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4.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5.xml" ContentType="application/vnd.openxmlformats-officedocument.themeOverr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9"/>
  </p:notesMasterIdLst>
  <p:handoutMasterIdLst>
    <p:handoutMasterId r:id="rId80"/>
  </p:handoutMasterIdLst>
  <p:sldIdLst>
    <p:sldId id="436" r:id="rId2"/>
    <p:sldId id="404" r:id="rId3"/>
    <p:sldId id="322" r:id="rId4"/>
    <p:sldId id="441" r:id="rId5"/>
    <p:sldId id="443" r:id="rId6"/>
    <p:sldId id="445" r:id="rId7"/>
    <p:sldId id="448" r:id="rId8"/>
    <p:sldId id="321" r:id="rId9"/>
    <p:sldId id="449" r:id="rId10"/>
    <p:sldId id="450" r:id="rId11"/>
    <p:sldId id="442" r:id="rId12"/>
    <p:sldId id="519" r:id="rId13"/>
    <p:sldId id="520" r:id="rId14"/>
    <p:sldId id="454" r:id="rId15"/>
    <p:sldId id="452" r:id="rId16"/>
    <p:sldId id="528" r:id="rId17"/>
    <p:sldId id="493" r:id="rId18"/>
    <p:sldId id="451" r:id="rId19"/>
    <p:sldId id="466" r:id="rId20"/>
    <p:sldId id="491" r:id="rId21"/>
    <p:sldId id="455" r:id="rId22"/>
    <p:sldId id="456" r:id="rId23"/>
    <p:sldId id="458" r:id="rId24"/>
    <p:sldId id="460" r:id="rId25"/>
    <p:sldId id="459" r:id="rId26"/>
    <p:sldId id="462" r:id="rId27"/>
    <p:sldId id="464" r:id="rId28"/>
    <p:sldId id="467" r:id="rId29"/>
    <p:sldId id="492" r:id="rId30"/>
    <p:sldId id="468" r:id="rId31"/>
    <p:sldId id="469" r:id="rId32"/>
    <p:sldId id="470" r:id="rId33"/>
    <p:sldId id="471" r:id="rId34"/>
    <p:sldId id="522" r:id="rId35"/>
    <p:sldId id="523" r:id="rId36"/>
    <p:sldId id="524" r:id="rId37"/>
    <p:sldId id="526" r:id="rId38"/>
    <p:sldId id="473" r:id="rId39"/>
    <p:sldId id="475" r:id="rId40"/>
    <p:sldId id="476" r:id="rId41"/>
    <p:sldId id="477" r:id="rId42"/>
    <p:sldId id="457" r:id="rId43"/>
    <p:sldId id="479" r:id="rId44"/>
    <p:sldId id="480" r:id="rId45"/>
    <p:sldId id="481" r:id="rId46"/>
    <p:sldId id="490" r:id="rId47"/>
    <p:sldId id="483" r:id="rId48"/>
    <p:sldId id="484" r:id="rId49"/>
    <p:sldId id="486" r:id="rId50"/>
    <p:sldId id="487" r:id="rId51"/>
    <p:sldId id="488" r:id="rId52"/>
    <p:sldId id="489" r:id="rId53"/>
    <p:sldId id="495" r:id="rId54"/>
    <p:sldId id="499" r:id="rId55"/>
    <p:sldId id="500" r:id="rId56"/>
    <p:sldId id="501" r:id="rId57"/>
    <p:sldId id="506" r:id="rId58"/>
    <p:sldId id="507" r:id="rId59"/>
    <p:sldId id="502" r:id="rId60"/>
    <p:sldId id="503" r:id="rId61"/>
    <p:sldId id="504" r:id="rId62"/>
    <p:sldId id="508" r:id="rId63"/>
    <p:sldId id="498" r:id="rId64"/>
    <p:sldId id="509" r:id="rId65"/>
    <p:sldId id="497" r:id="rId66"/>
    <p:sldId id="510" r:id="rId67"/>
    <p:sldId id="494" r:id="rId68"/>
    <p:sldId id="513" r:id="rId69"/>
    <p:sldId id="514" r:id="rId70"/>
    <p:sldId id="512" r:id="rId71"/>
    <p:sldId id="521" r:id="rId72"/>
    <p:sldId id="516" r:id="rId73"/>
    <p:sldId id="453" r:id="rId74"/>
    <p:sldId id="515" r:id="rId75"/>
    <p:sldId id="517" r:id="rId76"/>
    <p:sldId id="511" r:id="rId77"/>
    <p:sldId id="318" r:id="rId78"/>
  </p:sldIdLst>
  <p:sldSz cx="12198350" cy="6859588"/>
  <p:notesSz cx="6858000" cy="9144000"/>
  <p:custDataLst>
    <p:tags r:id="rId81"/>
  </p:custDataLst>
  <p:defaultTextStyle>
    <a:defPPr>
      <a:defRPr lang="zh-CN"/>
    </a:defPPr>
    <a:lvl1pPr marL="0" algn="l" defTabSz="1219403" rtl="0" eaLnBrk="1" latinLnBrk="0" hangingPunct="1">
      <a:defRPr sz="2401" kern="1200">
        <a:solidFill>
          <a:schemeClr val="tx1"/>
        </a:solidFill>
        <a:latin typeface="+mn-lt"/>
        <a:ea typeface="+mn-ea"/>
        <a:cs typeface="+mn-cs"/>
      </a:defRPr>
    </a:lvl1pPr>
    <a:lvl2pPr marL="609701" algn="l" defTabSz="1219403" rtl="0" eaLnBrk="1" latinLnBrk="0" hangingPunct="1">
      <a:defRPr sz="2401" kern="1200">
        <a:solidFill>
          <a:schemeClr val="tx1"/>
        </a:solidFill>
        <a:latin typeface="+mn-lt"/>
        <a:ea typeface="+mn-ea"/>
        <a:cs typeface="+mn-cs"/>
      </a:defRPr>
    </a:lvl2pPr>
    <a:lvl3pPr marL="1219403" algn="l" defTabSz="1219403" rtl="0" eaLnBrk="1" latinLnBrk="0" hangingPunct="1">
      <a:defRPr sz="2401" kern="1200">
        <a:solidFill>
          <a:schemeClr val="tx1"/>
        </a:solidFill>
        <a:latin typeface="+mn-lt"/>
        <a:ea typeface="+mn-ea"/>
        <a:cs typeface="+mn-cs"/>
      </a:defRPr>
    </a:lvl3pPr>
    <a:lvl4pPr marL="1829104" algn="l" defTabSz="1219403" rtl="0" eaLnBrk="1" latinLnBrk="0" hangingPunct="1">
      <a:defRPr sz="2401" kern="1200">
        <a:solidFill>
          <a:schemeClr val="tx1"/>
        </a:solidFill>
        <a:latin typeface="+mn-lt"/>
        <a:ea typeface="+mn-ea"/>
        <a:cs typeface="+mn-cs"/>
      </a:defRPr>
    </a:lvl4pPr>
    <a:lvl5pPr marL="2438805" algn="l" defTabSz="1219403" rtl="0" eaLnBrk="1" latinLnBrk="0" hangingPunct="1">
      <a:defRPr sz="2401" kern="1200">
        <a:solidFill>
          <a:schemeClr val="tx1"/>
        </a:solidFill>
        <a:latin typeface="+mn-lt"/>
        <a:ea typeface="+mn-ea"/>
        <a:cs typeface="+mn-cs"/>
      </a:defRPr>
    </a:lvl5pPr>
    <a:lvl6pPr marL="3048508" algn="l" defTabSz="1219403" rtl="0" eaLnBrk="1" latinLnBrk="0" hangingPunct="1">
      <a:defRPr sz="2401" kern="1200">
        <a:solidFill>
          <a:schemeClr val="tx1"/>
        </a:solidFill>
        <a:latin typeface="+mn-lt"/>
        <a:ea typeface="+mn-ea"/>
        <a:cs typeface="+mn-cs"/>
      </a:defRPr>
    </a:lvl6pPr>
    <a:lvl7pPr marL="3658208" algn="l" defTabSz="1219403" rtl="0" eaLnBrk="1" latinLnBrk="0" hangingPunct="1">
      <a:defRPr sz="2401" kern="1200">
        <a:solidFill>
          <a:schemeClr val="tx1"/>
        </a:solidFill>
        <a:latin typeface="+mn-lt"/>
        <a:ea typeface="+mn-ea"/>
        <a:cs typeface="+mn-cs"/>
      </a:defRPr>
    </a:lvl7pPr>
    <a:lvl8pPr marL="4267911" algn="l" defTabSz="1219403" rtl="0" eaLnBrk="1" latinLnBrk="0" hangingPunct="1">
      <a:defRPr sz="2401" kern="1200">
        <a:solidFill>
          <a:schemeClr val="tx1"/>
        </a:solidFill>
        <a:latin typeface="+mn-lt"/>
        <a:ea typeface="+mn-ea"/>
        <a:cs typeface="+mn-cs"/>
      </a:defRPr>
    </a:lvl8pPr>
    <a:lvl9pPr marL="4877612" algn="l" defTabSz="1219403" rtl="0" eaLnBrk="1" latinLnBrk="0" hangingPunct="1">
      <a:defRPr sz="2401" kern="1200">
        <a:solidFill>
          <a:schemeClr val="tx1"/>
        </a:solidFill>
        <a:latin typeface="+mn-lt"/>
        <a:ea typeface="+mn-ea"/>
        <a:cs typeface="+mn-cs"/>
      </a:defRPr>
    </a:lvl9pPr>
  </p:defaultTextStyle>
  <p:extLst>
    <p:ext uri="{EFAFB233-063F-42B5-8137-9DF3F51BA10A}">
      <p15:sldGuideLst xmlns:p15="http://schemas.microsoft.com/office/powerpoint/2012/main">
        <p15:guide id="2" pos="3842" userDrawn="1">
          <p15:clr>
            <a:srgbClr val="A4A3A4"/>
          </p15:clr>
        </p15:guide>
        <p15:guide id="3" orient="horz" pos="2161"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79CD"/>
    <a:srgbClr val="0070C0"/>
    <a:srgbClr val="008FFA"/>
    <a:srgbClr val="71C2FF"/>
    <a:srgbClr val="5DBAFF"/>
    <a:srgbClr val="47B0FF"/>
    <a:srgbClr val="A3A3A3"/>
    <a:srgbClr val="7F7F7F"/>
    <a:srgbClr val="0685E4"/>
    <a:srgbClr val="0B93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27F97BB-C833-4FB7-BDE5-3F7075034690}" styleName="主题样式 2 - 强调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主题样式 2 - 强调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主题样式 2 - 强调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autoAdjust="0"/>
  </p:normalViewPr>
  <p:slideViewPr>
    <p:cSldViewPr>
      <p:cViewPr varScale="1">
        <p:scale>
          <a:sx n="75" d="100"/>
          <a:sy n="75" d="100"/>
        </p:scale>
        <p:origin x="82" y="298"/>
      </p:cViewPr>
      <p:guideLst>
        <p:guide pos="3842"/>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38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cked"/>
        <c:varyColors val="0"/>
        <c:ser>
          <c:idx val="0"/>
          <c:order val="0"/>
          <c:tx>
            <c:strRef>
              <c:f>Sheet1!$B$1</c:f>
              <c:strCache>
                <c:ptCount val="1"/>
                <c:pt idx="0">
                  <c:v>注册用户</c:v>
                </c:pt>
              </c:strCache>
            </c:strRef>
          </c:tx>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作物研究所</c:v>
                </c:pt>
                <c:pt idx="1">
                  <c:v>土壤肥料研究所</c:v>
                </c:pt>
                <c:pt idx="2">
                  <c:v>植物保护研究所</c:v>
                </c:pt>
                <c:pt idx="3">
                  <c:v>生物技术核技术研究所</c:v>
                </c:pt>
                <c:pt idx="4">
                  <c:v>遥感应用研究所</c:v>
                </c:pt>
                <c:pt idx="5">
                  <c:v>农业信息与农村经济研究所</c:v>
                </c:pt>
                <c:pt idx="6">
                  <c:v>分析测试中心</c:v>
                </c:pt>
                <c:pt idx="7">
                  <c:v>园艺研究所</c:v>
                </c:pt>
                <c:pt idx="8">
                  <c:v>农产品加工研究所</c:v>
                </c:pt>
                <c:pt idx="9">
                  <c:v>经济作物育种栽培研究所</c:v>
                </c:pt>
                <c:pt idx="10">
                  <c:v>水产研究所</c:v>
                </c:pt>
                <c:pt idx="11">
                  <c:v>绵阳分院</c:v>
                </c:pt>
                <c:pt idx="12">
                  <c:v>川南分院</c:v>
                </c:pt>
                <c:pt idx="13">
                  <c:v>其他</c:v>
                </c:pt>
              </c:strCache>
            </c:strRef>
          </c:cat>
          <c:val>
            <c:numRef>
              <c:f>Sheet1!$B$2:$B$15</c:f>
              <c:numCache>
                <c:formatCode>General</c:formatCode>
                <c:ptCount val="14"/>
                <c:pt idx="0">
                  <c:v>29</c:v>
                </c:pt>
                <c:pt idx="1">
                  <c:v>59</c:v>
                </c:pt>
                <c:pt idx="2">
                  <c:v>52</c:v>
                </c:pt>
                <c:pt idx="3">
                  <c:v>33</c:v>
                </c:pt>
                <c:pt idx="4">
                  <c:v>10</c:v>
                </c:pt>
                <c:pt idx="5">
                  <c:v>20</c:v>
                </c:pt>
                <c:pt idx="6">
                  <c:v>4</c:v>
                </c:pt>
                <c:pt idx="7">
                  <c:v>52</c:v>
                </c:pt>
                <c:pt idx="8">
                  <c:v>17</c:v>
                </c:pt>
                <c:pt idx="9">
                  <c:v>48</c:v>
                </c:pt>
                <c:pt idx="10">
                  <c:v>42</c:v>
                </c:pt>
                <c:pt idx="11">
                  <c:v>106</c:v>
                </c:pt>
                <c:pt idx="12">
                  <c:v>59</c:v>
                </c:pt>
                <c:pt idx="13">
                  <c:v>31</c:v>
                </c:pt>
              </c:numCache>
            </c:numRef>
          </c:val>
          <c:extLst>
            <c:ext xmlns:c16="http://schemas.microsoft.com/office/drawing/2014/chart" uri="{C3380CC4-5D6E-409C-BE32-E72D297353CC}">
              <c16:uniqueId val="{00000000-32FE-42D1-B0EF-4A82F74E0E50}"/>
            </c:ext>
          </c:extLst>
        </c:ser>
        <c:ser>
          <c:idx val="1"/>
          <c:order val="1"/>
          <c:tx>
            <c:strRef>
              <c:f>Sheet1!$C$1</c:f>
              <c:strCache>
                <c:ptCount val="1"/>
                <c:pt idx="0">
                  <c:v>平台服务</c:v>
                </c:pt>
              </c:strCache>
            </c:strRef>
          </c:tx>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invertIfNegative val="0"/>
          <c:dLbls>
            <c:dLbl>
              <c:idx val="0"/>
              <c:layout>
                <c:manualLayout>
                  <c:x val="0"/>
                  <c:y val="-4.10742980090966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0E8-44A1-94A4-B52C4CCB3078}"/>
                </c:ext>
              </c:extLst>
            </c:dLbl>
            <c:dLbl>
              <c:idx val="1"/>
              <c:layout>
                <c:manualLayout>
                  <c:x val="0"/>
                  <c:y val="-4.53979083258436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0E8-44A1-94A4-B52C4CCB3078}"/>
                </c:ext>
              </c:extLst>
            </c:dLbl>
            <c:dLbl>
              <c:idx val="2"/>
              <c:layout>
                <c:manualLayout>
                  <c:x val="1.4133872928246631E-3"/>
                  <c:y val="-3.89124928507230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0E8-44A1-94A4-B52C4CCB3078}"/>
                </c:ext>
              </c:extLst>
            </c:dLbl>
            <c:dLbl>
              <c:idx val="3"/>
              <c:layout>
                <c:manualLayout>
                  <c:x val="1.4133872928246891E-3"/>
                  <c:y val="-6.91777650679521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0E8-44A1-94A4-B52C4CCB3078}"/>
                </c:ext>
              </c:extLst>
            </c:dLbl>
            <c:dLbl>
              <c:idx val="5"/>
              <c:layout>
                <c:manualLayout>
                  <c:x val="5.6535491712987563E-3"/>
                  <c:y val="-0.1297083095024103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0E8-44A1-94A4-B52C4CCB3078}"/>
                </c:ext>
              </c:extLst>
            </c:dLbl>
            <c:dLbl>
              <c:idx val="6"/>
              <c:layout>
                <c:manualLayout>
                  <c:x val="0"/>
                  <c:y val="-6.485415475120524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0E8-44A1-94A4-B52C4CCB3078}"/>
                </c:ext>
              </c:extLst>
            </c:dLbl>
            <c:dLbl>
              <c:idx val="7"/>
              <c:layout>
                <c:manualLayout>
                  <c:x val="-4.240161878474067E-3"/>
                  <c:y val="-0.1037666476019283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0E8-44A1-94A4-B52C4CCB3078}"/>
                </c:ext>
              </c:extLst>
            </c:dLbl>
            <c:dLbl>
              <c:idx val="8"/>
              <c:layout>
                <c:manualLayout>
                  <c:x val="0"/>
                  <c:y val="-4.972151864259062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C0E8-44A1-94A4-B52C4CCB3078}"/>
                </c:ext>
              </c:extLst>
            </c:dLbl>
            <c:dLbl>
              <c:idx val="9"/>
              <c:layout>
                <c:manualLayout>
                  <c:x val="0"/>
                  <c:y val="-4.32361031674701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C0E8-44A1-94A4-B52C4CCB3078}"/>
                </c:ext>
              </c:extLst>
            </c:dLbl>
            <c:dLbl>
              <c:idx val="10"/>
              <c:layout>
                <c:manualLayout>
                  <c:x val="-1.0364720413246383E-16"/>
                  <c:y val="-0.162135386878012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C0E8-44A1-94A4-B52C4CCB3078}"/>
                </c:ext>
              </c:extLst>
            </c:dLbl>
            <c:dLbl>
              <c:idx val="11"/>
              <c:layout>
                <c:manualLayout>
                  <c:x val="8.48032375694803E-3"/>
                  <c:y val="-0.3069763324890377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C0E8-44A1-94A4-B52C4CCB3078}"/>
                </c:ext>
              </c:extLst>
            </c:dLbl>
            <c:dLbl>
              <c:idx val="12"/>
              <c:layout>
                <c:manualLayout>
                  <c:x val="5.6535491712987563E-3"/>
                  <c:y val="-9.94430372851812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C0E8-44A1-94A4-B52C4CCB3078}"/>
                </c:ext>
              </c:extLst>
            </c:dLbl>
            <c:dLbl>
              <c:idx val="13"/>
              <c:layout>
                <c:manualLayout>
                  <c:x val="-1.0364720413246383E-16"/>
                  <c:y val="-4.53979083258436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C0E8-44A1-94A4-B52C4CCB307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Sheet1!$A$2:$A$15</c:f>
              <c:strCache>
                <c:ptCount val="14"/>
                <c:pt idx="0">
                  <c:v>作物研究所</c:v>
                </c:pt>
                <c:pt idx="1">
                  <c:v>土壤肥料研究所</c:v>
                </c:pt>
                <c:pt idx="2">
                  <c:v>植物保护研究所</c:v>
                </c:pt>
                <c:pt idx="3">
                  <c:v>生物技术核技术研究所</c:v>
                </c:pt>
                <c:pt idx="4">
                  <c:v>遥感应用研究所</c:v>
                </c:pt>
                <c:pt idx="5">
                  <c:v>农业信息与农村经济研究所</c:v>
                </c:pt>
                <c:pt idx="6">
                  <c:v>分析测试中心</c:v>
                </c:pt>
                <c:pt idx="7">
                  <c:v>园艺研究所</c:v>
                </c:pt>
                <c:pt idx="8">
                  <c:v>农产品加工研究所</c:v>
                </c:pt>
                <c:pt idx="9">
                  <c:v>经济作物育种栽培研究所</c:v>
                </c:pt>
                <c:pt idx="10">
                  <c:v>水产研究所</c:v>
                </c:pt>
                <c:pt idx="11">
                  <c:v>绵阳分院</c:v>
                </c:pt>
                <c:pt idx="12">
                  <c:v>川南分院</c:v>
                </c:pt>
                <c:pt idx="13">
                  <c:v>其他</c:v>
                </c:pt>
              </c:strCache>
            </c:strRef>
          </c:cat>
          <c:val>
            <c:numRef>
              <c:f>Sheet1!$C$2:$C$15</c:f>
              <c:numCache>
                <c:formatCode>General</c:formatCode>
                <c:ptCount val="14"/>
                <c:pt idx="0">
                  <c:v>15</c:v>
                </c:pt>
                <c:pt idx="1">
                  <c:v>69</c:v>
                </c:pt>
                <c:pt idx="2">
                  <c:v>140</c:v>
                </c:pt>
                <c:pt idx="3">
                  <c:v>396</c:v>
                </c:pt>
                <c:pt idx="4">
                  <c:v>9</c:v>
                </c:pt>
                <c:pt idx="5">
                  <c:v>945</c:v>
                </c:pt>
                <c:pt idx="6">
                  <c:v>226</c:v>
                </c:pt>
                <c:pt idx="7">
                  <c:v>691</c:v>
                </c:pt>
                <c:pt idx="8">
                  <c:v>82</c:v>
                </c:pt>
                <c:pt idx="9">
                  <c:v>111</c:v>
                </c:pt>
                <c:pt idx="10">
                  <c:v>1456</c:v>
                </c:pt>
                <c:pt idx="11">
                  <c:v>3092</c:v>
                </c:pt>
                <c:pt idx="12">
                  <c:v>726</c:v>
                </c:pt>
                <c:pt idx="13">
                  <c:v>125</c:v>
                </c:pt>
              </c:numCache>
            </c:numRef>
          </c:val>
          <c:extLst>
            <c:ext xmlns:c16="http://schemas.microsoft.com/office/drawing/2014/chart" uri="{C3380CC4-5D6E-409C-BE32-E72D297353CC}">
              <c16:uniqueId val="{00000001-32FE-42D1-B0EF-4A82F74E0E50}"/>
            </c:ext>
          </c:extLst>
        </c:ser>
        <c:dLbls>
          <c:showLegendKey val="0"/>
          <c:showVal val="1"/>
          <c:showCatName val="0"/>
          <c:showSerName val="0"/>
          <c:showPercent val="0"/>
          <c:showBubbleSize val="0"/>
        </c:dLbls>
        <c:gapWidth val="150"/>
        <c:shape val="box"/>
        <c:axId val="-330811776"/>
        <c:axId val="-330808512"/>
        <c:axId val="0"/>
      </c:bar3DChart>
      <c:catAx>
        <c:axId val="-330811776"/>
        <c:scaling>
          <c:orientation val="minMax"/>
        </c:scaling>
        <c:delete val="0"/>
        <c:axPos val="b"/>
        <c:numFmt formatCode="General" sourceLinked="0"/>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30808512"/>
        <c:crosses val="autoZero"/>
        <c:auto val="1"/>
        <c:lblAlgn val="ctr"/>
        <c:lblOffset val="100"/>
        <c:noMultiLvlLbl val="0"/>
      </c:catAx>
      <c:valAx>
        <c:axId val="-3308085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308117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2021/7/14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22138443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2021/7/14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1219403" rtl="0" eaLnBrk="1" latinLnBrk="0" hangingPunct="1">
      <a:defRPr sz="1601" kern="1200">
        <a:solidFill>
          <a:schemeClr val="tx1"/>
        </a:solidFill>
        <a:latin typeface="+mn-lt"/>
        <a:ea typeface="+mn-ea"/>
        <a:cs typeface="+mn-cs"/>
      </a:defRPr>
    </a:lvl1pPr>
    <a:lvl2pPr marL="609701" algn="l" defTabSz="1219403" rtl="0" eaLnBrk="1" latinLnBrk="0" hangingPunct="1">
      <a:defRPr sz="1601" kern="1200">
        <a:solidFill>
          <a:schemeClr val="tx1"/>
        </a:solidFill>
        <a:latin typeface="+mn-lt"/>
        <a:ea typeface="+mn-ea"/>
        <a:cs typeface="+mn-cs"/>
      </a:defRPr>
    </a:lvl2pPr>
    <a:lvl3pPr marL="1219403" algn="l" defTabSz="1219403" rtl="0" eaLnBrk="1" latinLnBrk="0" hangingPunct="1">
      <a:defRPr sz="1601" kern="1200">
        <a:solidFill>
          <a:schemeClr val="tx1"/>
        </a:solidFill>
        <a:latin typeface="+mn-lt"/>
        <a:ea typeface="+mn-ea"/>
        <a:cs typeface="+mn-cs"/>
      </a:defRPr>
    </a:lvl3pPr>
    <a:lvl4pPr marL="1829104" algn="l" defTabSz="1219403" rtl="0" eaLnBrk="1" latinLnBrk="0" hangingPunct="1">
      <a:defRPr sz="1601" kern="1200">
        <a:solidFill>
          <a:schemeClr val="tx1"/>
        </a:solidFill>
        <a:latin typeface="+mn-lt"/>
        <a:ea typeface="+mn-ea"/>
        <a:cs typeface="+mn-cs"/>
      </a:defRPr>
    </a:lvl4pPr>
    <a:lvl5pPr marL="2438805" algn="l" defTabSz="1219403" rtl="0" eaLnBrk="1" latinLnBrk="0" hangingPunct="1">
      <a:defRPr sz="1601" kern="1200">
        <a:solidFill>
          <a:schemeClr val="tx1"/>
        </a:solidFill>
        <a:latin typeface="+mn-lt"/>
        <a:ea typeface="+mn-ea"/>
        <a:cs typeface="+mn-cs"/>
      </a:defRPr>
    </a:lvl5pPr>
    <a:lvl6pPr marL="3048508" algn="l" defTabSz="1219403" rtl="0" eaLnBrk="1" latinLnBrk="0" hangingPunct="1">
      <a:defRPr sz="1601" kern="1200">
        <a:solidFill>
          <a:schemeClr val="tx1"/>
        </a:solidFill>
        <a:latin typeface="+mn-lt"/>
        <a:ea typeface="+mn-ea"/>
        <a:cs typeface="+mn-cs"/>
      </a:defRPr>
    </a:lvl6pPr>
    <a:lvl7pPr marL="3658208" algn="l" defTabSz="1219403" rtl="0" eaLnBrk="1" latinLnBrk="0" hangingPunct="1">
      <a:defRPr sz="1601" kern="1200">
        <a:solidFill>
          <a:schemeClr val="tx1"/>
        </a:solidFill>
        <a:latin typeface="+mn-lt"/>
        <a:ea typeface="+mn-ea"/>
        <a:cs typeface="+mn-cs"/>
      </a:defRPr>
    </a:lvl7pPr>
    <a:lvl8pPr marL="4267911" algn="l" defTabSz="1219403" rtl="0" eaLnBrk="1" latinLnBrk="0" hangingPunct="1">
      <a:defRPr sz="1601" kern="1200">
        <a:solidFill>
          <a:schemeClr val="tx1"/>
        </a:solidFill>
        <a:latin typeface="+mn-lt"/>
        <a:ea typeface="+mn-ea"/>
        <a:cs typeface="+mn-cs"/>
      </a:defRPr>
    </a:lvl8pPr>
    <a:lvl9pPr marL="4877612" algn="l" defTabSz="1219403" rtl="0" eaLnBrk="1" latinLnBrk="0" hangingPunct="1">
      <a:defRPr sz="1601"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35937150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77</a:t>
            </a:fld>
            <a:endParaRPr lang="zh-CN" altLang="en-US"/>
          </a:p>
        </p:txBody>
      </p:sp>
    </p:spTree>
    <p:extLst>
      <p:ext uri="{BB962C8B-B14F-4D97-AF65-F5344CB8AC3E}">
        <p14:creationId xmlns:p14="http://schemas.microsoft.com/office/powerpoint/2010/main" val="3693893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3279381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2436797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37635844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20025128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19134939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3851314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3643990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72</a:t>
            </a:fld>
            <a:endParaRPr lang="zh-CN" altLang="en-US"/>
          </a:p>
        </p:txBody>
      </p:sp>
    </p:spTree>
    <p:extLst>
      <p:ext uri="{BB962C8B-B14F-4D97-AF65-F5344CB8AC3E}">
        <p14:creationId xmlns:p14="http://schemas.microsoft.com/office/powerpoint/2010/main" val="3758822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8311488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5121283"/>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2021/7/14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2021/7/14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919" y="274702"/>
            <a:ext cx="10978515" cy="114326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919" y="1600573"/>
            <a:ext cx="10978515" cy="4527011"/>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917" y="6357822"/>
            <a:ext cx="2846282" cy="365210"/>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t>2021/7/14</a:t>
            </a:fld>
            <a:endParaRPr lang="zh-CN" altLang="en-US"/>
          </a:p>
        </p:txBody>
      </p:sp>
      <p:sp>
        <p:nvSpPr>
          <p:cNvPr id="5" name="页脚占位符 4"/>
          <p:cNvSpPr>
            <a:spLocks noGrp="1"/>
          </p:cNvSpPr>
          <p:nvPr>
            <p:ph type="ftr" sz="quarter" idx="3"/>
          </p:nvPr>
        </p:nvSpPr>
        <p:spPr>
          <a:xfrm>
            <a:off x="4167771" y="6357822"/>
            <a:ext cx="3862811" cy="365210"/>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42151" y="6357822"/>
            <a:ext cx="2846282" cy="365210"/>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
        <p:nvSpPr>
          <p:cNvPr id="9" name="矩形 8"/>
          <p:cNvSpPr/>
          <p:nvPr userDrawn="1"/>
        </p:nvSpPr>
        <p:spPr>
          <a:xfrm>
            <a:off x="0" y="0"/>
            <a:ext cx="12198350" cy="68595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Tree>
  </p:cSld>
  <p:clrMap bg1="lt1" tx1="dk1" bg2="lt2" tx2="dk2" accent1="accent1" accent2="accent2" accent3="accent3" accent4="accent4" accent5="accent5" accent6="accent6" hlink="hlink" folHlink="folHlink"/>
  <p:sldLayoutIdLst>
    <p:sldLayoutId id="2147483650" r:id="rId1"/>
    <p:sldLayoutId id="2147483660" r:id="rId2"/>
    <p:sldLayoutId id="2147483661" r:id="rId3"/>
    <p:sldLayoutId id="2147483654" r:id="rId4"/>
    <p:sldLayoutId id="2147483655" r:id="rId5"/>
  </p:sldLayoutIdLst>
  <p:transition>
    <p:fade/>
  </p:transition>
  <p:txStyles>
    <p:titleStyle>
      <a:lvl1pPr algn="ctr" defTabSz="1219444" rtl="0" eaLnBrk="1" latinLnBrk="0" hangingPunct="1">
        <a:spcBef>
          <a:spcPct val="0"/>
        </a:spcBef>
        <a:buNone/>
        <a:defRPr sz="5868" kern="1200">
          <a:solidFill>
            <a:schemeClr val="tx1"/>
          </a:solidFill>
          <a:latin typeface="+mj-lt"/>
          <a:ea typeface="+mj-ea"/>
          <a:cs typeface="+mj-cs"/>
        </a:defRPr>
      </a:lvl1pPr>
    </p:titleStyle>
    <p:bodyStyle>
      <a:lvl1pPr marL="457291" indent="-457291" algn="l" defTabSz="1219444" rtl="0" eaLnBrk="1" latinLnBrk="0" hangingPunct="1">
        <a:spcBef>
          <a:spcPct val="20000"/>
        </a:spcBef>
        <a:buFont typeface="Arial" pitchFamily="34" charset="0"/>
        <a:buChar char="•"/>
        <a:defRPr sz="4268" kern="1200">
          <a:solidFill>
            <a:schemeClr val="tx1"/>
          </a:solidFill>
          <a:latin typeface="+mn-lt"/>
          <a:ea typeface="+mn-ea"/>
          <a:cs typeface="+mn-cs"/>
        </a:defRPr>
      </a:lvl1pPr>
      <a:lvl2pPr marL="990798" indent="-381076" algn="l" defTabSz="1219444" rtl="0" eaLnBrk="1" latinLnBrk="0" hangingPunct="1">
        <a:spcBef>
          <a:spcPct val="20000"/>
        </a:spcBef>
        <a:buFont typeface="Arial" pitchFamily="34" charset="0"/>
        <a:buChar char="–"/>
        <a:defRPr sz="3734" kern="1200">
          <a:solidFill>
            <a:schemeClr val="tx1"/>
          </a:solidFill>
          <a:latin typeface="+mn-lt"/>
          <a:ea typeface="+mn-ea"/>
          <a:cs typeface="+mn-cs"/>
        </a:defRPr>
      </a:lvl2pPr>
      <a:lvl3pPr marL="1524305" indent="-304861" algn="l" defTabSz="1219444" rtl="0" eaLnBrk="1" latinLnBrk="0" hangingPunct="1">
        <a:spcBef>
          <a:spcPct val="20000"/>
        </a:spcBef>
        <a:buFont typeface="Arial" pitchFamily="34" charset="0"/>
        <a:buChar char="•"/>
        <a:defRPr sz="3201" kern="1200">
          <a:solidFill>
            <a:schemeClr val="tx1"/>
          </a:solidFill>
          <a:latin typeface="+mn-lt"/>
          <a:ea typeface="+mn-ea"/>
          <a:cs typeface="+mn-cs"/>
        </a:defRPr>
      </a:lvl3pPr>
      <a:lvl4pPr marL="2134027" indent="-304861" algn="l" defTabSz="1219444"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749" indent="-304861" algn="l" defTabSz="1219444"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3471" indent="-304861" algn="l" defTabSz="1219444"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3192" indent="-304861" algn="l" defTabSz="1219444"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2914" indent="-304861" algn="l" defTabSz="1219444"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2636" indent="-304861" algn="l" defTabSz="1219444"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1.mp3"/><Relationship Id="rId7" Type="http://schemas.openxmlformats.org/officeDocument/2006/relationships/image" Target="../media/image2.jpeg"/><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1.jpg"/><Relationship Id="rId5" Type="http://schemas.openxmlformats.org/officeDocument/2006/relationships/notesSlide" Target="../notesSlides/notesSlide1.xml"/><Relationship Id="rId4"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hemeOverride" Target="../theme/themeOverride2.xml"/><Relationship Id="rId5" Type="http://schemas.openxmlformats.org/officeDocument/2006/relationships/image" Target="../media/image4.jpeg"/><Relationship Id="rId4" Type="http://schemas.openxmlformats.org/officeDocument/2006/relationships/image" Target="../media/image1.jpg"/></Relationships>
</file>

<file path=ppt/slides/_rels/slide20.xml.rels><?xml version="1.0" encoding="UTF-8" standalone="yes"?>
<Relationships xmlns="http://schemas.openxmlformats.org/package/2006/relationships"><Relationship Id="rId8" Type="http://schemas.openxmlformats.org/officeDocument/2006/relationships/tags" Target="../tags/tag19.xml"/><Relationship Id="rId3" Type="http://schemas.openxmlformats.org/officeDocument/2006/relationships/tags" Target="../tags/tag14.xml"/><Relationship Id="rId7" Type="http://schemas.openxmlformats.org/officeDocument/2006/relationships/tags" Target="../tags/tag18.xml"/><Relationship Id="rId12"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tags" Target="../tags/tag22.xml"/><Relationship Id="rId5" Type="http://schemas.openxmlformats.org/officeDocument/2006/relationships/tags" Target="../tags/tag16.xml"/><Relationship Id="rId10" Type="http://schemas.openxmlformats.org/officeDocument/2006/relationships/tags" Target="../tags/tag21.xml"/><Relationship Id="rId4" Type="http://schemas.openxmlformats.org/officeDocument/2006/relationships/tags" Target="../tags/tag15.xml"/><Relationship Id="rId9" Type="http://schemas.openxmlformats.org/officeDocument/2006/relationships/tags" Target="../tags/tag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tags" Target="../tags/tag31.xml"/><Relationship Id="rId3" Type="http://schemas.openxmlformats.org/officeDocument/2006/relationships/tags" Target="../tags/tag26.xml"/><Relationship Id="rId7" Type="http://schemas.openxmlformats.org/officeDocument/2006/relationships/tags" Target="../tags/tag30.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slideLayout" Target="../slideLayouts/slideLayout2.xml"/><Relationship Id="rId5" Type="http://schemas.openxmlformats.org/officeDocument/2006/relationships/tags" Target="../tags/tag28.xml"/><Relationship Id="rId10" Type="http://schemas.openxmlformats.org/officeDocument/2006/relationships/tags" Target="../tags/tag33.xml"/><Relationship Id="rId4" Type="http://schemas.openxmlformats.org/officeDocument/2006/relationships/tags" Target="../tags/tag27.xml"/><Relationship Id="rId9" Type="http://schemas.openxmlformats.org/officeDocument/2006/relationships/tags" Target="../tags/tag3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tags" Target="../tags/tag41.xml"/><Relationship Id="rId3" Type="http://schemas.openxmlformats.org/officeDocument/2006/relationships/tags" Target="../tags/tag36.xml"/><Relationship Id="rId7" Type="http://schemas.openxmlformats.org/officeDocument/2006/relationships/tags" Target="../tags/tag40.xml"/><Relationship Id="rId12"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tags" Target="../tags/tag44.xml"/><Relationship Id="rId5" Type="http://schemas.openxmlformats.org/officeDocument/2006/relationships/tags" Target="../tags/tag38.xml"/><Relationship Id="rId10" Type="http://schemas.openxmlformats.org/officeDocument/2006/relationships/tags" Target="../tags/tag43.xml"/><Relationship Id="rId4" Type="http://schemas.openxmlformats.org/officeDocument/2006/relationships/tags" Target="../tags/tag37.xml"/><Relationship Id="rId9" Type="http://schemas.openxmlformats.org/officeDocument/2006/relationships/tags" Target="../tags/tag42.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8" Type="http://schemas.openxmlformats.org/officeDocument/2006/relationships/tags" Target="../tags/tag52.xml"/><Relationship Id="rId3" Type="http://schemas.openxmlformats.org/officeDocument/2006/relationships/tags" Target="../tags/tag47.xml"/><Relationship Id="rId7" Type="http://schemas.openxmlformats.org/officeDocument/2006/relationships/tags" Target="../tags/tag5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slideLayout" Target="../slideLayouts/slideLayout2.xml"/><Relationship Id="rId5" Type="http://schemas.openxmlformats.org/officeDocument/2006/relationships/tags" Target="../tags/tag49.xml"/><Relationship Id="rId10" Type="http://schemas.openxmlformats.org/officeDocument/2006/relationships/tags" Target="../tags/tag54.xml"/><Relationship Id="rId4" Type="http://schemas.openxmlformats.org/officeDocument/2006/relationships/tags" Target="../tags/tag48.xml"/><Relationship Id="rId9" Type="http://schemas.openxmlformats.org/officeDocument/2006/relationships/tags" Target="../tags/tag53.xml"/></Relationships>
</file>

<file path=ppt/slides/_rels/slide4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57.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57.xml"/><Relationship Id="rId7" Type="http://schemas.openxmlformats.org/officeDocument/2006/relationships/tags" Target="../tags/tag61.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s>
</file>

<file path=ppt/slides/_rels/slide58.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64.xml"/><Relationship Id="rId7" Type="http://schemas.openxmlformats.org/officeDocument/2006/relationships/tags" Target="../tags/tag68.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s>
</file>

<file path=ppt/slides/_rels/slide5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71.xml"/><Relationship Id="rId7" Type="http://schemas.openxmlformats.org/officeDocument/2006/relationships/tags" Target="../tags/tag75.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s>
</file>

<file path=ppt/slides/_rels/slide6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png"/><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jpeg"/></Relationships>
</file>

<file path=ppt/slides/_rels/slide6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78.xml"/><Relationship Id="rId7" Type="http://schemas.openxmlformats.org/officeDocument/2006/relationships/tags" Target="../tags/tag82.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s>
</file>

<file path=ppt/slides/_rels/slide6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xml"/><Relationship Id="rId4" Type="http://schemas.openxmlformats.org/officeDocument/2006/relationships/image" Target="../media/image75.jpeg"/></Relationships>
</file>

<file path=ppt/slides/_rels/slide6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 Id="rId4" Type="http://schemas.openxmlformats.org/officeDocument/2006/relationships/image" Target="../media/image78.jpeg"/></Relationships>
</file>

<file path=ppt/slides/_rels/slide6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80.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6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2.xml"/><Relationship Id="rId4" Type="http://schemas.openxmlformats.org/officeDocument/2006/relationships/image" Target="../media/image83.jpeg"/></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jpeg"/><Relationship Id="rId1" Type="http://schemas.openxmlformats.org/officeDocument/2006/relationships/slideLayout" Target="../slideLayouts/slideLayout2.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71.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hemeOverride" Target="../theme/themeOverride5.xml"/><Relationship Id="rId5" Type="http://schemas.openxmlformats.org/officeDocument/2006/relationships/image" Target="../media/image93.jp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3000" b="-3000"/>
          </a:stretch>
        </a:blipFill>
        <a:effectLst/>
      </p:bgPr>
    </p:bg>
    <p:spTree>
      <p:nvGrpSpPr>
        <p:cNvPr id="1" name=""/>
        <p:cNvGrpSpPr/>
        <p:nvPr/>
      </p:nvGrpSpPr>
      <p:grpSpPr>
        <a:xfrm>
          <a:off x="0" y="0"/>
          <a:ext cx="0" cy="0"/>
          <a:chOff x="0" y="0"/>
          <a:chExt cx="0" cy="0"/>
        </a:xfrm>
      </p:grpSpPr>
      <p:sp>
        <p:nvSpPr>
          <p:cNvPr id="9" name="TextBox 26">
            <a:extLst>
              <a:ext uri="{FF2B5EF4-FFF2-40B4-BE49-F238E27FC236}">
                <a16:creationId xmlns:a16="http://schemas.microsoft.com/office/drawing/2014/main" id="{3860CC1F-67B2-487D-AAF4-22986DB3FB2E}"/>
              </a:ext>
            </a:extLst>
          </p:cNvPr>
          <p:cNvSpPr txBox="1"/>
          <p:nvPr/>
        </p:nvSpPr>
        <p:spPr>
          <a:xfrm>
            <a:off x="2680757" y="4532618"/>
            <a:ext cx="6059350" cy="1019638"/>
          </a:xfrm>
          <a:prstGeom prst="rect">
            <a:avLst/>
          </a:prstGeom>
          <a:noFill/>
        </p:spPr>
        <p:txBody>
          <a:bodyPr wrap="square" rtlCol="0">
            <a:spAutoFit/>
          </a:bodyPr>
          <a:lstStyle/>
          <a:p>
            <a:pPr algn="ctr">
              <a:lnSpc>
                <a:spcPct val="150000"/>
              </a:lnSpc>
            </a:pPr>
            <a:r>
              <a:rPr lang="zh-CN" altLang="en-US" sz="2134" dirty="0">
                <a:solidFill>
                  <a:schemeClr val="tx1">
                    <a:lumMod val="65000"/>
                    <a:lumOff val="35000"/>
                  </a:schemeClr>
                </a:solidFill>
                <a:latin typeface="+mn-ea"/>
                <a:cs typeface="+mn-ea"/>
                <a:sym typeface="+mn-lt"/>
              </a:rPr>
              <a:t>四川省农业科学院农业信息与农村经济研究所</a:t>
            </a:r>
            <a:endParaRPr lang="en-US" altLang="zh-CN" sz="2134" dirty="0">
              <a:solidFill>
                <a:schemeClr val="tx1">
                  <a:lumMod val="65000"/>
                  <a:lumOff val="35000"/>
                </a:schemeClr>
              </a:solidFill>
              <a:latin typeface="+mn-ea"/>
              <a:cs typeface="+mn-ea"/>
              <a:sym typeface="+mn-lt"/>
            </a:endParaRPr>
          </a:p>
          <a:p>
            <a:pPr algn="ctr">
              <a:lnSpc>
                <a:spcPct val="150000"/>
              </a:lnSpc>
            </a:pPr>
            <a:r>
              <a:rPr lang="zh-CN" altLang="en-US" sz="2134" dirty="0">
                <a:solidFill>
                  <a:schemeClr val="tx1">
                    <a:lumMod val="65000"/>
                    <a:lumOff val="35000"/>
                  </a:schemeClr>
                </a:solidFill>
                <a:latin typeface="+mn-ea"/>
                <a:cs typeface="+mn-ea"/>
                <a:sym typeface="+mn-lt"/>
              </a:rPr>
              <a:t>四川省农业科学院数字图书馆</a:t>
            </a:r>
          </a:p>
        </p:txBody>
      </p:sp>
      <p:sp>
        <p:nvSpPr>
          <p:cNvPr id="11" name="矩形 10">
            <a:extLst>
              <a:ext uri="{FF2B5EF4-FFF2-40B4-BE49-F238E27FC236}">
                <a16:creationId xmlns:a16="http://schemas.microsoft.com/office/drawing/2014/main" id="{98BEAD35-CCF1-4AE9-A8F7-A17F28D16F3A}"/>
              </a:ext>
            </a:extLst>
          </p:cNvPr>
          <p:cNvSpPr/>
          <p:nvPr/>
        </p:nvSpPr>
        <p:spPr>
          <a:xfrm>
            <a:off x="1533408" y="2743851"/>
            <a:ext cx="9131535" cy="831125"/>
          </a:xfrm>
          <a:prstGeom prst="rect">
            <a:avLst/>
          </a:prstGeom>
        </p:spPr>
        <p:txBody>
          <a:bodyPr wrap="square">
            <a:spAutoFit/>
          </a:bodyPr>
          <a:lstStyle/>
          <a:p>
            <a:pPr>
              <a:defRPr/>
            </a:pPr>
            <a:r>
              <a:rPr lang="zh-CN" altLang="en-US" sz="4801" dirty="0">
                <a:solidFill>
                  <a:schemeClr val="tx1">
                    <a:lumMod val="65000"/>
                    <a:lumOff val="35000"/>
                  </a:schemeClr>
                </a:solidFill>
                <a:effectLst>
                  <a:reflection blurRad="12700" stA="39000" endPos="40000" dist="63500" dir="5400000" sy="-100000" algn="bl" rotWithShape="0"/>
                </a:effectLst>
                <a:latin typeface="黑体" panose="02010609060101010101" pitchFamily="49" charset="-122"/>
                <a:ea typeface="黑体" panose="02010609060101010101" pitchFamily="49" charset="-122"/>
              </a:rPr>
              <a:t>农业科技信息资源共建共享平台</a:t>
            </a:r>
            <a:endParaRPr lang="zh-CN" altLang="en-US" sz="4801" b="1" spc="400" dirty="0">
              <a:solidFill>
                <a:schemeClr val="tx1">
                  <a:lumMod val="65000"/>
                  <a:lumOff val="35000"/>
                </a:schemeClr>
              </a:solidFill>
              <a:effectLst>
                <a:reflection blurRad="12700" stA="39000" endPos="40000" dist="63500" dir="5400000" sy="-100000" algn="bl" rotWithShape="0"/>
              </a:effectLst>
              <a:latin typeface="黑体" panose="02010609060101010101" pitchFamily="49" charset="-122"/>
              <a:ea typeface="黑体" panose="02010609060101010101" pitchFamily="49" charset="-122"/>
              <a:cs typeface="+mn-ea"/>
              <a:sym typeface="+mn-lt"/>
            </a:endParaRPr>
          </a:p>
        </p:txBody>
      </p:sp>
      <p:sp>
        <p:nvSpPr>
          <p:cNvPr id="14" name="任意多边形: 形状 13">
            <a:extLst>
              <a:ext uri="{FF2B5EF4-FFF2-40B4-BE49-F238E27FC236}">
                <a16:creationId xmlns:a16="http://schemas.microsoft.com/office/drawing/2014/main" id="{E9812351-1D8B-4096-B067-C1161FBF2107}"/>
              </a:ext>
            </a:extLst>
          </p:cNvPr>
          <p:cNvSpPr/>
          <p:nvPr/>
        </p:nvSpPr>
        <p:spPr>
          <a:xfrm rot="18932100">
            <a:off x="6953356" y="-3207116"/>
            <a:ext cx="5052475" cy="505247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6" name="任意多边形: 形状 15">
            <a:extLst>
              <a:ext uri="{FF2B5EF4-FFF2-40B4-BE49-F238E27FC236}">
                <a16:creationId xmlns:a16="http://schemas.microsoft.com/office/drawing/2014/main" id="{2E98E0E8-560D-4C7C-B4C7-601F790AC01C}"/>
              </a:ext>
            </a:extLst>
          </p:cNvPr>
          <p:cNvSpPr/>
          <p:nvPr/>
        </p:nvSpPr>
        <p:spPr>
          <a:xfrm rot="18958199">
            <a:off x="-1151202" y="4026164"/>
            <a:ext cx="2417021" cy="2417021"/>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7" name="任意多边形: 形状 16">
            <a:extLst>
              <a:ext uri="{FF2B5EF4-FFF2-40B4-BE49-F238E27FC236}">
                <a16:creationId xmlns:a16="http://schemas.microsoft.com/office/drawing/2014/main" id="{CA0532D0-C157-4B54-A4F4-C7746F4FEED9}"/>
              </a:ext>
            </a:extLst>
          </p:cNvPr>
          <p:cNvSpPr/>
          <p:nvPr/>
        </p:nvSpPr>
        <p:spPr>
          <a:xfrm rot="18958199">
            <a:off x="994841" y="674856"/>
            <a:ext cx="1542638" cy="1542638"/>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9" name="任意多边形: 形状 18">
            <a:extLst>
              <a:ext uri="{FF2B5EF4-FFF2-40B4-BE49-F238E27FC236}">
                <a16:creationId xmlns:a16="http://schemas.microsoft.com/office/drawing/2014/main" id="{DCDC5953-4481-488D-B130-6C383D6F3DB9}"/>
              </a:ext>
            </a:extLst>
          </p:cNvPr>
          <p:cNvSpPr/>
          <p:nvPr/>
        </p:nvSpPr>
        <p:spPr>
          <a:xfrm rot="18958199">
            <a:off x="366802" y="227175"/>
            <a:ext cx="617399" cy="617399"/>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pic>
        <p:nvPicPr>
          <p:cNvPr id="5" name="Lindsey Ray - Better Off">
            <a:hlinkClick r:id="" action="ppaction://media"/>
            <a:extLst>
              <a:ext uri="{FF2B5EF4-FFF2-40B4-BE49-F238E27FC236}">
                <a16:creationId xmlns:a16="http://schemas.microsoft.com/office/drawing/2014/main" id="{3CCC5F39-470F-4DA4-8047-813A6EDC5DE2}"/>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8211899" y="-2907597"/>
            <a:ext cx="812988" cy="812988"/>
          </a:xfrm>
          <a:prstGeom prst="rect">
            <a:avLst/>
          </a:prstGeom>
        </p:spPr>
      </p:pic>
      <p:sp>
        <p:nvSpPr>
          <p:cNvPr id="21" name="任意多边形: 形状 20">
            <a:extLst>
              <a:ext uri="{FF2B5EF4-FFF2-40B4-BE49-F238E27FC236}">
                <a16:creationId xmlns:a16="http://schemas.microsoft.com/office/drawing/2014/main" id="{999ED593-7DE7-41AB-83AB-C67C840702B5}"/>
              </a:ext>
            </a:extLst>
          </p:cNvPr>
          <p:cNvSpPr/>
          <p:nvPr/>
        </p:nvSpPr>
        <p:spPr>
          <a:xfrm rot="18958199">
            <a:off x="9395532" y="4402099"/>
            <a:ext cx="1542638" cy="1542638"/>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22" name="任意多边形: 形状 21">
            <a:extLst>
              <a:ext uri="{FF2B5EF4-FFF2-40B4-BE49-F238E27FC236}">
                <a16:creationId xmlns:a16="http://schemas.microsoft.com/office/drawing/2014/main" id="{7E9A17F5-5639-42CA-8230-4924A1FC5289}"/>
              </a:ext>
            </a:extLst>
          </p:cNvPr>
          <p:cNvSpPr/>
          <p:nvPr/>
        </p:nvSpPr>
        <p:spPr>
          <a:xfrm rot="18958199">
            <a:off x="10983183" y="5826249"/>
            <a:ext cx="617399" cy="617399"/>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5" name="文本框 14">
            <a:extLst>
              <a:ext uri="{FF2B5EF4-FFF2-40B4-BE49-F238E27FC236}">
                <a16:creationId xmlns:a16="http://schemas.microsoft.com/office/drawing/2014/main" id="{C6871D5D-D7D7-4E18-9279-98833E0D8B34}"/>
              </a:ext>
            </a:extLst>
          </p:cNvPr>
          <p:cNvSpPr txBox="1"/>
          <p:nvPr/>
        </p:nvSpPr>
        <p:spPr>
          <a:xfrm>
            <a:off x="2161827" y="2029632"/>
            <a:ext cx="7097205" cy="584904"/>
          </a:xfrm>
          <a:prstGeom prst="rect">
            <a:avLst/>
          </a:prstGeom>
          <a:noFill/>
        </p:spPr>
        <p:txBody>
          <a:bodyPr wrap="square">
            <a:spAutoFit/>
          </a:bodyPr>
          <a:lstStyle/>
          <a:p>
            <a:pPr algn="ctr"/>
            <a:r>
              <a:rPr lang="zh-CN" altLang="en-US" sz="3201" b="1" dirty="0">
                <a:solidFill>
                  <a:schemeClr val="tx1">
                    <a:lumMod val="65000"/>
                    <a:lumOff val="35000"/>
                  </a:schemeClr>
                </a:solidFill>
                <a:latin typeface="黑体" panose="02010609060101010101" pitchFamily="49" charset="-122"/>
                <a:ea typeface="黑体" panose="02010609060101010101" pitchFamily="49" charset="-122"/>
              </a:rPr>
              <a:t>国家农业科技创新联盟</a:t>
            </a:r>
          </a:p>
        </p:txBody>
      </p:sp>
      <p:sp>
        <p:nvSpPr>
          <p:cNvPr id="18" name="TextBox 26">
            <a:extLst>
              <a:ext uri="{FF2B5EF4-FFF2-40B4-BE49-F238E27FC236}">
                <a16:creationId xmlns:a16="http://schemas.microsoft.com/office/drawing/2014/main" id="{7DBF581E-43CE-4850-A07B-38CB94698E51}"/>
              </a:ext>
            </a:extLst>
          </p:cNvPr>
          <p:cNvSpPr txBox="1"/>
          <p:nvPr/>
        </p:nvSpPr>
        <p:spPr>
          <a:xfrm>
            <a:off x="2877437" y="6109029"/>
            <a:ext cx="6059350" cy="418191"/>
          </a:xfrm>
          <a:prstGeom prst="rect">
            <a:avLst/>
          </a:prstGeom>
          <a:noFill/>
        </p:spPr>
        <p:txBody>
          <a:bodyPr wrap="square" rtlCol="0">
            <a:spAutoFit/>
          </a:bodyPr>
          <a:lstStyle/>
          <a:p>
            <a:pPr algn="ctr">
              <a:lnSpc>
                <a:spcPct val="150000"/>
              </a:lnSpc>
            </a:pPr>
            <a:r>
              <a:rPr lang="en-US" altLang="zh-CN" sz="1600" dirty="0">
                <a:solidFill>
                  <a:schemeClr val="tx1">
                    <a:lumMod val="50000"/>
                    <a:lumOff val="50000"/>
                  </a:schemeClr>
                </a:solidFill>
                <a:latin typeface="+mn-ea"/>
                <a:cs typeface="+mn-ea"/>
                <a:sym typeface="+mn-lt"/>
              </a:rPr>
              <a:t>2020</a:t>
            </a:r>
            <a:r>
              <a:rPr lang="zh-CN" altLang="en-US" sz="1600" dirty="0">
                <a:solidFill>
                  <a:schemeClr val="tx1">
                    <a:lumMod val="50000"/>
                    <a:lumOff val="50000"/>
                  </a:schemeClr>
                </a:solidFill>
                <a:latin typeface="+mn-ea"/>
                <a:cs typeface="+mn-ea"/>
                <a:sym typeface="+mn-lt"/>
              </a:rPr>
              <a:t>年</a:t>
            </a:r>
            <a:r>
              <a:rPr lang="en-US" altLang="zh-CN" sz="1600" dirty="0">
                <a:solidFill>
                  <a:schemeClr val="tx1">
                    <a:lumMod val="50000"/>
                    <a:lumOff val="50000"/>
                  </a:schemeClr>
                </a:solidFill>
                <a:latin typeface="+mn-ea"/>
                <a:cs typeface="+mn-ea"/>
                <a:sym typeface="+mn-lt"/>
              </a:rPr>
              <a:t>11</a:t>
            </a:r>
            <a:r>
              <a:rPr lang="zh-CN" altLang="en-US" sz="1600" dirty="0">
                <a:solidFill>
                  <a:schemeClr val="tx1">
                    <a:lumMod val="50000"/>
                    <a:lumOff val="50000"/>
                  </a:schemeClr>
                </a:solidFill>
                <a:latin typeface="+mn-ea"/>
                <a:cs typeface="+mn-ea"/>
                <a:sym typeface="+mn-lt"/>
              </a:rPr>
              <a:t>月</a:t>
            </a:r>
          </a:p>
        </p:txBody>
      </p:sp>
    </p:spTree>
    <p:extLst>
      <p:ext uri="{BB962C8B-B14F-4D97-AF65-F5344CB8AC3E}">
        <p14:creationId xmlns:p14="http://schemas.microsoft.com/office/powerpoint/2010/main" val="404240415"/>
      </p:ext>
    </p:extLst>
  </p:cSld>
  <p:clrMapOvr>
    <a:masterClrMapping/>
  </p:clrMapOvr>
  <p:transition>
    <p:fade/>
  </p:transition>
  <p:timing>
    <p:tnLst>
      <p:par>
        <p:cTn id="1" dur="indefinite" restart="never" nodeType="tmRoot">
          <p:childTnLst>
            <p:audio>
              <p:cMediaNode vol="80000" numSld="999">
                <p:cTn id="2"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任意多边形: 形状 48">
            <a:extLst>
              <a:ext uri="{FF2B5EF4-FFF2-40B4-BE49-F238E27FC236}">
                <a16:creationId xmlns:a16="http://schemas.microsoft.com/office/drawing/2014/main" id="{355C9A31-B7C7-47C1-AA40-78C9A360BEDC}"/>
              </a:ext>
            </a:extLst>
          </p:cNvPr>
          <p:cNvSpPr/>
          <p:nvPr/>
        </p:nvSpPr>
        <p:spPr>
          <a:xfrm rot="17230580">
            <a:off x="-1663978" y="116881"/>
            <a:ext cx="3684877" cy="3684877"/>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50" name="任意多边形: 形状 49">
            <a:extLst>
              <a:ext uri="{FF2B5EF4-FFF2-40B4-BE49-F238E27FC236}">
                <a16:creationId xmlns:a16="http://schemas.microsoft.com/office/drawing/2014/main" id="{1EEF2AC3-B363-4267-AEA2-A83CD1D74487}"/>
              </a:ext>
            </a:extLst>
          </p:cNvPr>
          <p:cNvSpPr/>
          <p:nvPr/>
        </p:nvSpPr>
        <p:spPr>
          <a:xfrm rot="18958199">
            <a:off x="8144795" y="4040938"/>
            <a:ext cx="1542638" cy="1542638"/>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51" name="任意多边形: 形状 50">
            <a:extLst>
              <a:ext uri="{FF2B5EF4-FFF2-40B4-BE49-F238E27FC236}">
                <a16:creationId xmlns:a16="http://schemas.microsoft.com/office/drawing/2014/main" id="{3411CDC7-04E5-4841-AECF-7E1A85863333}"/>
              </a:ext>
            </a:extLst>
          </p:cNvPr>
          <p:cNvSpPr/>
          <p:nvPr/>
        </p:nvSpPr>
        <p:spPr>
          <a:xfrm rot="18932100">
            <a:off x="2828095" y="4356058"/>
            <a:ext cx="1546290" cy="1546290"/>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52" name="任意多边形: 形状 51">
            <a:extLst>
              <a:ext uri="{FF2B5EF4-FFF2-40B4-BE49-F238E27FC236}">
                <a16:creationId xmlns:a16="http://schemas.microsoft.com/office/drawing/2014/main" id="{88CBE9B5-565B-46F7-9A81-B97AC99A808F}"/>
              </a:ext>
            </a:extLst>
          </p:cNvPr>
          <p:cNvSpPr/>
          <p:nvPr/>
        </p:nvSpPr>
        <p:spPr>
          <a:xfrm rot="18958199">
            <a:off x="8035383" y="2087125"/>
            <a:ext cx="617399" cy="617399"/>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55" name="TextBox 48">
            <a:extLst>
              <a:ext uri="{FF2B5EF4-FFF2-40B4-BE49-F238E27FC236}">
                <a16:creationId xmlns:a16="http://schemas.microsoft.com/office/drawing/2014/main" id="{965ACB52-05E6-4726-B6BD-98CCEFDFF3D5}"/>
              </a:ext>
            </a:extLst>
          </p:cNvPr>
          <p:cNvSpPr txBox="1"/>
          <p:nvPr/>
        </p:nvSpPr>
        <p:spPr>
          <a:xfrm>
            <a:off x="5236110" y="1449049"/>
            <a:ext cx="1979906" cy="1641860"/>
          </a:xfrm>
          <a:prstGeom prst="rect">
            <a:avLst/>
          </a:prstGeom>
          <a:noFill/>
        </p:spPr>
        <p:txBody>
          <a:bodyPr wrap="square" lIns="0" tIns="0" rIns="0" bIns="0" rtlCol="0">
            <a:spAutoFit/>
          </a:bodyPr>
          <a:lstStyle/>
          <a:p>
            <a:r>
              <a:rPr lang="en-US" altLang="zh-CN" sz="10669" b="1" dirty="0">
                <a:solidFill>
                  <a:schemeClr val="tx1">
                    <a:lumMod val="65000"/>
                    <a:lumOff val="35000"/>
                  </a:schemeClr>
                </a:solidFill>
                <a:cs typeface="+mn-ea"/>
                <a:sym typeface="+mn-lt"/>
              </a:rPr>
              <a:t>03</a:t>
            </a:r>
            <a:endParaRPr lang="en-GB" altLang="zh-CN" sz="10669" b="1" dirty="0">
              <a:solidFill>
                <a:schemeClr val="tx1">
                  <a:lumMod val="65000"/>
                  <a:lumOff val="35000"/>
                </a:schemeClr>
              </a:solidFill>
              <a:cs typeface="+mn-ea"/>
              <a:sym typeface="+mn-lt"/>
            </a:endParaRPr>
          </a:p>
        </p:txBody>
      </p:sp>
      <p:sp>
        <p:nvSpPr>
          <p:cNvPr id="56" name="任意多边形: 形状 55">
            <a:extLst>
              <a:ext uri="{FF2B5EF4-FFF2-40B4-BE49-F238E27FC236}">
                <a16:creationId xmlns:a16="http://schemas.microsoft.com/office/drawing/2014/main" id="{52C95A18-AD3F-4510-8231-89D6EC3A3FB2}"/>
              </a:ext>
            </a:extLst>
          </p:cNvPr>
          <p:cNvSpPr/>
          <p:nvPr/>
        </p:nvSpPr>
        <p:spPr>
          <a:xfrm rot="17471221">
            <a:off x="10823991" y="3211711"/>
            <a:ext cx="3834982" cy="38349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0" name="TextBox 48">
            <a:extLst>
              <a:ext uri="{FF2B5EF4-FFF2-40B4-BE49-F238E27FC236}">
                <a16:creationId xmlns:a16="http://schemas.microsoft.com/office/drawing/2014/main" id="{BF86AB6F-A36F-4EF1-ABC0-F3A7F5DA7357}"/>
              </a:ext>
            </a:extLst>
          </p:cNvPr>
          <p:cNvSpPr txBox="1"/>
          <p:nvPr/>
        </p:nvSpPr>
        <p:spPr>
          <a:xfrm>
            <a:off x="3314221" y="2967195"/>
            <a:ext cx="5569908" cy="820866"/>
          </a:xfrm>
          <a:prstGeom prst="rect">
            <a:avLst/>
          </a:prstGeom>
          <a:noFill/>
        </p:spPr>
        <p:txBody>
          <a:bodyPr wrap="square" lIns="0" tIns="0" rIns="0" bIns="0" rtlCol="0">
            <a:spAutoFit/>
          </a:bodyPr>
          <a:lstStyle/>
          <a:p>
            <a:pPr algn="ctr"/>
            <a:r>
              <a:rPr lang="zh-CN" altLang="en-US" sz="5334" dirty="0">
                <a:solidFill>
                  <a:schemeClr val="tx1">
                    <a:lumMod val="65000"/>
                    <a:lumOff val="35000"/>
                  </a:schemeClr>
                </a:solidFill>
                <a:cs typeface="+mn-ea"/>
                <a:sym typeface="+mn-lt"/>
              </a:rPr>
              <a:t>平台使用</a:t>
            </a:r>
            <a:endParaRPr lang="en-GB" altLang="zh-CN" sz="5334"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839177953"/>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id="{6F029872-075B-48E2-8C67-CC9B4F078F6E}"/>
              </a:ext>
            </a:extLst>
          </p:cNvPr>
          <p:cNvGrpSpPr/>
          <p:nvPr/>
        </p:nvGrpSpPr>
        <p:grpSpPr>
          <a:xfrm>
            <a:off x="241169" y="234249"/>
            <a:ext cx="3973189" cy="506086"/>
            <a:chOff x="179512" y="175643"/>
            <a:chExt cx="2979202" cy="379477"/>
          </a:xfrm>
        </p:grpSpPr>
        <p:sp>
          <p:nvSpPr>
            <p:cNvPr id="3" name="Title 1">
              <a:extLst>
                <a:ext uri="{FF2B5EF4-FFF2-40B4-BE49-F238E27FC236}">
                  <a16:creationId xmlns:a16="http://schemas.microsoft.com/office/drawing/2014/main" id="{32B13DEB-CD6F-4DBD-834B-0DABD0EB6F0F}"/>
                </a:ext>
              </a:extLst>
            </p:cNvPr>
            <p:cNvSpPr txBox="1">
              <a:spLocks/>
            </p:cNvSpPr>
            <p:nvPr/>
          </p:nvSpPr>
          <p:spPr>
            <a:xfrm>
              <a:off x="611560" y="175643"/>
              <a:ext cx="254715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latin typeface="+mn-lt"/>
                  <a:ea typeface="+mn-ea"/>
                  <a:cs typeface="+mn-ea"/>
                  <a:sym typeface="+mn-lt"/>
                </a:rPr>
                <a:t>访问方式</a:t>
              </a:r>
              <a:endParaRPr lang="en-GB" altLang="zh-CN" sz="2400" dirty="0">
                <a:solidFill>
                  <a:schemeClr val="tx1">
                    <a:lumMod val="65000"/>
                    <a:lumOff val="35000"/>
                  </a:schemeClr>
                </a:solidFill>
                <a:latin typeface="+mn-lt"/>
                <a:ea typeface="+mn-ea"/>
                <a:cs typeface="+mn-ea"/>
                <a:sym typeface="+mn-lt"/>
              </a:endParaRPr>
            </a:p>
          </p:txBody>
        </p:sp>
        <p:grpSp>
          <p:nvGrpSpPr>
            <p:cNvPr id="4" name="组合 3">
              <a:extLst>
                <a:ext uri="{FF2B5EF4-FFF2-40B4-BE49-F238E27FC236}">
                  <a16:creationId xmlns:a16="http://schemas.microsoft.com/office/drawing/2014/main" id="{D5501A75-0974-40C5-AEEE-F2876BEEFD89}"/>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D4B69716-5465-4D66-AAB5-167945476DB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7CF8469E-66FE-480C-A0A3-E05DDCEB443F}"/>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45" name="组合 44">
            <a:extLst>
              <a:ext uri="{FF2B5EF4-FFF2-40B4-BE49-F238E27FC236}">
                <a16:creationId xmlns:a16="http://schemas.microsoft.com/office/drawing/2014/main" id="{7E41DF4C-0117-463C-B13E-55888E2D5093}"/>
              </a:ext>
            </a:extLst>
          </p:cNvPr>
          <p:cNvGrpSpPr/>
          <p:nvPr/>
        </p:nvGrpSpPr>
        <p:grpSpPr>
          <a:xfrm>
            <a:off x="5562765" y="3341971"/>
            <a:ext cx="5399520" cy="2089547"/>
            <a:chOff x="5562765" y="3341971"/>
            <a:chExt cx="5399520" cy="2089547"/>
          </a:xfrm>
        </p:grpSpPr>
        <p:sp>
          <p:nvSpPr>
            <p:cNvPr id="42" name="矩形 41">
              <a:extLst>
                <a:ext uri="{FF2B5EF4-FFF2-40B4-BE49-F238E27FC236}">
                  <a16:creationId xmlns:a16="http://schemas.microsoft.com/office/drawing/2014/main" id="{0908839C-F2D4-4F99-B300-C953CD6F6D15}"/>
                </a:ext>
              </a:extLst>
            </p:cNvPr>
            <p:cNvSpPr/>
            <p:nvPr/>
          </p:nvSpPr>
          <p:spPr>
            <a:xfrm>
              <a:off x="5562765" y="3341971"/>
              <a:ext cx="2993551" cy="2089547"/>
            </a:xfrm>
            <a:prstGeom prst="rect">
              <a:avLst/>
            </a:prstGeom>
            <a:blipFill>
              <a:blip r:embed="rId2" cstate="email"/>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grpSp>
          <p:nvGrpSpPr>
            <p:cNvPr id="32" name="组合 31">
              <a:extLst>
                <a:ext uri="{FF2B5EF4-FFF2-40B4-BE49-F238E27FC236}">
                  <a16:creationId xmlns:a16="http://schemas.microsoft.com/office/drawing/2014/main" id="{9EAEEBC9-EE92-4EE3-A9FF-7C2BF44BE926}"/>
                </a:ext>
              </a:extLst>
            </p:cNvPr>
            <p:cNvGrpSpPr/>
            <p:nvPr/>
          </p:nvGrpSpPr>
          <p:grpSpPr>
            <a:xfrm>
              <a:off x="8230949" y="4103133"/>
              <a:ext cx="2731336" cy="881787"/>
              <a:chOff x="6017544" y="2170735"/>
              <a:chExt cx="1744594" cy="563227"/>
            </a:xfrm>
          </p:grpSpPr>
          <p:sp>
            <p:nvSpPr>
              <p:cNvPr id="13" name="iṡḷiḑê">
                <a:extLst>
                  <a:ext uri="{FF2B5EF4-FFF2-40B4-BE49-F238E27FC236}">
                    <a16:creationId xmlns:a16="http://schemas.microsoft.com/office/drawing/2014/main" id="{7390B786-44F0-4B2F-97C5-75CCD03BB9A8}"/>
                  </a:ext>
                </a:extLst>
              </p:cNvPr>
              <p:cNvSpPr/>
              <p:nvPr/>
            </p:nvSpPr>
            <p:spPr>
              <a:xfrm>
                <a:off x="6017544" y="2170735"/>
                <a:ext cx="402848" cy="402661"/>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rgbClr val="0579C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48" tIns="0" rIns="121948" bIns="0" numCol="1" spcCol="0" rtlCol="0" fromWordArt="0" anchor="ctr" anchorCtr="0" forceAA="0" compatLnSpc="1">
                <a:prstTxWarp prst="textNoShape">
                  <a:avLst/>
                </a:prstTxWarp>
                <a:normAutofit/>
              </a:bodyPr>
              <a:lstStyle/>
              <a:p>
                <a:pPr algn="ctr"/>
                <a:r>
                  <a:rPr lang="en-US" altLang="zh-CN" sz="3467" b="1"/>
                  <a:t>3</a:t>
                </a:r>
                <a:endParaRPr lang="zh-CN" altLang="en-US" sz="3467" b="1"/>
              </a:p>
            </p:txBody>
          </p:sp>
          <p:sp>
            <p:nvSpPr>
              <p:cNvPr id="19" name="TextBox 43">
                <a:extLst>
                  <a:ext uri="{FF2B5EF4-FFF2-40B4-BE49-F238E27FC236}">
                    <a16:creationId xmlns:a16="http://schemas.microsoft.com/office/drawing/2014/main" id="{B22789FE-C9E6-49D9-9785-924A34D61CA7}"/>
                  </a:ext>
                </a:extLst>
              </p:cNvPr>
              <p:cNvSpPr txBox="1"/>
              <p:nvPr/>
            </p:nvSpPr>
            <p:spPr>
              <a:xfrm>
                <a:off x="6441460" y="2412829"/>
                <a:ext cx="1320678" cy="321133"/>
              </a:xfrm>
              <a:prstGeom prst="rect">
                <a:avLst/>
              </a:prstGeom>
              <a:noFill/>
            </p:spPr>
            <p:txBody>
              <a:bodyPr wrap="square" rtlCol="0">
                <a:spAutoFit/>
              </a:bodyPr>
              <a:lstStyle/>
              <a:p>
                <a:pPr algn="ctr"/>
                <a:r>
                  <a:rPr lang="zh-CN" altLang="en-US" sz="2667" b="1" dirty="0">
                    <a:solidFill>
                      <a:srgbClr val="0070C0"/>
                    </a:solidFill>
                    <a:latin typeface="微软雅黑" panose="020B0503020204020204" pitchFamily="34" charset="-122"/>
                    <a:ea typeface="微软雅黑" panose="020B0503020204020204" pitchFamily="34" charset="-122"/>
                  </a:rPr>
                  <a:t>移动</a:t>
                </a:r>
                <a:r>
                  <a:rPr lang="en-US" altLang="zh-CN" sz="2667" b="1" dirty="0">
                    <a:solidFill>
                      <a:srgbClr val="0070C0"/>
                    </a:solidFill>
                    <a:latin typeface="微软雅黑" panose="020B0503020204020204" pitchFamily="34" charset="-122"/>
                    <a:ea typeface="微软雅黑" panose="020B0503020204020204" pitchFamily="34" charset="-122"/>
                  </a:rPr>
                  <a:t>APP</a:t>
                </a:r>
              </a:p>
            </p:txBody>
          </p:sp>
        </p:grpSp>
      </p:grpSp>
      <p:grpSp>
        <p:nvGrpSpPr>
          <p:cNvPr id="44" name="组合 43">
            <a:extLst>
              <a:ext uri="{FF2B5EF4-FFF2-40B4-BE49-F238E27FC236}">
                <a16:creationId xmlns:a16="http://schemas.microsoft.com/office/drawing/2014/main" id="{E9C64FA4-EE69-4F0E-A05D-6476622E7116}"/>
              </a:ext>
            </a:extLst>
          </p:cNvPr>
          <p:cNvGrpSpPr/>
          <p:nvPr/>
        </p:nvGrpSpPr>
        <p:grpSpPr>
          <a:xfrm>
            <a:off x="5132381" y="1580228"/>
            <a:ext cx="5829902" cy="1944694"/>
            <a:chOff x="5132381" y="1580228"/>
            <a:chExt cx="5829902" cy="1944694"/>
          </a:xfrm>
        </p:grpSpPr>
        <p:sp>
          <p:nvSpPr>
            <p:cNvPr id="38" name="矩形 37">
              <a:extLst>
                <a:ext uri="{FF2B5EF4-FFF2-40B4-BE49-F238E27FC236}">
                  <a16:creationId xmlns:a16="http://schemas.microsoft.com/office/drawing/2014/main" id="{AB0F1BB1-2C90-4B5F-AA21-D6D8ACA1813C}"/>
                </a:ext>
              </a:extLst>
            </p:cNvPr>
            <p:cNvSpPr/>
            <p:nvPr/>
          </p:nvSpPr>
          <p:spPr>
            <a:xfrm>
              <a:off x="5132381" y="1580228"/>
              <a:ext cx="2997387" cy="1944694"/>
            </a:xfrm>
            <a:prstGeom prst="rect">
              <a:avLst/>
            </a:prstGeom>
            <a:blipFill>
              <a:blip r:embed="rId3" cstate="email"/>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12" name="ïšḷiḋe">
              <a:extLst>
                <a:ext uri="{FF2B5EF4-FFF2-40B4-BE49-F238E27FC236}">
                  <a16:creationId xmlns:a16="http://schemas.microsoft.com/office/drawing/2014/main" id="{35517681-0839-498F-8E5E-0009D2441AC7}"/>
                </a:ext>
              </a:extLst>
            </p:cNvPr>
            <p:cNvSpPr/>
            <p:nvPr/>
          </p:nvSpPr>
          <p:spPr>
            <a:xfrm>
              <a:off x="7804403" y="2307840"/>
              <a:ext cx="630699" cy="63040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rgbClr val="0579C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48" tIns="0" rIns="121948" bIns="0" numCol="1" spcCol="0" rtlCol="0" fromWordArt="0" anchor="ctr" anchorCtr="0" forceAA="0" compatLnSpc="1">
              <a:prstTxWarp prst="textNoShape">
                <a:avLst/>
              </a:prstTxWarp>
              <a:normAutofit/>
            </a:bodyPr>
            <a:lstStyle/>
            <a:p>
              <a:pPr algn="ctr"/>
              <a:r>
                <a:rPr lang="en-US" altLang="zh-CN" sz="3467" b="1" dirty="0"/>
                <a:t>2</a:t>
              </a:r>
              <a:endParaRPr lang="zh-CN" altLang="en-US" sz="3467" b="1" dirty="0"/>
            </a:p>
          </p:txBody>
        </p:sp>
        <p:sp>
          <p:nvSpPr>
            <p:cNvPr id="22" name="TextBox 47">
              <a:extLst>
                <a:ext uri="{FF2B5EF4-FFF2-40B4-BE49-F238E27FC236}">
                  <a16:creationId xmlns:a16="http://schemas.microsoft.com/office/drawing/2014/main" id="{EFC95391-442D-4CC6-885B-BA53FF6C80B2}"/>
                </a:ext>
              </a:extLst>
            </p:cNvPr>
            <p:cNvSpPr txBox="1"/>
            <p:nvPr/>
          </p:nvSpPr>
          <p:spPr>
            <a:xfrm>
              <a:off x="8828670" y="2298213"/>
              <a:ext cx="2133613" cy="502766"/>
            </a:xfrm>
            <a:prstGeom prst="rect">
              <a:avLst/>
            </a:prstGeom>
            <a:noFill/>
          </p:spPr>
          <p:txBody>
            <a:bodyPr wrap="square" rtlCol="0">
              <a:spAutoFit/>
            </a:bodyPr>
            <a:lstStyle/>
            <a:p>
              <a:pPr algn="ctr"/>
              <a:r>
                <a:rPr lang="zh-CN" altLang="en-US" sz="2667" b="1" dirty="0">
                  <a:solidFill>
                    <a:srgbClr val="0579CD"/>
                  </a:solidFill>
                  <a:latin typeface="微软雅黑" panose="020B0503020204020204" pitchFamily="34" charset="-122"/>
                  <a:ea typeface="微软雅黑" panose="020B0503020204020204" pitchFamily="34" charset="-122"/>
                </a:rPr>
                <a:t>微信公众号</a:t>
              </a:r>
              <a:endParaRPr lang="en-US" altLang="zh-CN" sz="2667" b="1" dirty="0">
                <a:solidFill>
                  <a:srgbClr val="0579CD"/>
                </a:solidFill>
                <a:latin typeface="微软雅黑" panose="020B0503020204020204" pitchFamily="34" charset="-122"/>
                <a:ea typeface="微软雅黑" panose="020B0503020204020204" pitchFamily="34" charset="-122"/>
              </a:endParaRPr>
            </a:p>
          </p:txBody>
        </p:sp>
      </p:grpSp>
      <p:grpSp>
        <p:nvGrpSpPr>
          <p:cNvPr id="43" name="组合 42">
            <a:extLst>
              <a:ext uri="{FF2B5EF4-FFF2-40B4-BE49-F238E27FC236}">
                <a16:creationId xmlns:a16="http://schemas.microsoft.com/office/drawing/2014/main" id="{CBD63CAC-7D8B-468A-ACA5-79A7D3ACFE5D}"/>
              </a:ext>
            </a:extLst>
          </p:cNvPr>
          <p:cNvGrpSpPr/>
          <p:nvPr/>
        </p:nvGrpSpPr>
        <p:grpSpPr>
          <a:xfrm>
            <a:off x="573988" y="2697903"/>
            <a:ext cx="5409610" cy="2195075"/>
            <a:chOff x="573988" y="2697903"/>
            <a:chExt cx="5409610" cy="2195075"/>
          </a:xfrm>
        </p:grpSpPr>
        <p:sp>
          <p:nvSpPr>
            <p:cNvPr id="40" name="矩形 39">
              <a:extLst>
                <a:ext uri="{FF2B5EF4-FFF2-40B4-BE49-F238E27FC236}">
                  <a16:creationId xmlns:a16="http://schemas.microsoft.com/office/drawing/2014/main" id="{ABFB5897-FC01-4ABC-ACE6-469118938BFB}"/>
                </a:ext>
              </a:extLst>
            </p:cNvPr>
            <p:cNvSpPr/>
            <p:nvPr/>
          </p:nvSpPr>
          <p:spPr>
            <a:xfrm>
              <a:off x="2990046" y="2697903"/>
              <a:ext cx="2993552" cy="2195075"/>
            </a:xfrm>
            <a:prstGeom prst="rect">
              <a:avLst/>
            </a:prstGeom>
            <a:blipFill>
              <a:blip r:embed="rId4" cstate="email"/>
              <a:srcRect/>
              <a:stretch>
                <a:fillRect l="-25962" r="1" b="-25962"/>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11" name="íṡḻiḋê">
              <a:extLst>
                <a:ext uri="{FF2B5EF4-FFF2-40B4-BE49-F238E27FC236}">
                  <a16:creationId xmlns:a16="http://schemas.microsoft.com/office/drawing/2014/main" id="{741D4BF4-0F69-46DF-9512-D7DD10F7CCB3}"/>
                </a:ext>
              </a:extLst>
            </p:cNvPr>
            <p:cNvSpPr/>
            <p:nvPr/>
          </p:nvSpPr>
          <p:spPr>
            <a:xfrm>
              <a:off x="2680877" y="3473950"/>
              <a:ext cx="630699" cy="63040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rgbClr val="0579C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48" tIns="0" rIns="121948" bIns="0" numCol="1" spcCol="0" rtlCol="0" fromWordArt="0" anchor="ctr" anchorCtr="0" forceAA="0" compatLnSpc="1">
              <a:prstTxWarp prst="textNoShape">
                <a:avLst/>
              </a:prstTxWarp>
              <a:normAutofit/>
            </a:bodyPr>
            <a:lstStyle/>
            <a:p>
              <a:pPr algn="ctr"/>
              <a:r>
                <a:rPr lang="en-US" altLang="zh-CN" sz="3467" b="1" dirty="0"/>
                <a:t>1</a:t>
              </a:r>
              <a:endParaRPr lang="zh-CN" altLang="en-US" sz="3467" b="1" dirty="0"/>
            </a:p>
          </p:txBody>
        </p:sp>
        <p:sp>
          <p:nvSpPr>
            <p:cNvPr id="16" name="TextBox 39">
              <a:extLst>
                <a:ext uri="{FF2B5EF4-FFF2-40B4-BE49-F238E27FC236}">
                  <a16:creationId xmlns:a16="http://schemas.microsoft.com/office/drawing/2014/main" id="{46F7B222-E28C-4D28-8675-2AEBF13FACBF}"/>
                </a:ext>
              </a:extLst>
            </p:cNvPr>
            <p:cNvSpPr txBox="1"/>
            <p:nvPr/>
          </p:nvSpPr>
          <p:spPr>
            <a:xfrm>
              <a:off x="573988" y="3522350"/>
              <a:ext cx="1929234" cy="502766"/>
            </a:xfrm>
            <a:prstGeom prst="rect">
              <a:avLst/>
            </a:prstGeom>
            <a:noFill/>
          </p:spPr>
          <p:txBody>
            <a:bodyPr wrap="square" rtlCol="0">
              <a:spAutoFit/>
            </a:bodyPr>
            <a:lstStyle/>
            <a:p>
              <a:pPr algn="ctr"/>
              <a:r>
                <a:rPr lang="zh-CN" altLang="en-US" sz="2667" b="1" dirty="0">
                  <a:solidFill>
                    <a:srgbClr val="0579CD"/>
                  </a:solidFill>
                  <a:latin typeface="微软雅黑" panose="020B0503020204020204" pitchFamily="34" charset="-122"/>
                  <a:ea typeface="微软雅黑" panose="020B0503020204020204" pitchFamily="34" charset="-122"/>
                </a:rPr>
                <a:t>网页版</a:t>
              </a:r>
              <a:endParaRPr lang="en-US" altLang="zh-CN" sz="2667" b="1" dirty="0">
                <a:solidFill>
                  <a:srgbClr val="0579CD"/>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43356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500"/>
                                        <p:tgtEl>
                                          <p:spTgt spid="44"/>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05EC0AD4-47A1-4C7F-AB61-C63958CEED71}"/>
              </a:ext>
            </a:extLst>
          </p:cNvPr>
          <p:cNvGrpSpPr/>
          <p:nvPr/>
        </p:nvGrpSpPr>
        <p:grpSpPr>
          <a:xfrm>
            <a:off x="241169" y="234249"/>
            <a:ext cx="3973189" cy="506086"/>
            <a:chOff x="179512" y="175643"/>
            <a:chExt cx="2979202" cy="379477"/>
          </a:xfrm>
        </p:grpSpPr>
        <p:sp>
          <p:nvSpPr>
            <p:cNvPr id="8" name="Title 1">
              <a:extLst>
                <a:ext uri="{FF2B5EF4-FFF2-40B4-BE49-F238E27FC236}">
                  <a16:creationId xmlns:a16="http://schemas.microsoft.com/office/drawing/2014/main" id="{07A36E74-6EA9-4641-9D49-6F519E0B6047}"/>
                </a:ext>
              </a:extLst>
            </p:cNvPr>
            <p:cNvSpPr txBox="1">
              <a:spLocks/>
            </p:cNvSpPr>
            <p:nvPr/>
          </p:nvSpPr>
          <p:spPr>
            <a:xfrm>
              <a:off x="611560" y="175643"/>
              <a:ext cx="254715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cs typeface="+mn-ea"/>
                  <a:sym typeface="+mn-lt"/>
                </a:rPr>
                <a:t>访问方式</a:t>
              </a:r>
              <a:endParaRPr lang="en-GB" altLang="zh-CN" sz="2400" dirty="0">
                <a:solidFill>
                  <a:schemeClr val="tx1">
                    <a:lumMod val="65000"/>
                    <a:lumOff val="35000"/>
                  </a:schemeClr>
                </a:solidFill>
                <a:latin typeface="+mn-lt"/>
                <a:ea typeface="+mn-ea"/>
                <a:cs typeface="+mn-ea"/>
                <a:sym typeface="+mn-lt"/>
              </a:endParaRPr>
            </a:p>
          </p:txBody>
        </p:sp>
        <p:grpSp>
          <p:nvGrpSpPr>
            <p:cNvPr id="9" name="组合 8">
              <a:extLst>
                <a:ext uri="{FF2B5EF4-FFF2-40B4-BE49-F238E27FC236}">
                  <a16:creationId xmlns:a16="http://schemas.microsoft.com/office/drawing/2014/main" id="{6BC9C7E3-1BF7-4BD3-8EDC-52F75DD5FCAD}"/>
                </a:ext>
              </a:extLst>
            </p:cNvPr>
            <p:cNvGrpSpPr/>
            <p:nvPr/>
          </p:nvGrpSpPr>
          <p:grpSpPr>
            <a:xfrm>
              <a:off x="179512" y="239963"/>
              <a:ext cx="363995" cy="250835"/>
              <a:chOff x="1311557" y="1084208"/>
              <a:chExt cx="363995" cy="250835"/>
            </a:xfrm>
          </p:grpSpPr>
          <p:sp>
            <p:nvSpPr>
              <p:cNvPr id="10" name="任意多边形: 形状 9">
                <a:extLst>
                  <a:ext uri="{FF2B5EF4-FFF2-40B4-BE49-F238E27FC236}">
                    <a16:creationId xmlns:a16="http://schemas.microsoft.com/office/drawing/2014/main" id="{6A437146-C9AC-49A4-A4D1-F9B1774A3983}"/>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1" name="任意多边形: 形状 10">
                <a:extLst>
                  <a:ext uri="{FF2B5EF4-FFF2-40B4-BE49-F238E27FC236}">
                    <a16:creationId xmlns:a16="http://schemas.microsoft.com/office/drawing/2014/main" id="{E5ED291F-B986-47ED-AD27-15524E59FDF3}"/>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13" name="TextBox 39">
            <a:extLst>
              <a:ext uri="{FF2B5EF4-FFF2-40B4-BE49-F238E27FC236}">
                <a16:creationId xmlns:a16="http://schemas.microsoft.com/office/drawing/2014/main" id="{360DE674-A87B-4285-8E1F-E48417C40396}"/>
              </a:ext>
            </a:extLst>
          </p:cNvPr>
          <p:cNvSpPr txBox="1"/>
          <p:nvPr/>
        </p:nvSpPr>
        <p:spPr>
          <a:xfrm>
            <a:off x="333206" y="1269554"/>
            <a:ext cx="5546372" cy="523220"/>
          </a:xfrm>
          <a:prstGeom prst="rect">
            <a:avLst/>
          </a:prstGeom>
          <a:noFill/>
        </p:spPr>
        <p:txBody>
          <a:bodyPr wrap="square" rtlCol="0">
            <a:spAutoFit/>
          </a:bodyPr>
          <a:lstStyle/>
          <a:p>
            <a:pPr algn="ct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平台网址：</a:t>
            </a:r>
            <a:r>
              <a:rPr lang="en-US" altLang="zh-CN" sz="2800" b="1" dirty="0">
                <a:solidFill>
                  <a:srgbClr val="0579CD"/>
                </a:solidFill>
                <a:latin typeface="微软雅黑" panose="020B0503020204020204" pitchFamily="34" charset="-122"/>
                <a:ea typeface="微软雅黑" panose="020B0503020204020204" pitchFamily="34" charset="-122"/>
              </a:rPr>
              <a:t>www.agrisearch.cn</a:t>
            </a:r>
          </a:p>
        </p:txBody>
      </p:sp>
      <p:pic>
        <p:nvPicPr>
          <p:cNvPr id="16" name="图片 15">
            <a:extLst>
              <a:ext uri="{FF2B5EF4-FFF2-40B4-BE49-F238E27FC236}">
                <a16:creationId xmlns:a16="http://schemas.microsoft.com/office/drawing/2014/main" id="{13281DA4-329B-40A0-9FAD-0FB2E1EA887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02259" y="0"/>
            <a:ext cx="6284378" cy="6859588"/>
          </a:xfrm>
          <a:prstGeom prst="rect">
            <a:avLst/>
          </a:prstGeom>
        </p:spPr>
      </p:pic>
    </p:spTree>
    <p:extLst>
      <p:ext uri="{BB962C8B-B14F-4D97-AF65-F5344CB8AC3E}">
        <p14:creationId xmlns:p14="http://schemas.microsoft.com/office/powerpoint/2010/main" val="4290775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1+#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05EC0AD4-47A1-4C7F-AB61-C63958CEED71}"/>
              </a:ext>
            </a:extLst>
          </p:cNvPr>
          <p:cNvGrpSpPr/>
          <p:nvPr/>
        </p:nvGrpSpPr>
        <p:grpSpPr>
          <a:xfrm>
            <a:off x="241169" y="234249"/>
            <a:ext cx="3973189" cy="506086"/>
            <a:chOff x="179512" y="175643"/>
            <a:chExt cx="2979202" cy="379477"/>
          </a:xfrm>
        </p:grpSpPr>
        <p:sp>
          <p:nvSpPr>
            <p:cNvPr id="8" name="Title 1">
              <a:extLst>
                <a:ext uri="{FF2B5EF4-FFF2-40B4-BE49-F238E27FC236}">
                  <a16:creationId xmlns:a16="http://schemas.microsoft.com/office/drawing/2014/main" id="{07A36E74-6EA9-4641-9D49-6F519E0B6047}"/>
                </a:ext>
              </a:extLst>
            </p:cNvPr>
            <p:cNvSpPr txBox="1">
              <a:spLocks/>
            </p:cNvSpPr>
            <p:nvPr/>
          </p:nvSpPr>
          <p:spPr>
            <a:xfrm>
              <a:off x="611560" y="175643"/>
              <a:ext cx="254715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cs typeface="+mn-ea"/>
                  <a:sym typeface="+mn-lt"/>
                </a:rPr>
                <a:t>访问方式</a:t>
              </a:r>
              <a:endParaRPr lang="en-GB" altLang="zh-CN" sz="2400" dirty="0">
                <a:solidFill>
                  <a:schemeClr val="tx1">
                    <a:lumMod val="65000"/>
                    <a:lumOff val="35000"/>
                  </a:schemeClr>
                </a:solidFill>
                <a:latin typeface="+mn-lt"/>
                <a:ea typeface="+mn-ea"/>
                <a:cs typeface="+mn-ea"/>
                <a:sym typeface="+mn-lt"/>
              </a:endParaRPr>
            </a:p>
          </p:txBody>
        </p:sp>
        <p:grpSp>
          <p:nvGrpSpPr>
            <p:cNvPr id="9" name="组合 8">
              <a:extLst>
                <a:ext uri="{FF2B5EF4-FFF2-40B4-BE49-F238E27FC236}">
                  <a16:creationId xmlns:a16="http://schemas.microsoft.com/office/drawing/2014/main" id="{6BC9C7E3-1BF7-4BD3-8EDC-52F75DD5FCAD}"/>
                </a:ext>
              </a:extLst>
            </p:cNvPr>
            <p:cNvGrpSpPr/>
            <p:nvPr/>
          </p:nvGrpSpPr>
          <p:grpSpPr>
            <a:xfrm>
              <a:off x="179512" y="239963"/>
              <a:ext cx="363995" cy="250835"/>
              <a:chOff x="1311557" y="1084208"/>
              <a:chExt cx="363995" cy="250835"/>
            </a:xfrm>
          </p:grpSpPr>
          <p:sp>
            <p:nvSpPr>
              <p:cNvPr id="10" name="任意多边形: 形状 9">
                <a:extLst>
                  <a:ext uri="{FF2B5EF4-FFF2-40B4-BE49-F238E27FC236}">
                    <a16:creationId xmlns:a16="http://schemas.microsoft.com/office/drawing/2014/main" id="{6A437146-C9AC-49A4-A4D1-F9B1774A3983}"/>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1" name="任意多边形: 形状 10">
                <a:extLst>
                  <a:ext uri="{FF2B5EF4-FFF2-40B4-BE49-F238E27FC236}">
                    <a16:creationId xmlns:a16="http://schemas.microsoft.com/office/drawing/2014/main" id="{E5ED291F-B986-47ED-AD27-15524E59FDF3}"/>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13" name="TextBox 39">
            <a:extLst>
              <a:ext uri="{FF2B5EF4-FFF2-40B4-BE49-F238E27FC236}">
                <a16:creationId xmlns:a16="http://schemas.microsoft.com/office/drawing/2014/main" id="{360DE674-A87B-4285-8E1F-E48417C40396}"/>
              </a:ext>
            </a:extLst>
          </p:cNvPr>
          <p:cNvSpPr txBox="1"/>
          <p:nvPr/>
        </p:nvSpPr>
        <p:spPr>
          <a:xfrm>
            <a:off x="817366" y="960111"/>
            <a:ext cx="8640960" cy="523220"/>
          </a:xfrm>
          <a:prstGeom prst="rect">
            <a:avLst/>
          </a:prstGeom>
          <a:noFill/>
        </p:spPr>
        <p:txBody>
          <a:bodyPr wrap="square" rtlCol="0">
            <a:spAutoFit/>
          </a:bodyPr>
          <a:lstStyle/>
          <a:p>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院数字图书馆（</a:t>
            </a:r>
            <a:r>
              <a:rPr lang="en-US" altLang="zh-CN" sz="2800" b="1" dirty="0">
                <a:solidFill>
                  <a:srgbClr val="0579CD"/>
                </a:solidFill>
                <a:latin typeface="微软雅黑" panose="020B0503020204020204" pitchFamily="34" charset="-122"/>
                <a:ea typeface="微软雅黑" panose="020B0503020204020204" pitchFamily="34" charset="-122"/>
              </a:rPr>
              <a:t>www.saaslb.com</a:t>
            </a:r>
            <a:r>
              <a:rPr lang="zh-CN" altLang="en-US" sz="2800" b="1" dirty="0">
                <a:solidFill>
                  <a:schemeClr val="tx1">
                    <a:lumMod val="65000"/>
                    <a:lumOff val="35000"/>
                  </a:schemeClr>
                </a:solidFill>
                <a:latin typeface="微软雅黑" panose="020B0503020204020204" pitchFamily="34" charset="-122"/>
                <a:ea typeface="微软雅黑" panose="020B0503020204020204" pitchFamily="34" charset="-122"/>
              </a:rPr>
              <a:t>）的文献传递</a:t>
            </a:r>
            <a:endParaRPr lang="en-US" altLang="zh-CN" sz="2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A4273907-77BF-4B34-AACB-15EF525FE659}"/>
              </a:ext>
            </a:extLst>
          </p:cNvPr>
          <p:cNvPicPr>
            <a:picLocks noChangeAspect="1"/>
          </p:cNvPicPr>
          <p:nvPr/>
        </p:nvPicPr>
        <p:blipFill>
          <a:blip r:embed="rId2"/>
          <a:stretch>
            <a:fillRect/>
          </a:stretch>
        </p:blipFill>
        <p:spPr>
          <a:xfrm>
            <a:off x="1951132" y="1539358"/>
            <a:ext cx="8296086" cy="5320230"/>
          </a:xfrm>
          <a:prstGeom prst="rect">
            <a:avLst/>
          </a:prstGeom>
          <a:ln w="22225">
            <a:noFill/>
          </a:ln>
        </p:spPr>
      </p:pic>
      <p:sp>
        <p:nvSpPr>
          <p:cNvPr id="12" name="椭圆 11">
            <a:extLst>
              <a:ext uri="{FF2B5EF4-FFF2-40B4-BE49-F238E27FC236}">
                <a16:creationId xmlns:a16="http://schemas.microsoft.com/office/drawing/2014/main" id="{5A0BD106-8AC1-435F-AEA9-8A313C01CDF5}"/>
              </a:ext>
            </a:extLst>
          </p:cNvPr>
          <p:cNvSpPr/>
          <p:nvPr/>
        </p:nvSpPr>
        <p:spPr>
          <a:xfrm>
            <a:off x="8833199" y="2913393"/>
            <a:ext cx="1250253" cy="546539"/>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Tree>
    <p:extLst>
      <p:ext uri="{BB962C8B-B14F-4D97-AF65-F5344CB8AC3E}">
        <p14:creationId xmlns:p14="http://schemas.microsoft.com/office/powerpoint/2010/main" val="10047424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childTnLst>
                                </p:cTn>
                              </p:par>
                            </p:childTnLst>
                          </p:cTn>
                        </p:par>
                        <p:par>
                          <p:cTn id="16" fill="hold">
                            <p:stCondLst>
                              <p:cond delay="0"/>
                            </p:stCondLst>
                            <p:childTnLst>
                              <p:par>
                                <p:cTn id="17" presetID="35" presetClass="emph" presetSubtype="0" repeatCount="4000" fill="hold" grpId="1" nodeType="afterEffect">
                                  <p:stCondLst>
                                    <p:cond delay="0"/>
                                  </p:stCondLst>
                                  <p:childTnLst>
                                    <p:anim calcmode="discrete" valueType="str">
                                      <p:cBhvr>
                                        <p:cTn id="18" dur="250" fill="hold"/>
                                        <p:tgtEl>
                                          <p:spTgt spid="12"/>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animBg="1"/>
      <p:bldP spid="12"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AF0737A9-EB46-4940-98E4-73FDB267BFB1}"/>
              </a:ext>
            </a:extLst>
          </p:cNvPr>
          <p:cNvGrpSpPr/>
          <p:nvPr/>
        </p:nvGrpSpPr>
        <p:grpSpPr>
          <a:xfrm>
            <a:off x="241169" y="234249"/>
            <a:ext cx="3973189" cy="506086"/>
            <a:chOff x="179512" y="175643"/>
            <a:chExt cx="2979202" cy="379477"/>
          </a:xfrm>
        </p:grpSpPr>
        <p:sp>
          <p:nvSpPr>
            <p:cNvPr id="5" name="Title 1">
              <a:extLst>
                <a:ext uri="{FF2B5EF4-FFF2-40B4-BE49-F238E27FC236}">
                  <a16:creationId xmlns:a16="http://schemas.microsoft.com/office/drawing/2014/main" id="{09552890-EDCA-4E82-889D-8994F29E5392}"/>
                </a:ext>
              </a:extLst>
            </p:cNvPr>
            <p:cNvSpPr txBox="1">
              <a:spLocks/>
            </p:cNvSpPr>
            <p:nvPr/>
          </p:nvSpPr>
          <p:spPr>
            <a:xfrm>
              <a:off x="611560" y="175643"/>
              <a:ext cx="254715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cs typeface="+mn-ea"/>
                  <a:sym typeface="+mn-lt"/>
                </a:rPr>
                <a:t>访问方式</a:t>
              </a:r>
              <a:endParaRPr lang="en-GB" altLang="zh-CN" sz="2400" dirty="0">
                <a:solidFill>
                  <a:schemeClr val="tx1">
                    <a:lumMod val="65000"/>
                    <a:lumOff val="35000"/>
                  </a:schemeClr>
                </a:solidFill>
                <a:latin typeface="+mn-lt"/>
                <a:ea typeface="+mn-ea"/>
                <a:cs typeface="+mn-ea"/>
                <a:sym typeface="+mn-lt"/>
              </a:endParaRPr>
            </a:p>
          </p:txBody>
        </p:sp>
        <p:grpSp>
          <p:nvGrpSpPr>
            <p:cNvPr id="6" name="组合 5">
              <a:extLst>
                <a:ext uri="{FF2B5EF4-FFF2-40B4-BE49-F238E27FC236}">
                  <a16:creationId xmlns:a16="http://schemas.microsoft.com/office/drawing/2014/main" id="{CA61B039-A66C-455C-A1A4-FE9400351B5D}"/>
                </a:ext>
              </a:extLst>
            </p:cNvPr>
            <p:cNvGrpSpPr/>
            <p:nvPr/>
          </p:nvGrpSpPr>
          <p:grpSpPr>
            <a:xfrm>
              <a:off x="179512" y="239963"/>
              <a:ext cx="363995" cy="250835"/>
              <a:chOff x="1311557" y="1084208"/>
              <a:chExt cx="363995" cy="250835"/>
            </a:xfrm>
          </p:grpSpPr>
          <p:sp>
            <p:nvSpPr>
              <p:cNvPr id="7" name="任意多边形: 形状 6">
                <a:extLst>
                  <a:ext uri="{FF2B5EF4-FFF2-40B4-BE49-F238E27FC236}">
                    <a16:creationId xmlns:a16="http://schemas.microsoft.com/office/drawing/2014/main" id="{9F33C90C-1010-4565-B867-E662CAB91EFC}"/>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8" name="任意多边形: 形状 7">
                <a:extLst>
                  <a:ext uri="{FF2B5EF4-FFF2-40B4-BE49-F238E27FC236}">
                    <a16:creationId xmlns:a16="http://schemas.microsoft.com/office/drawing/2014/main" id="{68DB82CD-995D-4AAB-9E3A-38C273CDEC24}"/>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9" name="TextBox 21">
            <a:extLst>
              <a:ext uri="{FF2B5EF4-FFF2-40B4-BE49-F238E27FC236}">
                <a16:creationId xmlns:a16="http://schemas.microsoft.com/office/drawing/2014/main" id="{376D3D50-46B1-424A-A344-42B37A541205}"/>
              </a:ext>
            </a:extLst>
          </p:cNvPr>
          <p:cNvSpPr>
            <a:spLocks noChangeArrowheads="1"/>
          </p:cNvSpPr>
          <p:nvPr/>
        </p:nvSpPr>
        <p:spPr bwMode="auto">
          <a:xfrm>
            <a:off x="2161826" y="1188094"/>
            <a:ext cx="4801645" cy="584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just">
              <a:lnSpc>
                <a:spcPct val="110000"/>
              </a:lnSpc>
              <a:spcBef>
                <a:spcPts val="1800"/>
              </a:spcBef>
              <a:buClr>
                <a:schemeClr val="accent1"/>
              </a:buClr>
              <a:buSzPct val="130000"/>
              <a:buBlip>
                <a:blip r:embed="rId2"/>
              </a:buBlip>
              <a:defRPr sz="2000">
                <a:solidFill>
                  <a:srgbClr val="1486AF"/>
                </a:solidFill>
                <a:latin typeface="Arial" panose="020B0604020202020204" pitchFamily="34" charset="0"/>
                <a:ea typeface="微软雅黑" panose="020B0503020204020204" pitchFamily="34" charset="-122"/>
              </a:defRPr>
            </a:lvl1pPr>
            <a:lvl2pPr marL="742950" indent="-285750" algn="just">
              <a:lnSpc>
                <a:spcPct val="130000"/>
              </a:lnSpc>
              <a:spcAft>
                <a:spcPts val="600"/>
              </a:spcAft>
              <a:buClr>
                <a:srgbClr val="8EB5E4"/>
              </a:buClr>
              <a:buFont typeface="幼圆" panose="02010509060101010101" pitchFamily="49" charset="-122"/>
              <a:buChar char=" "/>
              <a:defRPr sz="1600">
                <a:solidFill>
                  <a:srgbClr val="979797"/>
                </a:solidFill>
                <a:latin typeface="幼圆" panose="02010509060101010101" pitchFamily="49" charset="-122"/>
                <a:ea typeface="幼圆" panose="02010509060101010101" pitchFamily="49" charset="-122"/>
              </a:defRPr>
            </a:lvl2pPr>
            <a:lvl3pPr marL="1143000" indent="-228600">
              <a:lnSpc>
                <a:spcPct val="90000"/>
              </a:lnSpc>
              <a:spcBef>
                <a:spcPts val="500"/>
              </a:spcBef>
              <a:spcAft>
                <a:spcPts val="600"/>
              </a:spcAft>
              <a:buFont typeface="Arial" panose="020B0604020202020204" pitchFamily="34" charset="0"/>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5pPr>
            <a:lvl6pPr marL="25146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l" eaLnBrk="1" hangingPunct="1">
              <a:lnSpc>
                <a:spcPct val="100000"/>
              </a:lnSpc>
              <a:spcBef>
                <a:spcPct val="0"/>
              </a:spcBef>
              <a:buClrTx/>
              <a:buSzTx/>
              <a:buFontTx/>
              <a:buNone/>
            </a:pPr>
            <a:r>
              <a:rPr lang="zh-CN" altLang="en-US" sz="2667" b="1" dirty="0">
                <a:solidFill>
                  <a:schemeClr val="tx1">
                    <a:lumMod val="65000"/>
                    <a:lumOff val="35000"/>
                  </a:schemeClr>
                </a:solidFill>
                <a:latin typeface="微软雅黑" panose="020B0503020204020204" pitchFamily="34" charset="-122"/>
                <a:sym typeface="微软雅黑" panose="020B0503020204020204" pitchFamily="34" charset="-122"/>
              </a:rPr>
              <a:t>微信公众号： </a:t>
            </a:r>
            <a:r>
              <a:rPr lang="zh-CN" altLang="en-US" sz="3201" b="1" dirty="0">
                <a:solidFill>
                  <a:srgbClr val="0070C0"/>
                </a:solidFill>
                <a:latin typeface="微软雅黑" panose="020B0503020204020204" pitchFamily="34" charset="-122"/>
                <a:sym typeface="微软雅黑" panose="020B0503020204020204" pitchFamily="34" charset="-122"/>
              </a:rPr>
              <a:t>“农科发现”</a:t>
            </a:r>
          </a:p>
        </p:txBody>
      </p:sp>
      <p:pic>
        <p:nvPicPr>
          <p:cNvPr id="10" name="图片 5">
            <a:extLst>
              <a:ext uri="{FF2B5EF4-FFF2-40B4-BE49-F238E27FC236}">
                <a16:creationId xmlns:a16="http://schemas.microsoft.com/office/drawing/2014/main" id="{3E2A5B41-61B8-4517-A972-A73689C1DE4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38875" y="564684"/>
            <a:ext cx="3113389" cy="208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21">
            <a:extLst>
              <a:ext uri="{FF2B5EF4-FFF2-40B4-BE49-F238E27FC236}">
                <a16:creationId xmlns:a16="http://schemas.microsoft.com/office/drawing/2014/main" id="{629E2161-59E3-46FD-8271-012C40EE5D9D}"/>
              </a:ext>
            </a:extLst>
          </p:cNvPr>
          <p:cNvSpPr>
            <a:spLocks noChangeArrowheads="1"/>
          </p:cNvSpPr>
          <p:nvPr/>
        </p:nvSpPr>
        <p:spPr bwMode="auto">
          <a:xfrm>
            <a:off x="2515862" y="3218392"/>
            <a:ext cx="4801645" cy="584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just">
              <a:lnSpc>
                <a:spcPct val="110000"/>
              </a:lnSpc>
              <a:spcBef>
                <a:spcPts val="1800"/>
              </a:spcBef>
              <a:buClr>
                <a:schemeClr val="accent1"/>
              </a:buClr>
              <a:buSzPct val="130000"/>
              <a:buBlip>
                <a:blip r:embed="rId2"/>
              </a:buBlip>
              <a:defRPr sz="2000">
                <a:solidFill>
                  <a:srgbClr val="1486AF"/>
                </a:solidFill>
                <a:latin typeface="Arial" panose="020B0604020202020204" pitchFamily="34" charset="0"/>
                <a:ea typeface="微软雅黑" panose="020B0503020204020204" pitchFamily="34" charset="-122"/>
              </a:defRPr>
            </a:lvl1pPr>
            <a:lvl2pPr marL="742950" indent="-285750" algn="just">
              <a:lnSpc>
                <a:spcPct val="130000"/>
              </a:lnSpc>
              <a:spcAft>
                <a:spcPts val="600"/>
              </a:spcAft>
              <a:buClr>
                <a:srgbClr val="8EB5E4"/>
              </a:buClr>
              <a:buFont typeface="幼圆" panose="02010509060101010101" pitchFamily="49" charset="-122"/>
              <a:buChar char=" "/>
              <a:defRPr sz="1600">
                <a:solidFill>
                  <a:srgbClr val="979797"/>
                </a:solidFill>
                <a:latin typeface="幼圆" panose="02010509060101010101" pitchFamily="49" charset="-122"/>
                <a:ea typeface="幼圆" panose="02010509060101010101" pitchFamily="49" charset="-122"/>
              </a:defRPr>
            </a:lvl2pPr>
            <a:lvl3pPr marL="1143000" indent="-228600">
              <a:lnSpc>
                <a:spcPct val="90000"/>
              </a:lnSpc>
              <a:spcBef>
                <a:spcPts val="500"/>
              </a:spcBef>
              <a:spcAft>
                <a:spcPts val="600"/>
              </a:spcAft>
              <a:buFont typeface="Arial" panose="020B0604020202020204" pitchFamily="34" charset="0"/>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5pPr>
            <a:lvl6pPr marL="25146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l" eaLnBrk="1" hangingPunct="1">
              <a:lnSpc>
                <a:spcPct val="100000"/>
              </a:lnSpc>
              <a:spcBef>
                <a:spcPct val="0"/>
              </a:spcBef>
              <a:buClrTx/>
              <a:buSzTx/>
              <a:buFontTx/>
              <a:buNone/>
            </a:pPr>
            <a:r>
              <a:rPr lang="zh-CN" altLang="en-US" sz="2667" b="1" dirty="0">
                <a:solidFill>
                  <a:schemeClr val="tx1">
                    <a:lumMod val="65000"/>
                    <a:lumOff val="35000"/>
                  </a:schemeClr>
                </a:solidFill>
                <a:latin typeface="微软雅黑" panose="020B0503020204020204" pitchFamily="34" charset="-122"/>
                <a:sym typeface="微软雅黑" panose="020B0503020204020204" pitchFamily="34" charset="-122"/>
              </a:rPr>
              <a:t>移动</a:t>
            </a:r>
            <a:r>
              <a:rPr lang="en-US" altLang="zh-CN" sz="2667" b="1" dirty="0">
                <a:solidFill>
                  <a:schemeClr val="tx1">
                    <a:lumMod val="65000"/>
                    <a:lumOff val="35000"/>
                  </a:schemeClr>
                </a:solidFill>
                <a:latin typeface="微软雅黑" panose="020B0503020204020204" pitchFamily="34" charset="-122"/>
                <a:sym typeface="微软雅黑" panose="020B0503020204020204" pitchFamily="34" charset="-122"/>
              </a:rPr>
              <a:t>APP</a:t>
            </a:r>
            <a:r>
              <a:rPr lang="zh-CN" altLang="en-US" sz="2667" b="1" dirty="0">
                <a:solidFill>
                  <a:schemeClr val="tx1">
                    <a:lumMod val="65000"/>
                    <a:lumOff val="35000"/>
                  </a:schemeClr>
                </a:solidFill>
                <a:latin typeface="微软雅黑" panose="020B0503020204020204" pitchFamily="34" charset="-122"/>
                <a:sym typeface="微软雅黑" panose="020B0503020204020204" pitchFamily="34" charset="-122"/>
              </a:rPr>
              <a:t>： </a:t>
            </a:r>
            <a:r>
              <a:rPr lang="zh-CN" altLang="en-US" sz="3201" b="1" dirty="0">
                <a:solidFill>
                  <a:srgbClr val="0070C0"/>
                </a:solidFill>
                <a:latin typeface="微软雅黑" panose="020B0503020204020204" pitchFamily="34" charset="-122"/>
                <a:sym typeface="微软雅黑" panose="020B0503020204020204" pitchFamily="34" charset="-122"/>
              </a:rPr>
              <a:t>“农科发现”</a:t>
            </a:r>
          </a:p>
        </p:txBody>
      </p:sp>
      <p:pic>
        <p:nvPicPr>
          <p:cNvPr id="12" name="图片 11">
            <a:extLst>
              <a:ext uri="{FF2B5EF4-FFF2-40B4-BE49-F238E27FC236}">
                <a16:creationId xmlns:a16="http://schemas.microsoft.com/office/drawing/2014/main" id="{1717CC4E-4057-4E67-85DA-C74BF1CFC2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83751" y="4220226"/>
            <a:ext cx="3030687" cy="207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2">
            <a:extLst>
              <a:ext uri="{FF2B5EF4-FFF2-40B4-BE49-F238E27FC236}">
                <a16:creationId xmlns:a16="http://schemas.microsoft.com/office/drawing/2014/main" id="{978A6E22-A77E-4635-AE1C-7072429489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6945" y="4281848"/>
            <a:ext cx="2926792" cy="201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37640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filter="wipe(lef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22" presetClass="entr" presetSubtype="8" fill="hold" grpId="0" nodeType="afterEffect">
                                  <p:stCondLst>
                                    <p:cond delay="500"/>
                                  </p:stCondLst>
                                  <p:childTnLst>
                                    <p:set>
                                      <p:cBhvr>
                                        <p:cTn id="14" dur="1" fill="hold">
                                          <p:stCondLst>
                                            <p:cond delay="0"/>
                                          </p:stCondLst>
                                        </p:cTn>
                                        <p:tgtEl>
                                          <p:spTgt spid="11"/>
                                        </p:tgtEl>
                                        <p:attrNameLst>
                                          <p:attrName>style.visibility</p:attrName>
                                        </p:attrNameLst>
                                      </p:cBhvr>
                                      <p:to>
                                        <p:strVal val="visible"/>
                                      </p:to>
                                    </p:set>
                                    <p:animEffect filter="wipe(left)">
                                      <p:cBhvr>
                                        <p:cTn id="15" dur="500"/>
                                        <p:tgtEl>
                                          <p:spTgt spid="11"/>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p:bldP spid="11"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0E801DD8-EBCF-4E62-92A2-D0FE26472D67}"/>
              </a:ext>
            </a:extLst>
          </p:cNvPr>
          <p:cNvGrpSpPr/>
          <p:nvPr/>
        </p:nvGrpSpPr>
        <p:grpSpPr>
          <a:xfrm>
            <a:off x="241169" y="234249"/>
            <a:ext cx="3973189" cy="506086"/>
            <a:chOff x="179512" y="175643"/>
            <a:chExt cx="2979202" cy="379477"/>
          </a:xfrm>
        </p:grpSpPr>
        <p:sp>
          <p:nvSpPr>
            <p:cNvPr id="2" name="Title 1">
              <a:extLst>
                <a:ext uri="{FF2B5EF4-FFF2-40B4-BE49-F238E27FC236}">
                  <a16:creationId xmlns:a16="http://schemas.microsoft.com/office/drawing/2014/main" id="{D045B767-8FE9-477F-90CA-E6F07D8CE66A}"/>
                </a:ext>
              </a:extLst>
            </p:cNvPr>
            <p:cNvSpPr txBox="1">
              <a:spLocks/>
            </p:cNvSpPr>
            <p:nvPr/>
          </p:nvSpPr>
          <p:spPr>
            <a:xfrm>
              <a:off x="611560" y="175643"/>
              <a:ext cx="254715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latin typeface="+mn-lt"/>
                  <a:ea typeface="+mn-ea"/>
                  <a:cs typeface="+mn-ea"/>
                  <a:sym typeface="+mn-lt"/>
                </a:rPr>
                <a:t>账号注册</a:t>
              </a:r>
              <a:endParaRPr lang="en-GB" altLang="zh-CN" sz="2400" dirty="0">
                <a:solidFill>
                  <a:schemeClr val="tx1">
                    <a:lumMod val="65000"/>
                    <a:lumOff val="35000"/>
                  </a:schemeClr>
                </a:solidFill>
                <a:latin typeface="+mn-lt"/>
                <a:ea typeface="+mn-ea"/>
                <a:cs typeface="+mn-ea"/>
                <a:sym typeface="+mn-lt"/>
              </a:endParaRPr>
            </a:p>
          </p:txBody>
        </p:sp>
        <p:grpSp>
          <p:nvGrpSpPr>
            <p:cNvPr id="3" name="组合 2">
              <a:extLst>
                <a:ext uri="{FF2B5EF4-FFF2-40B4-BE49-F238E27FC236}">
                  <a16:creationId xmlns:a16="http://schemas.microsoft.com/office/drawing/2014/main" id="{F019CECA-CC6B-427D-8B8F-1E6AC9006280}"/>
                </a:ext>
              </a:extLst>
            </p:cNvPr>
            <p:cNvGrpSpPr/>
            <p:nvPr/>
          </p:nvGrpSpPr>
          <p:grpSpPr>
            <a:xfrm>
              <a:off x="179512" y="239963"/>
              <a:ext cx="363995" cy="250835"/>
              <a:chOff x="1311557" y="1084208"/>
              <a:chExt cx="363995" cy="250835"/>
            </a:xfrm>
          </p:grpSpPr>
          <p:sp>
            <p:nvSpPr>
              <p:cNvPr id="4" name="任意多边形: 形状 3">
                <a:extLst>
                  <a:ext uri="{FF2B5EF4-FFF2-40B4-BE49-F238E27FC236}">
                    <a16:creationId xmlns:a16="http://schemas.microsoft.com/office/drawing/2014/main" id="{B36E3DF8-6D4F-47D5-85AA-7D3A8055D3C1}"/>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5" name="任意多边形: 形状 4">
                <a:extLst>
                  <a:ext uri="{FF2B5EF4-FFF2-40B4-BE49-F238E27FC236}">
                    <a16:creationId xmlns:a16="http://schemas.microsoft.com/office/drawing/2014/main" id="{0A1E8B88-1612-4201-8405-3FA733C2881B}"/>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8" name="文本框 7">
            <a:extLst>
              <a:ext uri="{FF2B5EF4-FFF2-40B4-BE49-F238E27FC236}">
                <a16:creationId xmlns:a16="http://schemas.microsoft.com/office/drawing/2014/main" id="{E821E559-5D47-44F1-8F13-1891E72706DC}"/>
              </a:ext>
            </a:extLst>
          </p:cNvPr>
          <p:cNvSpPr txBox="1"/>
          <p:nvPr/>
        </p:nvSpPr>
        <p:spPr>
          <a:xfrm>
            <a:off x="851793" y="932942"/>
            <a:ext cx="10647982" cy="2423484"/>
          </a:xfrm>
          <a:prstGeom prst="rect">
            <a:avLst/>
          </a:prstGeom>
          <a:noFill/>
        </p:spPr>
        <p:txBody>
          <a:bodyPr wrap="square">
            <a:spAutoFit/>
          </a:bodyPr>
          <a:lstStyle/>
          <a:p>
            <a:pPr marL="381076" indent="-381076" algn="just">
              <a:lnSpc>
                <a:spcPct val="120000"/>
              </a:lnSpc>
              <a:buFont typeface="Wingdings" panose="05000000000000000000" pitchFamily="2" charset="2"/>
              <a:buChar char="Ø"/>
            </a:pPr>
            <a:r>
              <a:rPr lang="zh-CN" altLang="en-US" sz="2134" kern="100" dirty="0">
                <a:latin typeface="微软雅黑" panose="020B0503020204020204" pitchFamily="34" charset="-122"/>
                <a:ea typeface="微软雅黑" panose="020B0503020204020204" pitchFamily="34" charset="-122"/>
                <a:cs typeface="Times New Roman" panose="02020603050405020304" pitchFamily="18" charset="0"/>
              </a:rPr>
              <a:t>依据平台的规定，由院数字图书馆</a:t>
            </a:r>
            <a:r>
              <a:rPr lang="zh-CN" altLang="zh-CN" sz="2134" kern="100" dirty="0">
                <a:latin typeface="微软雅黑" panose="020B0503020204020204" pitchFamily="34" charset="-122"/>
                <a:ea typeface="微软雅黑" panose="020B0503020204020204" pitchFamily="34" charset="-122"/>
                <a:cs typeface="Times New Roman" panose="02020603050405020304" pitchFamily="18" charset="0"/>
              </a:rPr>
              <a:t>统一完成</a:t>
            </a:r>
            <a:r>
              <a:rPr lang="zh-CN" altLang="en-US" sz="2134" kern="100" dirty="0">
                <a:latin typeface="微软雅黑" panose="020B0503020204020204" pitchFamily="34" charset="-122"/>
                <a:ea typeface="微软雅黑" panose="020B0503020204020204" pitchFamily="34" charset="-122"/>
                <a:cs typeface="Times New Roman" panose="02020603050405020304" pitchFamily="18" charset="0"/>
              </a:rPr>
              <a:t>科研人员</a:t>
            </a:r>
            <a:r>
              <a:rPr lang="zh-CN" altLang="zh-CN" sz="2134" kern="100" dirty="0">
                <a:latin typeface="微软雅黑" panose="020B0503020204020204" pitchFamily="34" charset="-122"/>
                <a:ea typeface="微软雅黑" panose="020B0503020204020204" pitchFamily="34" charset="-122"/>
                <a:cs typeface="Times New Roman" panose="02020603050405020304" pitchFamily="18" charset="0"/>
              </a:rPr>
              <a:t>注册信息的</a:t>
            </a:r>
            <a:r>
              <a:rPr lang="zh-CN" altLang="zh-CN" sz="2134" kern="1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批量导入和审核</a:t>
            </a:r>
            <a:r>
              <a:rPr lang="zh-CN" altLang="zh-CN" sz="2134" kern="100" dirty="0">
                <a:latin typeface="微软雅黑" panose="020B0503020204020204" pitchFamily="34" charset="-122"/>
                <a:ea typeface="微软雅黑" panose="020B0503020204020204" pitchFamily="34" charset="-122"/>
                <a:cs typeface="Times New Roman" panose="02020603050405020304" pitchFamily="18" charset="0"/>
              </a:rPr>
              <a:t>工作</a:t>
            </a:r>
            <a:endParaRPr lang="en-US" altLang="zh-CN" sz="2134" kern="100" dirty="0">
              <a:latin typeface="微软雅黑" panose="020B0503020204020204" pitchFamily="34" charset="-122"/>
              <a:ea typeface="微软雅黑" panose="020B0503020204020204" pitchFamily="34" charset="-122"/>
              <a:cs typeface="Times New Roman" panose="02020603050405020304" pitchFamily="18" charset="0"/>
            </a:endParaRPr>
          </a:p>
          <a:p>
            <a:pPr marL="381076" indent="-381076" algn="just">
              <a:lnSpc>
                <a:spcPct val="120000"/>
              </a:lnSpc>
              <a:buFont typeface="Wingdings" panose="05000000000000000000" pitchFamily="2" charset="2"/>
              <a:buChar char="Ø"/>
            </a:pPr>
            <a:endParaRPr lang="en-US" altLang="zh-CN" sz="2134" kern="100" dirty="0">
              <a:latin typeface="微软雅黑" panose="020B0503020204020204" pitchFamily="34" charset="-122"/>
              <a:ea typeface="微软雅黑" panose="020B0503020204020204" pitchFamily="34" charset="-122"/>
              <a:cs typeface="Times New Roman" panose="02020603050405020304" pitchFamily="18" charset="0"/>
            </a:endParaRPr>
          </a:p>
          <a:p>
            <a:pPr marL="381076" indent="-381076" algn="just">
              <a:lnSpc>
                <a:spcPct val="120000"/>
              </a:lnSpc>
              <a:buFont typeface="Wingdings" panose="05000000000000000000" pitchFamily="2" charset="2"/>
              <a:buChar char="Ø"/>
            </a:pPr>
            <a:r>
              <a:rPr lang="zh-CN" altLang="zh-CN" sz="2134" kern="100" dirty="0">
                <a:latin typeface="微软雅黑" panose="020B0503020204020204" pitchFamily="34" charset="-122"/>
                <a:ea typeface="微软雅黑" panose="020B0503020204020204" pitchFamily="34" charset="-122"/>
                <a:cs typeface="Times New Roman" panose="02020603050405020304" pitchFamily="18" charset="0"/>
              </a:rPr>
              <a:t>院属各单位需提供在职科研人员名单，内容包括人员</a:t>
            </a:r>
            <a:r>
              <a:rPr lang="zh-CN" altLang="zh-CN" sz="2134" kern="1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姓名、手机号码、邮箱、所属单位</a:t>
            </a:r>
            <a:r>
              <a:rPr lang="zh-CN" altLang="zh-CN" sz="2134" kern="100" dirty="0">
                <a:latin typeface="微软雅黑" panose="020B0503020204020204" pitchFamily="34" charset="-122"/>
                <a:ea typeface="微软雅黑" panose="020B0503020204020204" pitchFamily="34" charset="-122"/>
                <a:cs typeface="Times New Roman" panose="02020603050405020304" pitchFamily="18" charset="0"/>
              </a:rPr>
              <a:t>等信息</a:t>
            </a:r>
            <a:endParaRPr lang="en-US" altLang="zh-CN" sz="2134" kern="100" dirty="0">
              <a:latin typeface="微软雅黑" panose="020B0503020204020204" pitchFamily="34" charset="-122"/>
              <a:ea typeface="微软雅黑" panose="020B0503020204020204" pitchFamily="34" charset="-122"/>
              <a:cs typeface="Times New Roman" panose="02020603050405020304" pitchFamily="18" charset="0"/>
            </a:endParaRPr>
          </a:p>
          <a:p>
            <a:pPr marL="381076" indent="-381076" algn="just">
              <a:lnSpc>
                <a:spcPct val="120000"/>
              </a:lnSpc>
              <a:buFont typeface="Wingdings" panose="05000000000000000000" pitchFamily="2" charset="2"/>
              <a:buChar char="Ø"/>
            </a:pPr>
            <a:endParaRPr lang="en-US" altLang="zh-CN" sz="2134" kern="100" dirty="0">
              <a:latin typeface="微软雅黑" panose="020B0503020204020204" pitchFamily="34" charset="-122"/>
              <a:ea typeface="微软雅黑" panose="020B0503020204020204" pitchFamily="34" charset="-122"/>
              <a:cs typeface="Times New Roman" panose="02020603050405020304" pitchFamily="18" charset="0"/>
            </a:endParaRPr>
          </a:p>
          <a:p>
            <a:pPr marL="381076" indent="-381076" algn="just">
              <a:lnSpc>
                <a:spcPct val="120000"/>
              </a:lnSpc>
              <a:buFont typeface="Wingdings" panose="05000000000000000000" pitchFamily="2" charset="2"/>
              <a:buChar char="Ø"/>
            </a:pPr>
            <a:r>
              <a:rPr lang="zh-CN" altLang="en-US" sz="2134" kern="100" dirty="0">
                <a:latin typeface="微软雅黑" panose="020B0503020204020204" pitchFamily="34" charset="-122"/>
                <a:ea typeface="微软雅黑" panose="020B0503020204020204" pitchFamily="34" charset="-122"/>
                <a:cs typeface="Times New Roman" panose="02020603050405020304" pitchFamily="18" charset="0"/>
              </a:rPr>
              <a:t>平台统一使用</a:t>
            </a:r>
            <a:r>
              <a:rPr lang="zh-CN" altLang="en-US" sz="2134"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邮箱</a:t>
            </a:r>
            <a:r>
              <a:rPr lang="zh-CN" altLang="en-US" sz="2134" kern="100" dirty="0">
                <a:latin typeface="微软雅黑" panose="020B0503020204020204" pitchFamily="34" charset="-122"/>
                <a:ea typeface="微软雅黑" panose="020B0503020204020204" pitchFamily="34" charset="-122"/>
                <a:cs typeface="Times New Roman" panose="02020603050405020304" pitchFamily="18" charset="0"/>
              </a:rPr>
              <a:t>作为用户账号</a:t>
            </a:r>
            <a:endParaRPr lang="zh-CN" altLang="zh-CN" sz="2134"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2" name="图片 11">
            <a:extLst>
              <a:ext uri="{FF2B5EF4-FFF2-40B4-BE49-F238E27FC236}">
                <a16:creationId xmlns:a16="http://schemas.microsoft.com/office/drawing/2014/main" id="{CD719253-00CC-4EA9-8447-E22179DF878A}"/>
              </a:ext>
            </a:extLst>
          </p:cNvPr>
          <p:cNvPicPr>
            <a:picLocks noChangeAspect="1"/>
          </p:cNvPicPr>
          <p:nvPr/>
        </p:nvPicPr>
        <p:blipFill>
          <a:blip r:embed="rId2"/>
          <a:stretch>
            <a:fillRect/>
          </a:stretch>
        </p:blipFill>
        <p:spPr>
          <a:xfrm>
            <a:off x="851793" y="3710562"/>
            <a:ext cx="10226825" cy="2914781"/>
          </a:xfrm>
          <a:prstGeom prst="rect">
            <a:avLst/>
          </a:prstGeom>
        </p:spPr>
      </p:pic>
    </p:spTree>
    <p:extLst>
      <p:ext uri="{BB962C8B-B14F-4D97-AF65-F5344CB8AC3E}">
        <p14:creationId xmlns:p14="http://schemas.microsoft.com/office/powerpoint/2010/main" val="37036363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4CBBC0D-AE97-48D4-92B9-58B9FA3E08B8}"/>
              </a:ext>
            </a:extLst>
          </p:cNvPr>
          <p:cNvGrpSpPr/>
          <p:nvPr/>
        </p:nvGrpSpPr>
        <p:grpSpPr>
          <a:xfrm>
            <a:off x="3810328" y="765498"/>
            <a:ext cx="4577694" cy="1361214"/>
            <a:chOff x="179512" y="175643"/>
            <a:chExt cx="1276161" cy="379477"/>
          </a:xfrm>
        </p:grpSpPr>
        <p:sp>
          <p:nvSpPr>
            <p:cNvPr id="3" name="Title 1">
              <a:extLst>
                <a:ext uri="{FF2B5EF4-FFF2-40B4-BE49-F238E27FC236}">
                  <a16:creationId xmlns:a16="http://schemas.microsoft.com/office/drawing/2014/main" id="{BCC37F5C-0549-4C36-ADF5-D36CDD5D6745}"/>
                </a:ext>
              </a:extLst>
            </p:cNvPr>
            <p:cNvSpPr txBox="1">
              <a:spLocks/>
            </p:cNvSpPr>
            <p:nvPr/>
          </p:nvSpPr>
          <p:spPr>
            <a:xfrm>
              <a:off x="611560" y="175643"/>
              <a:ext cx="844113"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6000" dirty="0">
                  <a:solidFill>
                    <a:schemeClr val="tx1">
                      <a:lumMod val="65000"/>
                      <a:lumOff val="35000"/>
                    </a:schemeClr>
                  </a:solidFill>
                  <a:latin typeface="+mn-ea"/>
                  <a:ea typeface="+mn-ea"/>
                  <a:cs typeface="+mn-ea"/>
                  <a:sym typeface="+mn-lt"/>
                </a:rPr>
                <a:t>WEB</a:t>
              </a:r>
              <a:r>
                <a:rPr lang="zh-CN" altLang="en-US" sz="6000" dirty="0">
                  <a:solidFill>
                    <a:schemeClr val="tx1">
                      <a:lumMod val="65000"/>
                      <a:lumOff val="35000"/>
                    </a:schemeClr>
                  </a:solidFill>
                  <a:latin typeface="+mn-ea"/>
                  <a:ea typeface="+mn-ea"/>
                  <a:cs typeface="+mn-ea"/>
                  <a:sym typeface="+mn-lt"/>
                </a:rPr>
                <a:t>版</a:t>
              </a:r>
              <a:endParaRPr lang="en-GB" altLang="zh-CN" sz="6000" dirty="0">
                <a:solidFill>
                  <a:schemeClr val="tx1">
                    <a:lumMod val="65000"/>
                    <a:lumOff val="35000"/>
                  </a:schemeClr>
                </a:solidFill>
                <a:latin typeface="+mn-ea"/>
                <a:ea typeface="+mn-ea"/>
                <a:cs typeface="+mn-ea"/>
                <a:sym typeface="+mn-lt"/>
              </a:endParaRPr>
            </a:p>
          </p:txBody>
        </p:sp>
        <p:grpSp>
          <p:nvGrpSpPr>
            <p:cNvPr id="4" name="组合 3">
              <a:extLst>
                <a:ext uri="{FF2B5EF4-FFF2-40B4-BE49-F238E27FC236}">
                  <a16:creationId xmlns:a16="http://schemas.microsoft.com/office/drawing/2014/main" id="{BD9B5AEA-CDA3-4588-BB81-50A5EE490E9A}"/>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F6B3CA1D-7951-4760-905D-2024EC3F1467}"/>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91A8FE90-8EBD-4053-861A-044C9409786A}"/>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7" name="组合 6">
            <a:extLst>
              <a:ext uri="{FF2B5EF4-FFF2-40B4-BE49-F238E27FC236}">
                <a16:creationId xmlns:a16="http://schemas.microsoft.com/office/drawing/2014/main" id="{316FE8EE-894C-46D6-9B37-1239846E3FB2}"/>
              </a:ext>
            </a:extLst>
          </p:cNvPr>
          <p:cNvGrpSpPr/>
          <p:nvPr/>
        </p:nvGrpSpPr>
        <p:grpSpPr>
          <a:xfrm>
            <a:off x="3799159" y="2682396"/>
            <a:ext cx="5396359" cy="1361214"/>
            <a:chOff x="179512" y="175643"/>
            <a:chExt cx="1504387" cy="379477"/>
          </a:xfrm>
        </p:grpSpPr>
        <p:sp>
          <p:nvSpPr>
            <p:cNvPr id="8" name="Title 1">
              <a:extLst>
                <a:ext uri="{FF2B5EF4-FFF2-40B4-BE49-F238E27FC236}">
                  <a16:creationId xmlns:a16="http://schemas.microsoft.com/office/drawing/2014/main" id="{C37F3BFC-7B0B-4B51-AD49-FC20A63F558C}"/>
                </a:ext>
              </a:extLst>
            </p:cNvPr>
            <p:cNvSpPr txBox="1">
              <a:spLocks/>
            </p:cNvSpPr>
            <p:nvPr/>
          </p:nvSpPr>
          <p:spPr>
            <a:xfrm>
              <a:off x="611560" y="175643"/>
              <a:ext cx="1072339"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6000" dirty="0">
                  <a:solidFill>
                    <a:schemeClr val="tx1">
                      <a:lumMod val="65000"/>
                      <a:lumOff val="35000"/>
                    </a:schemeClr>
                  </a:solidFill>
                  <a:latin typeface="+mn-ea"/>
                  <a:ea typeface="+mn-ea"/>
                  <a:cs typeface="+mn-ea"/>
                  <a:sym typeface="+mn-lt"/>
                </a:rPr>
                <a:t>微信公众号</a:t>
              </a:r>
              <a:endParaRPr lang="en-GB" altLang="zh-CN" sz="6000" dirty="0">
                <a:solidFill>
                  <a:schemeClr val="tx1">
                    <a:lumMod val="65000"/>
                    <a:lumOff val="35000"/>
                  </a:schemeClr>
                </a:solidFill>
                <a:latin typeface="+mn-ea"/>
                <a:ea typeface="+mn-ea"/>
                <a:cs typeface="+mn-ea"/>
                <a:sym typeface="+mn-lt"/>
              </a:endParaRPr>
            </a:p>
          </p:txBody>
        </p:sp>
        <p:grpSp>
          <p:nvGrpSpPr>
            <p:cNvPr id="9" name="组合 8">
              <a:extLst>
                <a:ext uri="{FF2B5EF4-FFF2-40B4-BE49-F238E27FC236}">
                  <a16:creationId xmlns:a16="http://schemas.microsoft.com/office/drawing/2014/main" id="{A0C4CC84-07E0-4AD8-B8A9-66DDEBCCDD60}"/>
                </a:ext>
              </a:extLst>
            </p:cNvPr>
            <p:cNvGrpSpPr/>
            <p:nvPr/>
          </p:nvGrpSpPr>
          <p:grpSpPr>
            <a:xfrm>
              <a:off x="179512" y="239963"/>
              <a:ext cx="363995" cy="250835"/>
              <a:chOff x="1311557" y="1084208"/>
              <a:chExt cx="363995" cy="250835"/>
            </a:xfrm>
          </p:grpSpPr>
          <p:sp>
            <p:nvSpPr>
              <p:cNvPr id="10" name="任意多边形: 形状 9">
                <a:extLst>
                  <a:ext uri="{FF2B5EF4-FFF2-40B4-BE49-F238E27FC236}">
                    <a16:creationId xmlns:a16="http://schemas.microsoft.com/office/drawing/2014/main" id="{BB691589-99D0-4967-8547-772C0DF2B207}"/>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1" name="任意多边形: 形状 10">
                <a:extLst>
                  <a:ext uri="{FF2B5EF4-FFF2-40B4-BE49-F238E27FC236}">
                    <a16:creationId xmlns:a16="http://schemas.microsoft.com/office/drawing/2014/main" id="{070FEC6E-2D88-40D8-9AE7-91F1342C033B}"/>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12" name="组合 11">
            <a:extLst>
              <a:ext uri="{FF2B5EF4-FFF2-40B4-BE49-F238E27FC236}">
                <a16:creationId xmlns:a16="http://schemas.microsoft.com/office/drawing/2014/main" id="{9492DE31-408B-492F-91E0-58AD89CECF63}"/>
              </a:ext>
            </a:extLst>
          </p:cNvPr>
          <p:cNvGrpSpPr/>
          <p:nvPr/>
        </p:nvGrpSpPr>
        <p:grpSpPr>
          <a:xfrm>
            <a:off x="3838044" y="4732877"/>
            <a:ext cx="4577694" cy="1361214"/>
            <a:chOff x="179512" y="175643"/>
            <a:chExt cx="1276161" cy="379477"/>
          </a:xfrm>
        </p:grpSpPr>
        <p:sp>
          <p:nvSpPr>
            <p:cNvPr id="13" name="Title 1">
              <a:extLst>
                <a:ext uri="{FF2B5EF4-FFF2-40B4-BE49-F238E27FC236}">
                  <a16:creationId xmlns:a16="http://schemas.microsoft.com/office/drawing/2014/main" id="{073952D0-D7E7-49EC-A29E-03D38DD33C5D}"/>
                </a:ext>
              </a:extLst>
            </p:cNvPr>
            <p:cNvSpPr txBox="1">
              <a:spLocks/>
            </p:cNvSpPr>
            <p:nvPr/>
          </p:nvSpPr>
          <p:spPr>
            <a:xfrm>
              <a:off x="611560" y="175643"/>
              <a:ext cx="844113"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6000" dirty="0">
                  <a:solidFill>
                    <a:schemeClr val="tx1">
                      <a:lumMod val="65000"/>
                      <a:lumOff val="35000"/>
                    </a:schemeClr>
                  </a:solidFill>
                  <a:latin typeface="+mn-ea"/>
                  <a:ea typeface="+mn-ea"/>
                  <a:cs typeface="+mn-ea"/>
                  <a:sym typeface="+mn-lt"/>
                </a:rPr>
                <a:t>移动</a:t>
              </a:r>
              <a:r>
                <a:rPr lang="en-US" altLang="zh-CN" sz="6000" dirty="0">
                  <a:solidFill>
                    <a:schemeClr val="tx1">
                      <a:lumMod val="65000"/>
                      <a:lumOff val="35000"/>
                    </a:schemeClr>
                  </a:solidFill>
                  <a:latin typeface="+mn-ea"/>
                  <a:ea typeface="+mn-ea"/>
                  <a:cs typeface="+mn-ea"/>
                  <a:sym typeface="+mn-lt"/>
                </a:rPr>
                <a:t>APP</a:t>
              </a:r>
              <a:endParaRPr lang="en-GB" altLang="zh-CN" sz="6000" dirty="0">
                <a:solidFill>
                  <a:schemeClr val="tx1">
                    <a:lumMod val="65000"/>
                    <a:lumOff val="35000"/>
                  </a:schemeClr>
                </a:solidFill>
                <a:latin typeface="+mn-ea"/>
                <a:ea typeface="+mn-ea"/>
                <a:cs typeface="+mn-ea"/>
                <a:sym typeface="+mn-lt"/>
              </a:endParaRPr>
            </a:p>
          </p:txBody>
        </p:sp>
        <p:grpSp>
          <p:nvGrpSpPr>
            <p:cNvPr id="14" name="组合 13">
              <a:extLst>
                <a:ext uri="{FF2B5EF4-FFF2-40B4-BE49-F238E27FC236}">
                  <a16:creationId xmlns:a16="http://schemas.microsoft.com/office/drawing/2014/main" id="{918D5648-5C99-4D15-A00F-74CDB32AE79A}"/>
                </a:ext>
              </a:extLst>
            </p:cNvPr>
            <p:cNvGrpSpPr/>
            <p:nvPr/>
          </p:nvGrpSpPr>
          <p:grpSpPr>
            <a:xfrm>
              <a:off x="179512" y="239963"/>
              <a:ext cx="363995" cy="250835"/>
              <a:chOff x="1311557" y="1084208"/>
              <a:chExt cx="363995" cy="250835"/>
            </a:xfrm>
          </p:grpSpPr>
          <p:sp>
            <p:nvSpPr>
              <p:cNvPr id="15" name="任意多边形: 形状 14">
                <a:extLst>
                  <a:ext uri="{FF2B5EF4-FFF2-40B4-BE49-F238E27FC236}">
                    <a16:creationId xmlns:a16="http://schemas.microsoft.com/office/drawing/2014/main" id="{625C6DE4-1922-45A1-949A-6DE6E17EB06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6" name="任意多边形: 形状 15">
                <a:extLst>
                  <a:ext uri="{FF2B5EF4-FFF2-40B4-BE49-F238E27FC236}">
                    <a16:creationId xmlns:a16="http://schemas.microsoft.com/office/drawing/2014/main" id="{14E8E349-8636-4530-82F2-7B2D3816C51A}"/>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17" name="组合 16">
            <a:extLst>
              <a:ext uri="{FF2B5EF4-FFF2-40B4-BE49-F238E27FC236}">
                <a16:creationId xmlns:a16="http://schemas.microsoft.com/office/drawing/2014/main" id="{D25FB8FD-B292-4B53-989F-376C97828197}"/>
              </a:ext>
            </a:extLst>
          </p:cNvPr>
          <p:cNvGrpSpPr/>
          <p:nvPr/>
        </p:nvGrpSpPr>
        <p:grpSpPr>
          <a:xfrm>
            <a:off x="241169" y="234249"/>
            <a:ext cx="4225447" cy="506086"/>
            <a:chOff x="179512" y="175643"/>
            <a:chExt cx="3168352" cy="379477"/>
          </a:xfrm>
        </p:grpSpPr>
        <p:sp>
          <p:nvSpPr>
            <p:cNvPr id="18" name="Title 1">
              <a:extLst>
                <a:ext uri="{FF2B5EF4-FFF2-40B4-BE49-F238E27FC236}">
                  <a16:creationId xmlns:a16="http://schemas.microsoft.com/office/drawing/2014/main" id="{45B0915E-B2F9-4510-8BC3-3FA7E7B1C68A}"/>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a:t>
              </a:r>
              <a:endParaRPr lang="en-GB" altLang="zh-CN" sz="2400" dirty="0">
                <a:solidFill>
                  <a:schemeClr val="tx1">
                    <a:lumMod val="65000"/>
                    <a:lumOff val="35000"/>
                  </a:schemeClr>
                </a:solidFill>
                <a:latin typeface="+mn-lt"/>
                <a:ea typeface="+mn-ea"/>
                <a:cs typeface="+mn-ea"/>
                <a:sym typeface="+mn-lt"/>
              </a:endParaRPr>
            </a:p>
          </p:txBody>
        </p:sp>
        <p:grpSp>
          <p:nvGrpSpPr>
            <p:cNvPr id="19" name="组合 18">
              <a:extLst>
                <a:ext uri="{FF2B5EF4-FFF2-40B4-BE49-F238E27FC236}">
                  <a16:creationId xmlns:a16="http://schemas.microsoft.com/office/drawing/2014/main" id="{41923D8C-F183-414D-ADC6-86938DD507A8}"/>
                </a:ext>
              </a:extLst>
            </p:cNvPr>
            <p:cNvGrpSpPr/>
            <p:nvPr/>
          </p:nvGrpSpPr>
          <p:grpSpPr>
            <a:xfrm>
              <a:off x="179512" y="239963"/>
              <a:ext cx="363995" cy="250835"/>
              <a:chOff x="1311557" y="1084208"/>
              <a:chExt cx="363995" cy="250835"/>
            </a:xfrm>
          </p:grpSpPr>
          <p:sp>
            <p:nvSpPr>
              <p:cNvPr id="20" name="任意多边形: 形状 19">
                <a:extLst>
                  <a:ext uri="{FF2B5EF4-FFF2-40B4-BE49-F238E27FC236}">
                    <a16:creationId xmlns:a16="http://schemas.microsoft.com/office/drawing/2014/main" id="{555917F6-AECF-479E-9EED-4E0D9CA0C791}"/>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21" name="任意多边形: 形状 20">
                <a:extLst>
                  <a:ext uri="{FF2B5EF4-FFF2-40B4-BE49-F238E27FC236}">
                    <a16:creationId xmlns:a16="http://schemas.microsoft.com/office/drawing/2014/main" id="{BE3E8165-DBD9-4172-B458-C7BEDF3849C9}"/>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Tree>
    <p:extLst>
      <p:ext uri="{BB962C8B-B14F-4D97-AF65-F5344CB8AC3E}">
        <p14:creationId xmlns:p14="http://schemas.microsoft.com/office/powerpoint/2010/main" val="15320509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63D795C4-BCE9-4DB5-879D-BBF46B7B3C98}"/>
              </a:ext>
            </a:extLst>
          </p:cNvPr>
          <p:cNvGrpSpPr/>
          <p:nvPr/>
        </p:nvGrpSpPr>
        <p:grpSpPr>
          <a:xfrm>
            <a:off x="6778066" y="4243173"/>
            <a:ext cx="4577694" cy="1361214"/>
            <a:chOff x="179512" y="175643"/>
            <a:chExt cx="1276161" cy="379477"/>
          </a:xfrm>
        </p:grpSpPr>
        <p:sp>
          <p:nvSpPr>
            <p:cNvPr id="3" name="Title 1">
              <a:extLst>
                <a:ext uri="{FF2B5EF4-FFF2-40B4-BE49-F238E27FC236}">
                  <a16:creationId xmlns:a16="http://schemas.microsoft.com/office/drawing/2014/main" id="{6F166ADA-45AF-4A69-8250-73D0FF645BC5}"/>
                </a:ext>
              </a:extLst>
            </p:cNvPr>
            <p:cNvSpPr txBox="1">
              <a:spLocks/>
            </p:cNvSpPr>
            <p:nvPr/>
          </p:nvSpPr>
          <p:spPr>
            <a:xfrm>
              <a:off x="611560" y="175643"/>
              <a:ext cx="844113"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en-US" altLang="zh-CN" sz="6000" dirty="0">
                  <a:solidFill>
                    <a:schemeClr val="tx1">
                      <a:lumMod val="65000"/>
                      <a:lumOff val="35000"/>
                    </a:schemeClr>
                  </a:solidFill>
                  <a:latin typeface="+mn-ea"/>
                  <a:ea typeface="+mn-ea"/>
                  <a:cs typeface="+mn-ea"/>
                  <a:sym typeface="+mn-lt"/>
                </a:rPr>
                <a:t>WEB</a:t>
              </a:r>
              <a:r>
                <a:rPr lang="zh-CN" altLang="en-US" sz="6000" dirty="0">
                  <a:solidFill>
                    <a:schemeClr val="tx1">
                      <a:lumMod val="65000"/>
                      <a:lumOff val="35000"/>
                    </a:schemeClr>
                  </a:solidFill>
                  <a:latin typeface="+mn-ea"/>
                  <a:ea typeface="+mn-ea"/>
                  <a:cs typeface="+mn-ea"/>
                  <a:sym typeface="+mn-lt"/>
                </a:rPr>
                <a:t>版</a:t>
              </a:r>
              <a:endParaRPr lang="en-GB" altLang="zh-CN" sz="6000" dirty="0">
                <a:solidFill>
                  <a:schemeClr val="tx1">
                    <a:lumMod val="65000"/>
                    <a:lumOff val="35000"/>
                  </a:schemeClr>
                </a:solidFill>
                <a:latin typeface="+mn-ea"/>
                <a:ea typeface="+mn-ea"/>
                <a:cs typeface="+mn-ea"/>
                <a:sym typeface="+mn-lt"/>
              </a:endParaRPr>
            </a:p>
          </p:txBody>
        </p:sp>
        <p:grpSp>
          <p:nvGrpSpPr>
            <p:cNvPr id="4" name="组合 3">
              <a:extLst>
                <a:ext uri="{FF2B5EF4-FFF2-40B4-BE49-F238E27FC236}">
                  <a16:creationId xmlns:a16="http://schemas.microsoft.com/office/drawing/2014/main" id="{12908C94-FC86-4C81-8349-14260C7B6341}"/>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4F3B25D5-7C98-4276-893C-15069D531BC2}"/>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2BB8BF87-393F-4B90-926E-BF60EFD092FA}"/>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7" name="组合 6">
            <a:extLst>
              <a:ext uri="{FF2B5EF4-FFF2-40B4-BE49-F238E27FC236}">
                <a16:creationId xmlns:a16="http://schemas.microsoft.com/office/drawing/2014/main" id="{18A901A7-278B-40B4-99A3-8A319B2EF2A0}"/>
              </a:ext>
            </a:extLst>
          </p:cNvPr>
          <p:cNvGrpSpPr/>
          <p:nvPr/>
        </p:nvGrpSpPr>
        <p:grpSpPr>
          <a:xfrm>
            <a:off x="0" y="-3"/>
            <a:ext cx="7697488" cy="5604389"/>
            <a:chOff x="0" y="-2"/>
            <a:chExt cx="4808931" cy="3501288"/>
          </a:xfrm>
          <a:blipFill>
            <a:blip r:embed="rId2"/>
            <a:srcRect/>
            <a:stretch>
              <a:fillRect/>
            </a:stretch>
          </a:blipFill>
        </p:grpSpPr>
        <p:sp>
          <p:nvSpPr>
            <p:cNvPr id="8" name="等腰三角形 7">
              <a:extLst>
                <a:ext uri="{FF2B5EF4-FFF2-40B4-BE49-F238E27FC236}">
                  <a16:creationId xmlns:a16="http://schemas.microsoft.com/office/drawing/2014/main" id="{3A6D273A-FE04-4BE2-9FBF-CE6E62429F38}"/>
                </a:ext>
              </a:extLst>
            </p:cNvPr>
            <p:cNvSpPr/>
            <p:nvPr/>
          </p:nvSpPr>
          <p:spPr>
            <a:xfrm rot="5400000">
              <a:off x="-95087" y="95085"/>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9" name="等腰三角形 8">
              <a:extLst>
                <a:ext uri="{FF2B5EF4-FFF2-40B4-BE49-F238E27FC236}">
                  <a16:creationId xmlns:a16="http://schemas.microsoft.com/office/drawing/2014/main" id="{9BACAC35-3B41-4B8B-BFB8-5FC0A53F0BBA}"/>
                </a:ext>
              </a:extLst>
            </p:cNvPr>
            <p:cNvSpPr/>
            <p:nvPr/>
          </p:nvSpPr>
          <p:spPr>
            <a:xfrm rot="16200000">
              <a:off x="-95085" y="802592"/>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10" name="等腰三角形 9">
              <a:extLst>
                <a:ext uri="{FF2B5EF4-FFF2-40B4-BE49-F238E27FC236}">
                  <a16:creationId xmlns:a16="http://schemas.microsoft.com/office/drawing/2014/main" id="{3BEF5680-E551-4AB6-93E7-4053D90A1029}"/>
                </a:ext>
              </a:extLst>
            </p:cNvPr>
            <p:cNvSpPr/>
            <p:nvPr/>
          </p:nvSpPr>
          <p:spPr>
            <a:xfrm rot="5400000">
              <a:off x="-95087" y="1510099"/>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11" name="等腰三角形 10">
              <a:extLst>
                <a:ext uri="{FF2B5EF4-FFF2-40B4-BE49-F238E27FC236}">
                  <a16:creationId xmlns:a16="http://schemas.microsoft.com/office/drawing/2014/main" id="{A62C399C-9DE3-498B-9584-3C86D8C8F546}"/>
                </a:ext>
              </a:extLst>
            </p:cNvPr>
            <p:cNvSpPr/>
            <p:nvPr/>
          </p:nvSpPr>
          <p:spPr>
            <a:xfrm rot="16200000">
              <a:off x="1117298" y="95087"/>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12" name="等腰三角形 11">
              <a:extLst>
                <a:ext uri="{FF2B5EF4-FFF2-40B4-BE49-F238E27FC236}">
                  <a16:creationId xmlns:a16="http://schemas.microsoft.com/office/drawing/2014/main" id="{BF5743C7-3FFE-4B9D-A080-A0033854BEB4}"/>
                </a:ext>
              </a:extLst>
            </p:cNvPr>
            <p:cNvSpPr/>
            <p:nvPr/>
          </p:nvSpPr>
          <p:spPr>
            <a:xfrm rot="5400000">
              <a:off x="1110008" y="802592"/>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13" name="等腰三角形 12">
              <a:extLst>
                <a:ext uri="{FF2B5EF4-FFF2-40B4-BE49-F238E27FC236}">
                  <a16:creationId xmlns:a16="http://schemas.microsoft.com/office/drawing/2014/main" id="{B485F2D2-AD88-4AD0-82F5-9D00DBEA5137}"/>
                </a:ext>
              </a:extLst>
            </p:cNvPr>
            <p:cNvSpPr/>
            <p:nvPr/>
          </p:nvSpPr>
          <p:spPr>
            <a:xfrm rot="16200000">
              <a:off x="1111740" y="1510101"/>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14" name="等腰三角形 13">
              <a:extLst>
                <a:ext uri="{FF2B5EF4-FFF2-40B4-BE49-F238E27FC236}">
                  <a16:creationId xmlns:a16="http://schemas.microsoft.com/office/drawing/2014/main" id="{AE53999C-725C-443C-B22A-74D8579D5A8F}"/>
                </a:ext>
              </a:extLst>
            </p:cNvPr>
            <p:cNvSpPr/>
            <p:nvPr/>
          </p:nvSpPr>
          <p:spPr>
            <a:xfrm rot="5400000">
              <a:off x="2320159" y="95085"/>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15" name="等腰三角形 14">
              <a:extLst>
                <a:ext uri="{FF2B5EF4-FFF2-40B4-BE49-F238E27FC236}">
                  <a16:creationId xmlns:a16="http://schemas.microsoft.com/office/drawing/2014/main" id="{8EDDC39F-4635-4AB5-A03F-18E08E3D8B66}"/>
                </a:ext>
              </a:extLst>
            </p:cNvPr>
            <p:cNvSpPr/>
            <p:nvPr/>
          </p:nvSpPr>
          <p:spPr>
            <a:xfrm rot="5400000">
              <a:off x="1110245" y="2217610"/>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16" name="等腰三角形 15">
              <a:extLst>
                <a:ext uri="{FF2B5EF4-FFF2-40B4-BE49-F238E27FC236}">
                  <a16:creationId xmlns:a16="http://schemas.microsoft.com/office/drawing/2014/main" id="{4C44E32A-BAF6-4C44-B86E-72CDF52B2D78}"/>
                </a:ext>
              </a:extLst>
            </p:cNvPr>
            <p:cNvSpPr/>
            <p:nvPr/>
          </p:nvSpPr>
          <p:spPr>
            <a:xfrm rot="16200000">
              <a:off x="2320159" y="802591"/>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17" name="等腰三角形 16">
              <a:extLst>
                <a:ext uri="{FF2B5EF4-FFF2-40B4-BE49-F238E27FC236}">
                  <a16:creationId xmlns:a16="http://schemas.microsoft.com/office/drawing/2014/main" id="{65FBEB01-89C2-46FD-AF39-CCC753D91C17}"/>
                </a:ext>
              </a:extLst>
            </p:cNvPr>
            <p:cNvSpPr/>
            <p:nvPr/>
          </p:nvSpPr>
          <p:spPr>
            <a:xfrm rot="5400000">
              <a:off x="3525255" y="802591"/>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grpSp>
    </p:spTree>
    <p:extLst>
      <p:ext uri="{BB962C8B-B14F-4D97-AF65-F5344CB8AC3E}">
        <p14:creationId xmlns:p14="http://schemas.microsoft.com/office/powerpoint/2010/main" val="17258979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DA6F20D-D397-487D-8D49-662F6062B224}"/>
              </a:ext>
            </a:extLst>
          </p:cNvPr>
          <p:cNvGrpSpPr/>
          <p:nvPr/>
        </p:nvGrpSpPr>
        <p:grpSpPr>
          <a:xfrm>
            <a:off x="241169" y="234249"/>
            <a:ext cx="4225447" cy="506086"/>
            <a:chOff x="179512" y="175643"/>
            <a:chExt cx="3168352" cy="379477"/>
          </a:xfrm>
        </p:grpSpPr>
        <p:sp>
          <p:nvSpPr>
            <p:cNvPr id="3" name="Title 1">
              <a:extLst>
                <a:ext uri="{FF2B5EF4-FFF2-40B4-BE49-F238E27FC236}">
                  <a16:creationId xmlns:a16="http://schemas.microsoft.com/office/drawing/2014/main" id="{7F1837F2-40F8-4935-A723-17B40DF2611D}"/>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4" name="组合 3">
              <a:extLst>
                <a:ext uri="{FF2B5EF4-FFF2-40B4-BE49-F238E27FC236}">
                  <a16:creationId xmlns:a16="http://schemas.microsoft.com/office/drawing/2014/main" id="{B1EDDAC8-40DA-46D5-A6AE-DA09444226EA}"/>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21BC7D3E-9454-4AC7-92BD-22C3DA793591}"/>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0C67336F-48D3-4EAD-BEB5-1C06FD841BBA}"/>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7" name="组合 6">
            <a:extLst>
              <a:ext uri="{FF2B5EF4-FFF2-40B4-BE49-F238E27FC236}">
                <a16:creationId xmlns:a16="http://schemas.microsoft.com/office/drawing/2014/main" id="{D3AA6966-AC52-434B-B3FD-89EFEB6A6491}"/>
              </a:ext>
            </a:extLst>
          </p:cNvPr>
          <p:cNvGrpSpPr/>
          <p:nvPr/>
        </p:nvGrpSpPr>
        <p:grpSpPr>
          <a:xfrm>
            <a:off x="786980" y="1028976"/>
            <a:ext cx="8174756" cy="464333"/>
            <a:chOff x="5802276" y="1428826"/>
            <a:chExt cx="6129648" cy="348169"/>
          </a:xfrm>
        </p:grpSpPr>
        <p:sp>
          <p:nvSpPr>
            <p:cNvPr id="8" name="TextBox 5">
              <a:extLst>
                <a:ext uri="{FF2B5EF4-FFF2-40B4-BE49-F238E27FC236}">
                  <a16:creationId xmlns:a16="http://schemas.microsoft.com/office/drawing/2014/main" id="{BD9A61C6-56A7-4646-9161-8BCFC0A489FA}"/>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资源服务入口</a:t>
              </a:r>
              <a:endParaRPr lang="en-US" altLang="zh-CN" sz="2000" dirty="0"/>
            </a:p>
          </p:txBody>
        </p:sp>
        <p:sp>
          <p:nvSpPr>
            <p:cNvPr id="9" name="椭圆 8">
              <a:extLst>
                <a:ext uri="{FF2B5EF4-FFF2-40B4-BE49-F238E27FC236}">
                  <a16:creationId xmlns:a16="http://schemas.microsoft.com/office/drawing/2014/main" id="{2F74C532-532C-4866-AC94-2D3A6040477E}"/>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1</a:t>
              </a:r>
              <a:endParaRPr lang="zh-CN" altLang="en-US" sz="3202" dirty="0"/>
            </a:p>
          </p:txBody>
        </p:sp>
      </p:grpSp>
      <p:pic>
        <p:nvPicPr>
          <p:cNvPr id="11" name="图片 10">
            <a:extLst>
              <a:ext uri="{FF2B5EF4-FFF2-40B4-BE49-F238E27FC236}">
                <a16:creationId xmlns:a16="http://schemas.microsoft.com/office/drawing/2014/main" id="{1034676E-5058-4321-A378-C9D389D2AB76}"/>
              </a:ext>
            </a:extLst>
          </p:cNvPr>
          <p:cNvPicPr>
            <a:picLocks noChangeAspect="1"/>
          </p:cNvPicPr>
          <p:nvPr/>
        </p:nvPicPr>
        <p:blipFill>
          <a:blip r:embed="rId2"/>
          <a:stretch>
            <a:fillRect/>
          </a:stretch>
        </p:blipFill>
        <p:spPr>
          <a:xfrm>
            <a:off x="1019794" y="1832180"/>
            <a:ext cx="10087093" cy="2053982"/>
          </a:xfrm>
          <a:prstGeom prst="rect">
            <a:avLst/>
          </a:prstGeom>
        </p:spPr>
      </p:pic>
      <p:sp>
        <p:nvSpPr>
          <p:cNvPr id="13" name="文本框 12">
            <a:extLst>
              <a:ext uri="{FF2B5EF4-FFF2-40B4-BE49-F238E27FC236}">
                <a16:creationId xmlns:a16="http://schemas.microsoft.com/office/drawing/2014/main" id="{839741DF-ADB1-4EE5-AFF4-4B8AEF7F2AB8}"/>
              </a:ext>
            </a:extLst>
          </p:cNvPr>
          <p:cNvSpPr txBox="1"/>
          <p:nvPr/>
        </p:nvSpPr>
        <p:spPr>
          <a:xfrm>
            <a:off x="1345547" y="4539074"/>
            <a:ext cx="9507256" cy="847155"/>
          </a:xfrm>
          <a:prstGeom prst="rect">
            <a:avLst/>
          </a:prstGeom>
          <a:noFill/>
        </p:spPr>
        <p:txBody>
          <a:bodyPr wrap="square">
            <a:spAutoFit/>
          </a:bodyPr>
          <a:lstStyle/>
          <a:p>
            <a:pPr marL="381076" indent="-381076">
              <a:lnSpc>
                <a:spcPct val="120000"/>
              </a:lnSpc>
              <a:buFont typeface="Arial" panose="020B0604020202020204" pitchFamily="34" charset="0"/>
              <a:buChar char="•"/>
            </a:pPr>
            <a:r>
              <a:rPr lang="zh-CN" altLang="zh-CN" sz="2134" kern="100" dirty="0">
                <a:latin typeface="微软雅黑" panose="020B0503020204020204" pitchFamily="34" charset="-122"/>
                <a:ea typeface="微软雅黑" panose="020B0503020204020204" pitchFamily="34" charset="-122"/>
                <a:cs typeface="Times New Roman" panose="02020603050405020304" pitchFamily="18" charset="0"/>
              </a:rPr>
              <a:t>平台所有资源服务的统一入口，提供中外文期刊、会议论文、</a:t>
            </a:r>
            <a:r>
              <a:rPr lang="en-US" altLang="zh-CN" sz="2134" kern="100" dirty="0">
                <a:latin typeface="微软雅黑" panose="020B0503020204020204" pitchFamily="34" charset="-122"/>
                <a:ea typeface="微软雅黑" panose="020B0503020204020204" pitchFamily="34" charset="-122"/>
                <a:cs typeface="Times New Roman" panose="02020603050405020304" pitchFamily="18" charset="0"/>
              </a:rPr>
              <a:t>OA</a:t>
            </a:r>
            <a:r>
              <a:rPr lang="zh-CN" altLang="zh-CN" sz="2134" kern="100" dirty="0">
                <a:latin typeface="微软雅黑" panose="020B0503020204020204" pitchFamily="34" charset="-122"/>
                <a:ea typeface="微软雅黑" panose="020B0503020204020204" pitchFamily="34" charset="-122"/>
                <a:cs typeface="Times New Roman" panose="02020603050405020304" pitchFamily="18" charset="0"/>
              </a:rPr>
              <a:t>期刊、科学数据的一站式检索服务。</a:t>
            </a:r>
            <a:endParaRPr lang="zh-CN" altLang="en-US" sz="2134" kern="1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1" name="图片 20">
            <a:extLst>
              <a:ext uri="{FF2B5EF4-FFF2-40B4-BE49-F238E27FC236}">
                <a16:creationId xmlns:a16="http://schemas.microsoft.com/office/drawing/2014/main" id="{9395CF46-951B-4726-85DC-89D554D20A91}"/>
              </a:ext>
            </a:extLst>
          </p:cNvPr>
          <p:cNvPicPr>
            <a:picLocks noChangeAspect="1"/>
          </p:cNvPicPr>
          <p:nvPr/>
        </p:nvPicPr>
        <p:blipFill rotWithShape="1">
          <a:blip r:embed="rId3"/>
          <a:srcRect l="474" t="14588" r="2267" b="-1"/>
          <a:stretch/>
        </p:blipFill>
        <p:spPr>
          <a:xfrm>
            <a:off x="2433898" y="3550316"/>
            <a:ext cx="946208" cy="2328498"/>
          </a:xfrm>
          <a:prstGeom prst="rect">
            <a:avLst/>
          </a:prstGeom>
        </p:spPr>
      </p:pic>
      <p:pic>
        <p:nvPicPr>
          <p:cNvPr id="23" name="图片 22">
            <a:extLst>
              <a:ext uri="{FF2B5EF4-FFF2-40B4-BE49-F238E27FC236}">
                <a16:creationId xmlns:a16="http://schemas.microsoft.com/office/drawing/2014/main" id="{4DC1A323-9ED7-4698-AC81-C9AAF7196E2F}"/>
              </a:ext>
            </a:extLst>
          </p:cNvPr>
          <p:cNvPicPr>
            <a:picLocks noChangeAspect="1"/>
          </p:cNvPicPr>
          <p:nvPr/>
        </p:nvPicPr>
        <p:blipFill rotWithShape="1">
          <a:blip r:embed="rId4"/>
          <a:srcRect l="2151" t="15728" r="2340" b="1058"/>
          <a:stretch/>
        </p:blipFill>
        <p:spPr>
          <a:xfrm>
            <a:off x="3475752" y="3552558"/>
            <a:ext cx="939379" cy="2046134"/>
          </a:xfrm>
          <a:prstGeom prst="rect">
            <a:avLst/>
          </a:prstGeom>
        </p:spPr>
      </p:pic>
      <p:sp>
        <p:nvSpPr>
          <p:cNvPr id="24" name="线形标注 1 3">
            <a:extLst>
              <a:ext uri="{FF2B5EF4-FFF2-40B4-BE49-F238E27FC236}">
                <a16:creationId xmlns:a16="http://schemas.microsoft.com/office/drawing/2014/main" id="{9D3A3E64-3D2C-46F4-A1B3-0B6623B91EE7}"/>
              </a:ext>
            </a:extLst>
          </p:cNvPr>
          <p:cNvSpPr/>
          <p:nvPr/>
        </p:nvSpPr>
        <p:spPr>
          <a:xfrm>
            <a:off x="8565437" y="732770"/>
            <a:ext cx="3103646" cy="507155"/>
          </a:xfrm>
          <a:prstGeom prst="borderCallout1">
            <a:avLst>
              <a:gd name="adj1" fmla="val 51593"/>
              <a:gd name="adj2" fmla="val 425"/>
              <a:gd name="adj3" fmla="val 533639"/>
              <a:gd name="adj4" fmla="val -60386"/>
            </a:avLst>
          </a:prstGeom>
          <a:solidFill>
            <a:srgbClr val="0579CD"/>
          </a:solidFill>
          <a:ln w="31750">
            <a:solidFill>
              <a:srgbClr val="0579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4" dirty="0">
                <a:latin typeface="微软雅黑" panose="020B0503020204020204" pitchFamily="34" charset="-122"/>
                <a:ea typeface="微软雅黑" panose="020B0503020204020204" pitchFamily="34" charset="-122"/>
              </a:rPr>
              <a:t>支持中、英文智能检索</a:t>
            </a:r>
          </a:p>
        </p:txBody>
      </p:sp>
    </p:spTree>
    <p:extLst>
      <p:ext uri="{BB962C8B-B14F-4D97-AF65-F5344CB8AC3E}">
        <p14:creationId xmlns:p14="http://schemas.microsoft.com/office/powerpoint/2010/main" val="40669174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up)">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up)">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nodeType="clickEffect">
                                  <p:stCondLst>
                                    <p:cond delay="0"/>
                                  </p:stCondLst>
                                  <p:childTnLst>
                                    <p:animEffect transition="out" filter="wipe(down)">
                                      <p:cBhvr>
                                        <p:cTn id="34" dur="500"/>
                                        <p:tgtEl>
                                          <p:spTgt spid="23"/>
                                        </p:tgtEl>
                                      </p:cBhvr>
                                    </p:animEffect>
                                    <p:set>
                                      <p:cBhvr>
                                        <p:cTn id="35" dur="1" fill="hold">
                                          <p:stCondLst>
                                            <p:cond delay="499"/>
                                          </p:stCondLst>
                                        </p:cTn>
                                        <p:tgtEl>
                                          <p:spTgt spid="2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SubTitle_1">
            <a:extLst>
              <a:ext uri="{FF2B5EF4-FFF2-40B4-BE49-F238E27FC236}">
                <a16:creationId xmlns:a16="http://schemas.microsoft.com/office/drawing/2014/main" id="{E19F6DC3-82AB-46C7-9A5C-9377EC0CFD74}"/>
              </a:ext>
            </a:extLst>
          </p:cNvPr>
          <p:cNvSpPr/>
          <p:nvPr>
            <p:custDataLst>
              <p:tags r:id="rId1"/>
            </p:custDataLst>
          </p:nvPr>
        </p:nvSpPr>
        <p:spPr>
          <a:xfrm>
            <a:off x="1578322" y="3404581"/>
            <a:ext cx="2112922" cy="539861"/>
          </a:xfrm>
          <a:prstGeom prst="roundRect">
            <a:avLst>
              <a:gd name="adj" fmla="val 10053"/>
            </a:avLst>
          </a:prstGeom>
          <a:gradFill>
            <a:gsLst>
              <a:gs pos="53000">
                <a:srgbClr val="0685E4"/>
              </a:gs>
              <a:gs pos="0">
                <a:srgbClr val="0070C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检索</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4" name="MH_Other_1">
            <a:extLst>
              <a:ext uri="{FF2B5EF4-FFF2-40B4-BE49-F238E27FC236}">
                <a16:creationId xmlns:a16="http://schemas.microsoft.com/office/drawing/2014/main" id="{0C06E0E7-82AC-4479-BC38-5DE0F514981A}"/>
              </a:ext>
            </a:extLst>
          </p:cNvPr>
          <p:cNvSpPr/>
          <p:nvPr>
            <p:custDataLst>
              <p:tags r:id="rId2"/>
            </p:custDataLst>
          </p:nvPr>
        </p:nvSpPr>
        <p:spPr>
          <a:xfrm>
            <a:off x="1743460" y="2277403"/>
            <a:ext cx="865916" cy="984799"/>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56" anchor="ctr"/>
          <a:lstStyle/>
          <a:p>
            <a:pPr algn="ctr">
              <a:defRPr/>
            </a:pPr>
            <a:r>
              <a:rPr lang="zh-CN" altLang="en-US" sz="3734" dirty="0">
                <a:solidFill>
                  <a:srgbClr val="FFFFFF"/>
                </a:solidFill>
                <a:latin typeface="Bodoni MT Black" panose="02070A03080606020203" pitchFamily="18" charset="0"/>
              </a:rPr>
              <a:t>查</a:t>
            </a:r>
          </a:p>
        </p:txBody>
      </p:sp>
      <p:sp>
        <p:nvSpPr>
          <p:cNvPr id="7" name="MH_SubTitle_3">
            <a:extLst>
              <a:ext uri="{FF2B5EF4-FFF2-40B4-BE49-F238E27FC236}">
                <a16:creationId xmlns:a16="http://schemas.microsoft.com/office/drawing/2014/main" id="{7A97B390-3F7B-43FD-94A3-747263572720}"/>
              </a:ext>
            </a:extLst>
          </p:cNvPr>
          <p:cNvSpPr/>
          <p:nvPr>
            <p:custDataLst>
              <p:tags r:id="rId3"/>
            </p:custDataLst>
          </p:nvPr>
        </p:nvSpPr>
        <p:spPr>
          <a:xfrm>
            <a:off x="6409671" y="3404580"/>
            <a:ext cx="2112922" cy="539861"/>
          </a:xfrm>
          <a:prstGeom prst="roundRect">
            <a:avLst>
              <a:gd name="adj" fmla="val 10053"/>
            </a:avLst>
          </a:prstGeom>
          <a:gradFill>
            <a:gsLst>
              <a:gs pos="53000">
                <a:srgbClr val="0685E4"/>
              </a:gs>
              <a:gs pos="0">
                <a:srgbClr val="0070C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文献传递</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8" name="MH_Other_2">
            <a:extLst>
              <a:ext uri="{FF2B5EF4-FFF2-40B4-BE49-F238E27FC236}">
                <a16:creationId xmlns:a16="http://schemas.microsoft.com/office/drawing/2014/main" id="{C059A70B-82C7-4571-BCC0-5F8A54E489D6}"/>
              </a:ext>
            </a:extLst>
          </p:cNvPr>
          <p:cNvSpPr/>
          <p:nvPr>
            <p:custDataLst>
              <p:tags r:id="rId4"/>
            </p:custDataLst>
          </p:nvPr>
        </p:nvSpPr>
        <p:spPr>
          <a:xfrm>
            <a:off x="6555753" y="2277402"/>
            <a:ext cx="865918" cy="984798"/>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56" anchor="ctr"/>
          <a:lstStyle/>
          <a:p>
            <a:pPr algn="ctr">
              <a:defRPr/>
            </a:pPr>
            <a:r>
              <a:rPr lang="zh-CN" altLang="en-US" sz="3734" dirty="0">
                <a:solidFill>
                  <a:srgbClr val="FFFFFF"/>
                </a:solidFill>
                <a:latin typeface="Bodoni MT Black" panose="02070A03080606020203" pitchFamily="18" charset="0"/>
              </a:rPr>
              <a:t>传</a:t>
            </a:r>
          </a:p>
        </p:txBody>
      </p:sp>
      <p:sp>
        <p:nvSpPr>
          <p:cNvPr id="11" name="MH_SubTitle_2">
            <a:extLst>
              <a:ext uri="{FF2B5EF4-FFF2-40B4-BE49-F238E27FC236}">
                <a16:creationId xmlns:a16="http://schemas.microsoft.com/office/drawing/2014/main" id="{3C9AFA9D-7CF2-432E-B167-DB3049056682}"/>
              </a:ext>
            </a:extLst>
          </p:cNvPr>
          <p:cNvSpPr/>
          <p:nvPr>
            <p:custDataLst>
              <p:tags r:id="rId5"/>
            </p:custDataLst>
          </p:nvPr>
        </p:nvSpPr>
        <p:spPr>
          <a:xfrm>
            <a:off x="3991880" y="3404580"/>
            <a:ext cx="2112922" cy="539861"/>
          </a:xfrm>
          <a:prstGeom prst="roundRect">
            <a:avLst>
              <a:gd name="adj" fmla="val 10053"/>
            </a:avLst>
          </a:prstGeom>
          <a:gradFill>
            <a:gsLst>
              <a:gs pos="53000">
                <a:srgbClr val="0685E4"/>
              </a:gs>
              <a:gs pos="0">
                <a:srgbClr val="0070C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直接下载</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12" name="MH_Other_3">
            <a:extLst>
              <a:ext uri="{FF2B5EF4-FFF2-40B4-BE49-F238E27FC236}">
                <a16:creationId xmlns:a16="http://schemas.microsoft.com/office/drawing/2014/main" id="{C95C19D0-7E9C-4645-8F70-562E49353FA2}"/>
              </a:ext>
            </a:extLst>
          </p:cNvPr>
          <p:cNvSpPr/>
          <p:nvPr>
            <p:custDataLst>
              <p:tags r:id="rId6"/>
            </p:custDataLst>
          </p:nvPr>
        </p:nvSpPr>
        <p:spPr>
          <a:xfrm>
            <a:off x="4150664" y="4080890"/>
            <a:ext cx="863800" cy="986777"/>
          </a:xfrm>
          <a:custGeom>
            <a:avLst/>
            <a:gdLst>
              <a:gd name="connsiteX0" fmla="*/ 324036 w 648072"/>
              <a:gd name="connsiteY0" fmla="*/ 0 h 791728"/>
              <a:gd name="connsiteX1" fmla="*/ 388468 w 648072"/>
              <a:gd name="connsiteY1" fmla="*/ 150151 h 791728"/>
              <a:gd name="connsiteX2" fmla="*/ 389341 w 648072"/>
              <a:gd name="connsiteY2" fmla="*/ 150239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39 h 791728"/>
              <a:gd name="connsiteX7" fmla="*/ 259605 w 648072"/>
              <a:gd name="connsiteY7" fmla="*/ 150151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1"/>
                </a:lnTo>
                <a:lnTo>
                  <a:pt x="389341" y="150239"/>
                </a:lnTo>
                <a:cubicBezTo>
                  <a:pt x="536998" y="180454"/>
                  <a:pt x="648072" y="311102"/>
                  <a:pt x="648072" y="467692"/>
                </a:cubicBezTo>
                <a:cubicBezTo>
                  <a:pt x="648072" y="646652"/>
                  <a:pt x="502996" y="791728"/>
                  <a:pt x="324036" y="791728"/>
                </a:cubicBezTo>
                <a:cubicBezTo>
                  <a:pt x="145076" y="791728"/>
                  <a:pt x="0" y="646652"/>
                  <a:pt x="0" y="467692"/>
                </a:cubicBezTo>
                <a:cubicBezTo>
                  <a:pt x="0" y="311102"/>
                  <a:pt x="111074" y="180454"/>
                  <a:pt x="258732" y="150239"/>
                </a:cubicBezTo>
                <a:lnTo>
                  <a:pt x="259605" y="150151"/>
                </a:lnTo>
                <a:close/>
              </a:path>
            </a:pathLst>
          </a:cu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44" rIns="0" bIns="0" anchor="ctr"/>
          <a:lstStyle/>
          <a:p>
            <a:pPr algn="ctr">
              <a:defRPr/>
            </a:pPr>
            <a:r>
              <a:rPr lang="zh-CN" altLang="en-US" sz="3734" dirty="0">
                <a:solidFill>
                  <a:srgbClr val="FFFFFF"/>
                </a:solidFill>
                <a:latin typeface="Bodoni MT Black" panose="02070A03080606020203" pitchFamily="18" charset="0"/>
              </a:rPr>
              <a:t>下</a:t>
            </a:r>
          </a:p>
        </p:txBody>
      </p:sp>
      <p:sp>
        <p:nvSpPr>
          <p:cNvPr id="13" name="MH_Text_1">
            <a:extLst>
              <a:ext uri="{FF2B5EF4-FFF2-40B4-BE49-F238E27FC236}">
                <a16:creationId xmlns:a16="http://schemas.microsoft.com/office/drawing/2014/main" id="{DC9F6AB4-5DC3-43FA-BEA1-D74BB581E45F}"/>
              </a:ext>
            </a:extLst>
          </p:cNvPr>
          <p:cNvSpPr>
            <a:spLocks noChangeArrowheads="1"/>
          </p:cNvSpPr>
          <p:nvPr>
            <p:custDataLst>
              <p:tags r:id="rId7"/>
            </p:custDataLst>
          </p:nvPr>
        </p:nvSpPr>
        <p:spPr bwMode="auto">
          <a:xfrm>
            <a:off x="3748438" y="2510124"/>
            <a:ext cx="2714195" cy="8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179"/>
            <a:endParaRPr lang="zh-CN" altLang="en-US" sz="1867"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MH_SubTitle_4">
            <a:extLst>
              <a:ext uri="{FF2B5EF4-FFF2-40B4-BE49-F238E27FC236}">
                <a16:creationId xmlns:a16="http://schemas.microsoft.com/office/drawing/2014/main" id="{A0031D46-15B6-409A-BAC5-71DB9939D156}"/>
              </a:ext>
            </a:extLst>
          </p:cNvPr>
          <p:cNvSpPr/>
          <p:nvPr>
            <p:custDataLst>
              <p:tags r:id="rId8"/>
            </p:custDataLst>
          </p:nvPr>
        </p:nvSpPr>
        <p:spPr>
          <a:xfrm>
            <a:off x="8829582" y="3404581"/>
            <a:ext cx="2112922" cy="539861"/>
          </a:xfrm>
          <a:prstGeom prst="roundRect">
            <a:avLst>
              <a:gd name="adj" fmla="val 10053"/>
            </a:avLst>
          </a:prstGeom>
          <a:gradFill>
            <a:gsLst>
              <a:gs pos="53000">
                <a:srgbClr val="0685E4"/>
              </a:gs>
              <a:gs pos="0">
                <a:srgbClr val="0070C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dirty="0">
                <a:solidFill>
                  <a:srgbClr val="FFFFFF"/>
                </a:solidFill>
                <a:latin typeface="微软雅黑" panose="020B0503020204020204" pitchFamily="34" charset="-122"/>
                <a:ea typeface="微软雅黑" panose="020B0503020204020204" pitchFamily="34" charset="-122"/>
              </a:rPr>
              <a:t>代查</a:t>
            </a:r>
            <a:r>
              <a:rPr lang="zh-CN" altLang="en-US" sz="3202">
                <a:solidFill>
                  <a:srgbClr val="FFFFFF"/>
                </a:solidFill>
                <a:latin typeface="微软雅黑" panose="020B0503020204020204" pitchFamily="34" charset="-122"/>
                <a:ea typeface="微软雅黑" panose="020B0503020204020204" pitchFamily="34" charset="-122"/>
              </a:rPr>
              <a:t>代借</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16" name="MH_Other_4">
            <a:extLst>
              <a:ext uri="{FF2B5EF4-FFF2-40B4-BE49-F238E27FC236}">
                <a16:creationId xmlns:a16="http://schemas.microsoft.com/office/drawing/2014/main" id="{CAD98036-3A75-4FEC-ADB9-0BF84C850C1A}"/>
              </a:ext>
            </a:extLst>
          </p:cNvPr>
          <p:cNvSpPr/>
          <p:nvPr>
            <p:custDataLst>
              <p:tags r:id="rId9"/>
            </p:custDataLst>
          </p:nvPr>
        </p:nvSpPr>
        <p:spPr>
          <a:xfrm>
            <a:off x="8962963" y="4080891"/>
            <a:ext cx="863800" cy="986776"/>
          </a:xfrm>
          <a:custGeom>
            <a:avLst/>
            <a:gdLst>
              <a:gd name="connsiteX0" fmla="*/ 324036 w 648072"/>
              <a:gd name="connsiteY0" fmla="*/ 0 h 791728"/>
              <a:gd name="connsiteX1" fmla="*/ 388468 w 648072"/>
              <a:gd name="connsiteY1" fmla="*/ 150152 h 791728"/>
              <a:gd name="connsiteX2" fmla="*/ 389341 w 648072"/>
              <a:gd name="connsiteY2" fmla="*/ 150240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40 h 791728"/>
              <a:gd name="connsiteX7" fmla="*/ 259605 w 648072"/>
              <a:gd name="connsiteY7" fmla="*/ 150152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2"/>
                </a:lnTo>
                <a:lnTo>
                  <a:pt x="389341" y="150240"/>
                </a:lnTo>
                <a:cubicBezTo>
                  <a:pt x="536998" y="180455"/>
                  <a:pt x="648072" y="311102"/>
                  <a:pt x="648072" y="467692"/>
                </a:cubicBezTo>
                <a:cubicBezTo>
                  <a:pt x="648072" y="646652"/>
                  <a:pt x="502996" y="791728"/>
                  <a:pt x="324036" y="791728"/>
                </a:cubicBezTo>
                <a:cubicBezTo>
                  <a:pt x="145076" y="791728"/>
                  <a:pt x="0" y="646652"/>
                  <a:pt x="0" y="467692"/>
                </a:cubicBezTo>
                <a:cubicBezTo>
                  <a:pt x="0" y="311102"/>
                  <a:pt x="111074" y="180455"/>
                  <a:pt x="258732" y="150240"/>
                </a:cubicBezTo>
                <a:lnTo>
                  <a:pt x="259605" y="150152"/>
                </a:lnTo>
                <a:close/>
              </a:path>
            </a:pathLst>
          </a:cu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44" rIns="0" bIns="0" anchor="ctr"/>
          <a:lstStyle/>
          <a:p>
            <a:pPr algn="ctr">
              <a:defRPr/>
            </a:pPr>
            <a:r>
              <a:rPr lang="zh-CN" altLang="en-US" sz="3734" dirty="0">
                <a:solidFill>
                  <a:srgbClr val="FFFFFF"/>
                </a:solidFill>
                <a:latin typeface="Bodoni MT Black" panose="02070A03080606020203" pitchFamily="18" charset="0"/>
              </a:rPr>
              <a:t>借</a:t>
            </a:r>
          </a:p>
        </p:txBody>
      </p:sp>
      <p:sp>
        <p:nvSpPr>
          <p:cNvPr id="17" name="MH_Text_1">
            <a:extLst>
              <a:ext uri="{FF2B5EF4-FFF2-40B4-BE49-F238E27FC236}">
                <a16:creationId xmlns:a16="http://schemas.microsoft.com/office/drawing/2014/main" id="{57CBAC23-1686-4475-A9A8-57EF5901AB19}"/>
              </a:ext>
            </a:extLst>
          </p:cNvPr>
          <p:cNvSpPr>
            <a:spLocks noChangeArrowheads="1"/>
          </p:cNvSpPr>
          <p:nvPr>
            <p:custDataLst>
              <p:tags r:id="rId10"/>
            </p:custDataLst>
          </p:nvPr>
        </p:nvSpPr>
        <p:spPr bwMode="auto">
          <a:xfrm>
            <a:off x="8515479" y="2517262"/>
            <a:ext cx="2714195" cy="8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179"/>
            <a:endParaRPr lang="zh-CN" altLang="en-US" sz="1867"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8" name="组合 17">
            <a:extLst>
              <a:ext uri="{FF2B5EF4-FFF2-40B4-BE49-F238E27FC236}">
                <a16:creationId xmlns:a16="http://schemas.microsoft.com/office/drawing/2014/main" id="{5EC823B5-B118-4545-8F7F-AE4441664CDB}"/>
              </a:ext>
            </a:extLst>
          </p:cNvPr>
          <p:cNvGrpSpPr/>
          <p:nvPr/>
        </p:nvGrpSpPr>
        <p:grpSpPr>
          <a:xfrm>
            <a:off x="241169" y="234249"/>
            <a:ext cx="4225447" cy="506086"/>
            <a:chOff x="179512" y="175643"/>
            <a:chExt cx="3168352" cy="379477"/>
          </a:xfrm>
        </p:grpSpPr>
        <p:sp>
          <p:nvSpPr>
            <p:cNvPr id="19" name="Title 1">
              <a:extLst>
                <a:ext uri="{FF2B5EF4-FFF2-40B4-BE49-F238E27FC236}">
                  <a16:creationId xmlns:a16="http://schemas.microsoft.com/office/drawing/2014/main" id="{7CD8A073-1C5D-464D-89D6-177343C7227C}"/>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20" name="组合 19">
              <a:extLst>
                <a:ext uri="{FF2B5EF4-FFF2-40B4-BE49-F238E27FC236}">
                  <a16:creationId xmlns:a16="http://schemas.microsoft.com/office/drawing/2014/main" id="{7D1CA23C-33AE-4685-B3E3-296B3BD92811}"/>
                </a:ext>
              </a:extLst>
            </p:cNvPr>
            <p:cNvGrpSpPr/>
            <p:nvPr/>
          </p:nvGrpSpPr>
          <p:grpSpPr>
            <a:xfrm>
              <a:off x="179512" y="239963"/>
              <a:ext cx="363995" cy="250835"/>
              <a:chOff x="1311557" y="1084208"/>
              <a:chExt cx="363995" cy="250835"/>
            </a:xfrm>
          </p:grpSpPr>
          <p:sp>
            <p:nvSpPr>
              <p:cNvPr id="21" name="任意多边形: 形状 20">
                <a:extLst>
                  <a:ext uri="{FF2B5EF4-FFF2-40B4-BE49-F238E27FC236}">
                    <a16:creationId xmlns:a16="http://schemas.microsoft.com/office/drawing/2014/main" id="{E445A0F6-A687-4A1A-8512-EF8F5AAE936A}"/>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22" name="任意多边形: 形状 21">
                <a:extLst>
                  <a:ext uri="{FF2B5EF4-FFF2-40B4-BE49-F238E27FC236}">
                    <a16:creationId xmlns:a16="http://schemas.microsoft.com/office/drawing/2014/main" id="{C6F77338-EB68-4CF2-92FF-D2BAD90EAC3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Tree>
    <p:extLst>
      <p:ext uri="{BB962C8B-B14F-4D97-AF65-F5344CB8AC3E}">
        <p14:creationId xmlns:p14="http://schemas.microsoft.com/office/powerpoint/2010/main" val="287210415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000" b="-3000"/>
          </a:stretch>
        </a:blip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0715A8FB-691C-4AE7-9F9E-77A5018D6907}"/>
              </a:ext>
            </a:extLst>
          </p:cNvPr>
          <p:cNvGrpSpPr/>
          <p:nvPr/>
        </p:nvGrpSpPr>
        <p:grpSpPr>
          <a:xfrm>
            <a:off x="2017776" y="2493690"/>
            <a:ext cx="2370543" cy="1896434"/>
            <a:chOff x="1655676" y="2139702"/>
            <a:chExt cx="1440160" cy="1152128"/>
          </a:xfrm>
        </p:grpSpPr>
        <p:grpSp>
          <p:nvGrpSpPr>
            <p:cNvPr id="2" name="组合 1">
              <a:extLst>
                <a:ext uri="{FF2B5EF4-FFF2-40B4-BE49-F238E27FC236}">
                  <a16:creationId xmlns:a16="http://schemas.microsoft.com/office/drawing/2014/main" id="{E78EA1B4-9D18-4A77-843D-E4876A3E1702}"/>
                </a:ext>
              </a:extLst>
            </p:cNvPr>
            <p:cNvGrpSpPr/>
            <p:nvPr/>
          </p:nvGrpSpPr>
          <p:grpSpPr>
            <a:xfrm>
              <a:off x="2051720" y="2139702"/>
              <a:ext cx="647224" cy="944699"/>
              <a:chOff x="2051720" y="2139702"/>
              <a:chExt cx="647224" cy="944699"/>
            </a:xfrm>
          </p:grpSpPr>
          <p:sp>
            <p:nvSpPr>
              <p:cNvPr id="26" name="Freeform: Shape 1"/>
              <p:cNvSpPr/>
              <p:nvPr/>
            </p:nvSpPr>
            <p:spPr>
              <a:xfrm>
                <a:off x="2051720" y="2139702"/>
                <a:ext cx="576064" cy="642317"/>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rgbClr val="0070C0"/>
              </a:solidFill>
              <a:ln w="22225">
                <a:noFill/>
              </a:ln>
            </p:spPr>
            <p:style>
              <a:lnRef idx="1">
                <a:schemeClr val="accent1"/>
              </a:lnRef>
              <a:fillRef idx="0">
                <a:schemeClr val="accent1"/>
              </a:fillRef>
              <a:effectRef idx="0">
                <a:schemeClr val="accent1"/>
              </a:effectRef>
              <a:fontRef idx="minor">
                <a:schemeClr val="tx1"/>
              </a:fontRef>
            </p:style>
            <p:txBody>
              <a:bodyPr anchor="ctr"/>
              <a:lstStyle/>
              <a:p>
                <a:pPr algn="ctr"/>
                <a:endParaRPr sz="3202">
                  <a:cs typeface="+mn-ea"/>
                  <a:sym typeface="+mn-lt"/>
                </a:endParaRPr>
              </a:p>
            </p:txBody>
          </p:sp>
          <p:sp>
            <p:nvSpPr>
              <p:cNvPr id="36" name="矩形 35">
                <a:extLst>
                  <a:ext uri="{FF2B5EF4-FFF2-40B4-BE49-F238E27FC236}">
                    <a16:creationId xmlns:a16="http://schemas.microsoft.com/office/drawing/2014/main" id="{D5A1205E-2A8E-47E0-AF3E-7EE841010245}"/>
                  </a:ext>
                </a:extLst>
              </p:cNvPr>
              <p:cNvSpPr/>
              <p:nvPr/>
            </p:nvSpPr>
            <p:spPr>
              <a:xfrm>
                <a:off x="2122880" y="2276194"/>
                <a:ext cx="576064" cy="808207"/>
              </a:xfrm>
              <a:prstGeom prst="rect">
                <a:avLst/>
              </a:prstGeom>
            </p:spPr>
            <p:txBody>
              <a:bodyPr wrap="square">
                <a:spAutoFit/>
              </a:bodyPr>
              <a:lstStyle/>
              <a:p>
                <a:pPr>
                  <a:defRPr/>
                </a:pPr>
                <a:r>
                  <a:rPr lang="en-US" altLang="zh-CN" sz="3202" b="1" spc="400" dirty="0">
                    <a:solidFill>
                      <a:schemeClr val="bg1"/>
                    </a:solidFill>
                    <a:cs typeface="+mn-ea"/>
                    <a:sym typeface="+mn-lt"/>
                  </a:rPr>
                  <a:t>01</a:t>
                </a:r>
                <a:endParaRPr lang="zh-CN" altLang="en-US" sz="3202" b="1" spc="400" dirty="0">
                  <a:solidFill>
                    <a:schemeClr val="bg1"/>
                  </a:solidFill>
                  <a:cs typeface="+mn-ea"/>
                  <a:sym typeface="+mn-lt"/>
                </a:endParaRPr>
              </a:p>
            </p:txBody>
          </p:sp>
        </p:grpSp>
        <p:sp>
          <p:nvSpPr>
            <p:cNvPr id="40" name="Rectangle 17">
              <a:extLst>
                <a:ext uri="{FF2B5EF4-FFF2-40B4-BE49-F238E27FC236}">
                  <a16:creationId xmlns:a16="http://schemas.microsoft.com/office/drawing/2014/main" id="{87CAA090-E8BA-4D19-991B-24F59B7F6256}"/>
                </a:ext>
              </a:extLst>
            </p:cNvPr>
            <p:cNvSpPr/>
            <p:nvPr/>
          </p:nvSpPr>
          <p:spPr>
            <a:xfrm>
              <a:off x="1655676" y="2859782"/>
              <a:ext cx="1440160" cy="432048"/>
            </a:xfrm>
            <a:prstGeom prst="rect">
              <a:avLst/>
            </a:prstGeom>
          </p:spPr>
          <p:txBody>
            <a:bodyPr wrap="none" lIns="192044" tIns="0" rIns="192044" bIns="0">
              <a:normAutofit/>
            </a:bodyPr>
            <a:lstStyle/>
            <a:p>
              <a:pPr algn="ctr"/>
              <a:r>
                <a:rPr lang="zh-CN" altLang="en-US" sz="2134" b="1" dirty="0">
                  <a:solidFill>
                    <a:schemeClr val="tx1">
                      <a:lumMod val="65000"/>
                      <a:lumOff val="35000"/>
                    </a:schemeClr>
                  </a:solidFill>
                  <a:cs typeface="+mn-ea"/>
                  <a:sym typeface="+mn-lt"/>
                </a:rPr>
                <a:t>平台简介</a:t>
              </a:r>
            </a:p>
          </p:txBody>
        </p:sp>
      </p:grpSp>
      <p:sp>
        <p:nvSpPr>
          <p:cNvPr id="57" name="任意多边形: 形状 56">
            <a:extLst>
              <a:ext uri="{FF2B5EF4-FFF2-40B4-BE49-F238E27FC236}">
                <a16:creationId xmlns:a16="http://schemas.microsoft.com/office/drawing/2014/main" id="{FF4AE4B6-700E-4CF2-8F64-2E07C26CFE70}"/>
              </a:ext>
            </a:extLst>
          </p:cNvPr>
          <p:cNvSpPr/>
          <p:nvPr/>
        </p:nvSpPr>
        <p:spPr>
          <a:xfrm rot="18932100">
            <a:off x="4840471" y="-754522"/>
            <a:ext cx="2517409" cy="2517409"/>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58" name="Oval 44">
            <a:extLst>
              <a:ext uri="{FF2B5EF4-FFF2-40B4-BE49-F238E27FC236}">
                <a16:creationId xmlns:a16="http://schemas.microsoft.com/office/drawing/2014/main" id="{A2E25C7F-2E17-493E-A876-B81526FD81F4}"/>
              </a:ext>
            </a:extLst>
          </p:cNvPr>
          <p:cNvSpPr/>
          <p:nvPr/>
        </p:nvSpPr>
        <p:spPr bwMode="auto">
          <a:xfrm>
            <a:off x="5330915" y="-507553"/>
            <a:ext cx="1693828" cy="1693828"/>
          </a:xfrm>
          <a:prstGeom prst="ellipse">
            <a:avLst/>
          </a:prstGeom>
          <a:noFill/>
          <a:ln w="19050">
            <a:noFill/>
            <a:round/>
            <a:headEnd/>
            <a:tailEnd/>
          </a:ln>
        </p:spPr>
        <p:txBody>
          <a:bodyPr rot="0" spcFirstLastPara="0" vert="horz" wrap="none" lIns="121948" tIns="60974" rIns="121948" bIns="60974" anchor="b" anchorCtr="1" forceAA="0" compatLnSpc="1">
            <a:prstTxWarp prst="textNoShape">
              <a:avLst/>
            </a:prstTxWarp>
            <a:normAutofit/>
          </a:bodyPr>
          <a:lstStyle/>
          <a:p>
            <a:pPr algn="ctr"/>
            <a:r>
              <a:rPr lang="zh-CN" altLang="en-US" sz="3734" b="1" spc="400" dirty="0">
                <a:solidFill>
                  <a:schemeClr val="tx1">
                    <a:lumMod val="65000"/>
                    <a:lumOff val="35000"/>
                  </a:schemeClr>
                </a:solidFill>
                <a:cs typeface="+mn-ea"/>
                <a:sym typeface="+mn-lt"/>
              </a:rPr>
              <a:t>目录 </a:t>
            </a:r>
            <a:br>
              <a:rPr lang="zh-CN" altLang="en-US" sz="3734" b="1" spc="400" dirty="0">
                <a:solidFill>
                  <a:schemeClr val="tx1">
                    <a:lumMod val="65000"/>
                    <a:lumOff val="35000"/>
                  </a:schemeClr>
                </a:solidFill>
                <a:cs typeface="+mn-ea"/>
                <a:sym typeface="+mn-lt"/>
              </a:rPr>
            </a:br>
            <a:r>
              <a:rPr lang="en-US" altLang="zh-CN" sz="1200" b="1" spc="400" dirty="0">
                <a:solidFill>
                  <a:schemeClr val="tx1">
                    <a:lumMod val="65000"/>
                    <a:lumOff val="35000"/>
                  </a:schemeClr>
                </a:solidFill>
                <a:cs typeface="+mn-ea"/>
                <a:sym typeface="+mn-lt"/>
              </a:rPr>
              <a:t>CONTENT</a:t>
            </a:r>
            <a:endParaRPr lang="en-US" altLang="zh-CN" sz="3734" b="1" spc="400" dirty="0">
              <a:solidFill>
                <a:schemeClr val="tx1">
                  <a:lumMod val="65000"/>
                  <a:lumOff val="35000"/>
                </a:schemeClr>
              </a:solidFill>
              <a:cs typeface="+mn-ea"/>
              <a:sym typeface="+mn-lt"/>
            </a:endParaRPr>
          </a:p>
        </p:txBody>
      </p:sp>
      <p:sp>
        <p:nvSpPr>
          <p:cNvPr id="59" name="任意多边形: 形状 58">
            <a:extLst>
              <a:ext uri="{FF2B5EF4-FFF2-40B4-BE49-F238E27FC236}">
                <a16:creationId xmlns:a16="http://schemas.microsoft.com/office/drawing/2014/main" id="{7B1245CA-0DDB-48D2-A2E1-F175BFDB61EB}"/>
              </a:ext>
            </a:extLst>
          </p:cNvPr>
          <p:cNvSpPr/>
          <p:nvPr/>
        </p:nvSpPr>
        <p:spPr>
          <a:xfrm rot="18958199">
            <a:off x="5092341" y="5852753"/>
            <a:ext cx="2013669" cy="2013669"/>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dirty="0"/>
          </a:p>
        </p:txBody>
      </p:sp>
      <p:grpSp>
        <p:nvGrpSpPr>
          <p:cNvPr id="63" name="组合 62">
            <a:extLst>
              <a:ext uri="{FF2B5EF4-FFF2-40B4-BE49-F238E27FC236}">
                <a16:creationId xmlns:a16="http://schemas.microsoft.com/office/drawing/2014/main" id="{12802928-7A7B-41FF-B392-BAD9F3A8D8F8}"/>
              </a:ext>
            </a:extLst>
          </p:cNvPr>
          <p:cNvGrpSpPr/>
          <p:nvPr/>
        </p:nvGrpSpPr>
        <p:grpSpPr>
          <a:xfrm>
            <a:off x="4082483" y="2493690"/>
            <a:ext cx="2370543" cy="1896434"/>
            <a:chOff x="1619672" y="2139702"/>
            <a:chExt cx="1440160" cy="1152128"/>
          </a:xfrm>
        </p:grpSpPr>
        <p:grpSp>
          <p:nvGrpSpPr>
            <p:cNvPr id="64" name="组合 63">
              <a:extLst>
                <a:ext uri="{FF2B5EF4-FFF2-40B4-BE49-F238E27FC236}">
                  <a16:creationId xmlns:a16="http://schemas.microsoft.com/office/drawing/2014/main" id="{2B9352CC-2809-479B-A8A5-C394ABC3F82E}"/>
                </a:ext>
              </a:extLst>
            </p:cNvPr>
            <p:cNvGrpSpPr/>
            <p:nvPr/>
          </p:nvGrpSpPr>
          <p:grpSpPr>
            <a:xfrm>
              <a:off x="2051720" y="2139702"/>
              <a:ext cx="640391" cy="944699"/>
              <a:chOff x="2051720" y="2139702"/>
              <a:chExt cx="640391" cy="944699"/>
            </a:xfrm>
          </p:grpSpPr>
          <p:sp>
            <p:nvSpPr>
              <p:cNvPr id="66" name="Freeform: Shape 1">
                <a:extLst>
                  <a:ext uri="{FF2B5EF4-FFF2-40B4-BE49-F238E27FC236}">
                    <a16:creationId xmlns:a16="http://schemas.microsoft.com/office/drawing/2014/main" id="{8E25EBB8-1955-4512-A5E5-CF23197C560A}"/>
                  </a:ext>
                </a:extLst>
              </p:cNvPr>
              <p:cNvSpPr/>
              <p:nvPr/>
            </p:nvSpPr>
            <p:spPr>
              <a:xfrm>
                <a:off x="2051720" y="2139702"/>
                <a:ext cx="576064" cy="642317"/>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rgbClr val="0070C0"/>
              </a:solidFill>
              <a:ln w="22225">
                <a:noFill/>
              </a:ln>
            </p:spPr>
            <p:style>
              <a:lnRef idx="1">
                <a:schemeClr val="accent1"/>
              </a:lnRef>
              <a:fillRef idx="0">
                <a:schemeClr val="accent1"/>
              </a:fillRef>
              <a:effectRef idx="0">
                <a:schemeClr val="accent1"/>
              </a:effectRef>
              <a:fontRef idx="minor">
                <a:schemeClr val="tx1"/>
              </a:fontRef>
            </p:style>
            <p:txBody>
              <a:bodyPr anchor="ctr"/>
              <a:lstStyle/>
              <a:p>
                <a:pPr algn="ctr"/>
                <a:endParaRPr sz="3202">
                  <a:cs typeface="+mn-ea"/>
                  <a:sym typeface="+mn-lt"/>
                </a:endParaRPr>
              </a:p>
            </p:txBody>
          </p:sp>
          <p:sp>
            <p:nvSpPr>
              <p:cNvPr id="67" name="矩形 66">
                <a:extLst>
                  <a:ext uri="{FF2B5EF4-FFF2-40B4-BE49-F238E27FC236}">
                    <a16:creationId xmlns:a16="http://schemas.microsoft.com/office/drawing/2014/main" id="{D47C204D-8B4F-4910-B2C1-F5E11DD2900E}"/>
                  </a:ext>
                </a:extLst>
              </p:cNvPr>
              <p:cNvSpPr/>
              <p:nvPr/>
            </p:nvSpPr>
            <p:spPr>
              <a:xfrm>
                <a:off x="2116047" y="2276194"/>
                <a:ext cx="576064" cy="808207"/>
              </a:xfrm>
              <a:prstGeom prst="rect">
                <a:avLst/>
              </a:prstGeom>
            </p:spPr>
            <p:txBody>
              <a:bodyPr wrap="square">
                <a:spAutoFit/>
              </a:bodyPr>
              <a:lstStyle/>
              <a:p>
                <a:pPr>
                  <a:defRPr/>
                </a:pPr>
                <a:r>
                  <a:rPr lang="en-US" altLang="zh-CN" sz="3202" b="1" spc="400" dirty="0">
                    <a:solidFill>
                      <a:schemeClr val="bg1"/>
                    </a:solidFill>
                    <a:cs typeface="+mn-ea"/>
                    <a:sym typeface="+mn-lt"/>
                  </a:rPr>
                  <a:t>02</a:t>
                </a:r>
                <a:endParaRPr lang="zh-CN" altLang="en-US" sz="3202" b="1" spc="400" dirty="0">
                  <a:solidFill>
                    <a:schemeClr val="bg1"/>
                  </a:solidFill>
                  <a:cs typeface="+mn-ea"/>
                  <a:sym typeface="+mn-lt"/>
                </a:endParaRPr>
              </a:p>
            </p:txBody>
          </p:sp>
        </p:grpSp>
        <p:sp>
          <p:nvSpPr>
            <p:cNvPr id="65" name="Rectangle 17">
              <a:extLst>
                <a:ext uri="{FF2B5EF4-FFF2-40B4-BE49-F238E27FC236}">
                  <a16:creationId xmlns:a16="http://schemas.microsoft.com/office/drawing/2014/main" id="{3AE64260-B4F0-499C-ADDD-BAE762D3FD6F}"/>
                </a:ext>
              </a:extLst>
            </p:cNvPr>
            <p:cNvSpPr/>
            <p:nvPr/>
          </p:nvSpPr>
          <p:spPr>
            <a:xfrm>
              <a:off x="1619672" y="2859782"/>
              <a:ext cx="1440160" cy="432048"/>
            </a:xfrm>
            <a:prstGeom prst="rect">
              <a:avLst/>
            </a:prstGeom>
          </p:spPr>
          <p:txBody>
            <a:bodyPr wrap="none" lIns="192044" tIns="0" rIns="192044" bIns="0">
              <a:normAutofit/>
            </a:bodyPr>
            <a:lstStyle/>
            <a:p>
              <a:pPr algn="ctr"/>
              <a:r>
                <a:rPr lang="zh-CN" altLang="en-US" sz="2134" b="1" dirty="0">
                  <a:solidFill>
                    <a:schemeClr val="tx1">
                      <a:lumMod val="65000"/>
                      <a:lumOff val="35000"/>
                    </a:schemeClr>
                  </a:solidFill>
                  <a:cs typeface="+mn-ea"/>
                  <a:sym typeface="+mn-lt"/>
                </a:rPr>
                <a:t>平台资源</a:t>
              </a:r>
            </a:p>
          </p:txBody>
        </p:sp>
      </p:grpSp>
      <p:grpSp>
        <p:nvGrpSpPr>
          <p:cNvPr id="68" name="组合 67">
            <a:extLst>
              <a:ext uri="{FF2B5EF4-FFF2-40B4-BE49-F238E27FC236}">
                <a16:creationId xmlns:a16="http://schemas.microsoft.com/office/drawing/2014/main" id="{67AAD84B-A028-4291-8C8F-44E36B5361DE}"/>
              </a:ext>
            </a:extLst>
          </p:cNvPr>
          <p:cNvGrpSpPr/>
          <p:nvPr/>
        </p:nvGrpSpPr>
        <p:grpSpPr>
          <a:xfrm>
            <a:off x="6195209" y="2493690"/>
            <a:ext cx="2370543" cy="1896434"/>
            <a:chOff x="1619674" y="2139702"/>
            <a:chExt cx="1440160" cy="1152128"/>
          </a:xfrm>
        </p:grpSpPr>
        <p:grpSp>
          <p:nvGrpSpPr>
            <p:cNvPr id="69" name="组合 68">
              <a:extLst>
                <a:ext uri="{FF2B5EF4-FFF2-40B4-BE49-F238E27FC236}">
                  <a16:creationId xmlns:a16="http://schemas.microsoft.com/office/drawing/2014/main" id="{C0196C3C-19AD-402B-A078-D9C3BE751C74}"/>
                </a:ext>
              </a:extLst>
            </p:cNvPr>
            <p:cNvGrpSpPr/>
            <p:nvPr/>
          </p:nvGrpSpPr>
          <p:grpSpPr>
            <a:xfrm>
              <a:off x="2051720" y="2139702"/>
              <a:ext cx="640391" cy="944699"/>
              <a:chOff x="2051720" y="2139702"/>
              <a:chExt cx="640391" cy="944699"/>
            </a:xfrm>
          </p:grpSpPr>
          <p:sp>
            <p:nvSpPr>
              <p:cNvPr id="71" name="Freeform: Shape 1">
                <a:extLst>
                  <a:ext uri="{FF2B5EF4-FFF2-40B4-BE49-F238E27FC236}">
                    <a16:creationId xmlns:a16="http://schemas.microsoft.com/office/drawing/2014/main" id="{F2896D0D-804F-4AE1-A86D-B93E33D397C9}"/>
                  </a:ext>
                </a:extLst>
              </p:cNvPr>
              <p:cNvSpPr/>
              <p:nvPr/>
            </p:nvSpPr>
            <p:spPr>
              <a:xfrm>
                <a:off x="2051720" y="2139702"/>
                <a:ext cx="576064" cy="642317"/>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rgbClr val="0070C0"/>
              </a:solidFill>
              <a:ln w="22225">
                <a:noFill/>
              </a:ln>
            </p:spPr>
            <p:style>
              <a:lnRef idx="1">
                <a:schemeClr val="accent1"/>
              </a:lnRef>
              <a:fillRef idx="0">
                <a:schemeClr val="accent1"/>
              </a:fillRef>
              <a:effectRef idx="0">
                <a:schemeClr val="accent1"/>
              </a:effectRef>
              <a:fontRef idx="minor">
                <a:schemeClr val="tx1"/>
              </a:fontRef>
            </p:style>
            <p:txBody>
              <a:bodyPr anchor="ctr"/>
              <a:lstStyle/>
              <a:p>
                <a:pPr algn="ctr"/>
                <a:endParaRPr sz="3202">
                  <a:cs typeface="+mn-ea"/>
                  <a:sym typeface="+mn-lt"/>
                </a:endParaRPr>
              </a:p>
            </p:txBody>
          </p:sp>
          <p:sp>
            <p:nvSpPr>
              <p:cNvPr id="72" name="矩形 71">
                <a:extLst>
                  <a:ext uri="{FF2B5EF4-FFF2-40B4-BE49-F238E27FC236}">
                    <a16:creationId xmlns:a16="http://schemas.microsoft.com/office/drawing/2014/main" id="{366A295A-47FF-4907-9A59-144A3FD626D1}"/>
                  </a:ext>
                </a:extLst>
              </p:cNvPr>
              <p:cNvSpPr/>
              <p:nvPr/>
            </p:nvSpPr>
            <p:spPr>
              <a:xfrm>
                <a:off x="2116047" y="2276194"/>
                <a:ext cx="576064" cy="808207"/>
              </a:xfrm>
              <a:prstGeom prst="rect">
                <a:avLst/>
              </a:prstGeom>
            </p:spPr>
            <p:txBody>
              <a:bodyPr wrap="square">
                <a:spAutoFit/>
              </a:bodyPr>
              <a:lstStyle/>
              <a:p>
                <a:pPr>
                  <a:defRPr/>
                </a:pPr>
                <a:r>
                  <a:rPr lang="en-US" altLang="zh-CN" sz="3202" b="1" spc="400" dirty="0">
                    <a:solidFill>
                      <a:schemeClr val="bg1"/>
                    </a:solidFill>
                    <a:cs typeface="+mn-ea"/>
                    <a:sym typeface="+mn-lt"/>
                  </a:rPr>
                  <a:t>03</a:t>
                </a:r>
                <a:endParaRPr lang="zh-CN" altLang="en-US" sz="3202" b="1" spc="400" dirty="0">
                  <a:solidFill>
                    <a:schemeClr val="bg1"/>
                  </a:solidFill>
                  <a:cs typeface="+mn-ea"/>
                  <a:sym typeface="+mn-lt"/>
                </a:endParaRPr>
              </a:p>
            </p:txBody>
          </p:sp>
        </p:grpSp>
        <p:sp>
          <p:nvSpPr>
            <p:cNvPr id="70" name="Rectangle 17">
              <a:extLst>
                <a:ext uri="{FF2B5EF4-FFF2-40B4-BE49-F238E27FC236}">
                  <a16:creationId xmlns:a16="http://schemas.microsoft.com/office/drawing/2014/main" id="{DE6DCBE4-2274-48FF-96C9-E5E3B3F58F2D}"/>
                </a:ext>
              </a:extLst>
            </p:cNvPr>
            <p:cNvSpPr/>
            <p:nvPr/>
          </p:nvSpPr>
          <p:spPr>
            <a:xfrm>
              <a:off x="1619674" y="2859782"/>
              <a:ext cx="1440160" cy="432048"/>
            </a:xfrm>
            <a:prstGeom prst="rect">
              <a:avLst/>
            </a:prstGeom>
          </p:spPr>
          <p:txBody>
            <a:bodyPr wrap="none" lIns="192044" tIns="0" rIns="192044" bIns="0">
              <a:normAutofit/>
            </a:bodyPr>
            <a:lstStyle/>
            <a:p>
              <a:pPr algn="ctr"/>
              <a:r>
                <a:rPr lang="zh-CN" altLang="en-US" sz="2134" b="1" dirty="0">
                  <a:solidFill>
                    <a:schemeClr val="tx1">
                      <a:lumMod val="65000"/>
                      <a:lumOff val="35000"/>
                    </a:schemeClr>
                  </a:solidFill>
                  <a:cs typeface="+mn-ea"/>
                  <a:sym typeface="+mn-lt"/>
                </a:rPr>
                <a:t>平台使用</a:t>
              </a:r>
            </a:p>
          </p:txBody>
        </p:sp>
      </p:grpSp>
      <p:grpSp>
        <p:nvGrpSpPr>
          <p:cNvPr id="73" name="组合 72">
            <a:extLst>
              <a:ext uri="{FF2B5EF4-FFF2-40B4-BE49-F238E27FC236}">
                <a16:creationId xmlns:a16="http://schemas.microsoft.com/office/drawing/2014/main" id="{617C444A-22D5-40BA-9120-FCD251343C28}"/>
              </a:ext>
            </a:extLst>
          </p:cNvPr>
          <p:cNvGrpSpPr/>
          <p:nvPr/>
        </p:nvGrpSpPr>
        <p:grpSpPr>
          <a:xfrm>
            <a:off x="8307936" y="2493690"/>
            <a:ext cx="2370543" cy="1896434"/>
            <a:chOff x="1619676" y="2139702"/>
            <a:chExt cx="1440160" cy="1152128"/>
          </a:xfrm>
        </p:grpSpPr>
        <p:grpSp>
          <p:nvGrpSpPr>
            <p:cNvPr id="74" name="组合 73">
              <a:extLst>
                <a:ext uri="{FF2B5EF4-FFF2-40B4-BE49-F238E27FC236}">
                  <a16:creationId xmlns:a16="http://schemas.microsoft.com/office/drawing/2014/main" id="{0F87CC14-4453-48F7-A31F-E1208E68A732}"/>
                </a:ext>
              </a:extLst>
            </p:cNvPr>
            <p:cNvGrpSpPr/>
            <p:nvPr/>
          </p:nvGrpSpPr>
          <p:grpSpPr>
            <a:xfrm>
              <a:off x="2051720" y="2139702"/>
              <a:ext cx="640391" cy="944699"/>
              <a:chOff x="2051720" y="2139702"/>
              <a:chExt cx="640391" cy="944699"/>
            </a:xfrm>
          </p:grpSpPr>
          <p:sp>
            <p:nvSpPr>
              <p:cNvPr id="76" name="Freeform: Shape 1">
                <a:extLst>
                  <a:ext uri="{FF2B5EF4-FFF2-40B4-BE49-F238E27FC236}">
                    <a16:creationId xmlns:a16="http://schemas.microsoft.com/office/drawing/2014/main" id="{F396F9F6-9CBB-4217-A1CD-FAF052BD2E46}"/>
                  </a:ext>
                </a:extLst>
              </p:cNvPr>
              <p:cNvSpPr/>
              <p:nvPr/>
            </p:nvSpPr>
            <p:spPr>
              <a:xfrm>
                <a:off x="2051720" y="2139702"/>
                <a:ext cx="576064" cy="642317"/>
              </a:xfrm>
              <a:custGeom>
                <a:avLst/>
                <a:gdLst>
                  <a:gd name="connsiteX0" fmla="*/ 1124365 w 2248729"/>
                  <a:gd name="connsiteY0" fmla="*/ 0 h 2507353"/>
                  <a:gd name="connsiteX1" fmla="*/ 1257442 w 2248729"/>
                  <a:gd name="connsiteY1" fmla="*/ 31576 h 2507353"/>
                  <a:gd name="connsiteX2" fmla="*/ 2115652 w 2248729"/>
                  <a:gd name="connsiteY2" fmla="*/ 527274 h 2507353"/>
                  <a:gd name="connsiteX3" fmla="*/ 2248729 w 2248729"/>
                  <a:gd name="connsiteY3" fmla="*/ 758148 h 2507353"/>
                  <a:gd name="connsiteX4" fmla="*/ 2248729 w 2248729"/>
                  <a:gd name="connsiteY4" fmla="*/ 1749546 h 2507353"/>
                  <a:gd name="connsiteX5" fmla="*/ 2115652 w 2248729"/>
                  <a:gd name="connsiteY5" fmla="*/ 1980419 h 2507353"/>
                  <a:gd name="connsiteX6" fmla="*/ 1257442 w 2248729"/>
                  <a:gd name="connsiteY6" fmla="*/ 2474760 h 2507353"/>
                  <a:gd name="connsiteX7" fmla="*/ 991288 w 2248729"/>
                  <a:gd name="connsiteY7" fmla="*/ 2474760 h 2507353"/>
                  <a:gd name="connsiteX8" fmla="*/ 133077 w 2248729"/>
                  <a:gd name="connsiteY8" fmla="*/ 1980419 h 2507353"/>
                  <a:gd name="connsiteX9" fmla="*/ 0 w 2248729"/>
                  <a:gd name="connsiteY9" fmla="*/ 1749546 h 2507353"/>
                  <a:gd name="connsiteX10" fmla="*/ 0 w 2248729"/>
                  <a:gd name="connsiteY10" fmla="*/ 758148 h 2507353"/>
                  <a:gd name="connsiteX11" fmla="*/ 133077 w 2248729"/>
                  <a:gd name="connsiteY11" fmla="*/ 527274 h 2507353"/>
                  <a:gd name="connsiteX12" fmla="*/ 991288 w 2248729"/>
                  <a:gd name="connsiteY12" fmla="*/ 31576 h 2507353"/>
                  <a:gd name="connsiteX13" fmla="*/ 1124365 w 2248729"/>
                  <a:gd name="connsiteY13" fmla="*/ 0 h 250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48729" h="2507353">
                    <a:moveTo>
                      <a:pt x="1124365" y="0"/>
                    </a:moveTo>
                    <a:cubicBezTo>
                      <a:pt x="1172571" y="0"/>
                      <a:pt x="1220778" y="10526"/>
                      <a:pt x="1257442" y="31576"/>
                    </a:cubicBezTo>
                    <a:cubicBezTo>
                      <a:pt x="2115652" y="527274"/>
                      <a:pt x="2115652" y="527274"/>
                      <a:pt x="2115652" y="527274"/>
                    </a:cubicBezTo>
                    <a:cubicBezTo>
                      <a:pt x="2188980" y="569375"/>
                      <a:pt x="2248729" y="672589"/>
                      <a:pt x="2248729" y="758148"/>
                    </a:cubicBezTo>
                    <a:cubicBezTo>
                      <a:pt x="2248729" y="1749546"/>
                      <a:pt x="2248729" y="1749546"/>
                      <a:pt x="2248729" y="1749546"/>
                    </a:cubicBezTo>
                    <a:cubicBezTo>
                      <a:pt x="2248729" y="1833746"/>
                      <a:pt x="2188980" y="1936960"/>
                      <a:pt x="2115652" y="1980419"/>
                    </a:cubicBezTo>
                    <a:cubicBezTo>
                      <a:pt x="1257442" y="2474760"/>
                      <a:pt x="1257442" y="2474760"/>
                      <a:pt x="1257442" y="2474760"/>
                    </a:cubicBezTo>
                    <a:cubicBezTo>
                      <a:pt x="1184114" y="2518218"/>
                      <a:pt x="1064616" y="2518218"/>
                      <a:pt x="991288" y="2474760"/>
                    </a:cubicBezTo>
                    <a:cubicBezTo>
                      <a:pt x="133077" y="1980419"/>
                      <a:pt x="133077" y="1980419"/>
                      <a:pt x="133077" y="1980419"/>
                    </a:cubicBezTo>
                    <a:cubicBezTo>
                      <a:pt x="59749" y="1936960"/>
                      <a:pt x="0" y="1833746"/>
                      <a:pt x="0" y="1749546"/>
                    </a:cubicBezTo>
                    <a:lnTo>
                      <a:pt x="0" y="758148"/>
                    </a:lnTo>
                    <a:cubicBezTo>
                      <a:pt x="0" y="672589"/>
                      <a:pt x="59749" y="569375"/>
                      <a:pt x="133077" y="527274"/>
                    </a:cubicBezTo>
                    <a:cubicBezTo>
                      <a:pt x="991288" y="31576"/>
                      <a:pt x="991288" y="31576"/>
                      <a:pt x="991288" y="31576"/>
                    </a:cubicBezTo>
                    <a:cubicBezTo>
                      <a:pt x="1027952" y="10526"/>
                      <a:pt x="1076158" y="0"/>
                      <a:pt x="1124365" y="0"/>
                    </a:cubicBezTo>
                    <a:close/>
                  </a:path>
                </a:pathLst>
              </a:custGeom>
              <a:solidFill>
                <a:srgbClr val="0070C0"/>
              </a:solidFill>
              <a:ln w="22225">
                <a:noFill/>
              </a:ln>
            </p:spPr>
            <p:style>
              <a:lnRef idx="1">
                <a:schemeClr val="accent1"/>
              </a:lnRef>
              <a:fillRef idx="0">
                <a:schemeClr val="accent1"/>
              </a:fillRef>
              <a:effectRef idx="0">
                <a:schemeClr val="accent1"/>
              </a:effectRef>
              <a:fontRef idx="minor">
                <a:schemeClr val="tx1"/>
              </a:fontRef>
            </p:style>
            <p:txBody>
              <a:bodyPr anchor="ctr"/>
              <a:lstStyle/>
              <a:p>
                <a:pPr algn="ctr"/>
                <a:endParaRPr sz="3202">
                  <a:cs typeface="+mn-ea"/>
                  <a:sym typeface="+mn-lt"/>
                </a:endParaRPr>
              </a:p>
            </p:txBody>
          </p:sp>
          <p:sp>
            <p:nvSpPr>
              <p:cNvPr id="77" name="矩形 76">
                <a:extLst>
                  <a:ext uri="{FF2B5EF4-FFF2-40B4-BE49-F238E27FC236}">
                    <a16:creationId xmlns:a16="http://schemas.microsoft.com/office/drawing/2014/main" id="{24C6094C-9385-45FB-A580-284137BE58CF}"/>
                  </a:ext>
                </a:extLst>
              </p:cNvPr>
              <p:cNvSpPr/>
              <p:nvPr/>
            </p:nvSpPr>
            <p:spPr>
              <a:xfrm>
                <a:off x="2116047" y="2276194"/>
                <a:ext cx="576064" cy="808207"/>
              </a:xfrm>
              <a:prstGeom prst="rect">
                <a:avLst/>
              </a:prstGeom>
            </p:spPr>
            <p:txBody>
              <a:bodyPr wrap="square">
                <a:spAutoFit/>
              </a:bodyPr>
              <a:lstStyle/>
              <a:p>
                <a:pPr>
                  <a:defRPr/>
                </a:pPr>
                <a:r>
                  <a:rPr lang="en-US" altLang="zh-CN" sz="3202" b="1" spc="400" dirty="0">
                    <a:solidFill>
                      <a:schemeClr val="bg1"/>
                    </a:solidFill>
                    <a:cs typeface="+mn-ea"/>
                    <a:sym typeface="+mn-lt"/>
                  </a:rPr>
                  <a:t>04</a:t>
                </a:r>
                <a:endParaRPr lang="zh-CN" altLang="en-US" sz="3202" b="1" spc="400" dirty="0">
                  <a:solidFill>
                    <a:schemeClr val="bg1"/>
                  </a:solidFill>
                  <a:cs typeface="+mn-ea"/>
                  <a:sym typeface="+mn-lt"/>
                </a:endParaRPr>
              </a:p>
            </p:txBody>
          </p:sp>
        </p:grpSp>
        <p:sp>
          <p:nvSpPr>
            <p:cNvPr id="75" name="Rectangle 17">
              <a:extLst>
                <a:ext uri="{FF2B5EF4-FFF2-40B4-BE49-F238E27FC236}">
                  <a16:creationId xmlns:a16="http://schemas.microsoft.com/office/drawing/2014/main" id="{FE42E0B2-B9BD-40E1-8F5F-D8EE64411383}"/>
                </a:ext>
              </a:extLst>
            </p:cNvPr>
            <p:cNvSpPr/>
            <p:nvPr/>
          </p:nvSpPr>
          <p:spPr>
            <a:xfrm>
              <a:off x="1619676" y="2859782"/>
              <a:ext cx="1440160" cy="432048"/>
            </a:xfrm>
            <a:prstGeom prst="rect">
              <a:avLst/>
            </a:prstGeom>
          </p:spPr>
          <p:txBody>
            <a:bodyPr wrap="none" lIns="192044" tIns="0" rIns="192044" bIns="0">
              <a:normAutofit/>
            </a:bodyPr>
            <a:lstStyle/>
            <a:p>
              <a:pPr algn="ctr"/>
              <a:r>
                <a:rPr lang="zh-CN" altLang="en-US" sz="2134" b="1" dirty="0">
                  <a:solidFill>
                    <a:schemeClr val="tx1">
                      <a:lumMod val="65000"/>
                      <a:lumOff val="35000"/>
                    </a:schemeClr>
                  </a:solidFill>
                  <a:cs typeface="+mn-ea"/>
                  <a:sym typeface="+mn-lt"/>
                </a:rPr>
                <a:t>小结</a:t>
              </a:r>
            </a:p>
          </p:txBody>
        </p:sp>
      </p:grpSp>
    </p:spTree>
    <p:extLst>
      <p:ext uri="{BB962C8B-B14F-4D97-AF65-F5344CB8AC3E}">
        <p14:creationId xmlns:p14="http://schemas.microsoft.com/office/powerpoint/2010/main" val="2324247592"/>
      </p:ext>
    </p:extLst>
  </p:cSld>
  <p:clrMapOvr>
    <a:overrideClrMapping bg1="lt1" tx1="dk1" bg2="lt2" tx2="dk2" accent1="accent1" accent2="accent2" accent3="accent3" accent4="accent4" accent5="accent5" accent6="accent6" hlink="hlink" folHlink="folHlink"/>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A3DF1CA6-8D1A-4EED-9258-AF0592BC9F2B}"/>
              </a:ext>
            </a:extLst>
          </p:cNvPr>
          <p:cNvGrpSpPr/>
          <p:nvPr/>
        </p:nvGrpSpPr>
        <p:grpSpPr>
          <a:xfrm>
            <a:off x="1297534" y="2277402"/>
            <a:ext cx="9932140" cy="2790265"/>
            <a:chOff x="1297534" y="2277402"/>
            <a:chExt cx="9932140" cy="2790265"/>
          </a:xfrm>
        </p:grpSpPr>
        <p:sp>
          <p:nvSpPr>
            <p:cNvPr id="3" name="MH_SubTitle_1">
              <a:extLst>
                <a:ext uri="{FF2B5EF4-FFF2-40B4-BE49-F238E27FC236}">
                  <a16:creationId xmlns:a16="http://schemas.microsoft.com/office/drawing/2014/main" id="{E19F6DC3-82AB-46C7-9A5C-9377EC0CFD74}"/>
                </a:ext>
              </a:extLst>
            </p:cNvPr>
            <p:cNvSpPr/>
            <p:nvPr>
              <p:custDataLst>
                <p:tags r:id="rId1"/>
              </p:custDataLst>
            </p:nvPr>
          </p:nvSpPr>
          <p:spPr>
            <a:xfrm>
              <a:off x="1578322" y="3404581"/>
              <a:ext cx="2112922" cy="539861"/>
            </a:xfrm>
            <a:prstGeom prst="roundRect">
              <a:avLst>
                <a:gd name="adj" fmla="val 10053"/>
              </a:avLst>
            </a:prstGeom>
            <a:gradFill>
              <a:gsLst>
                <a:gs pos="53000">
                  <a:srgbClr val="0685E4"/>
                </a:gs>
                <a:gs pos="0">
                  <a:srgbClr val="0070C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defRPr/>
              </a:pPr>
              <a:r>
                <a:rPr lang="zh-CN" altLang="en-US" sz="3202" dirty="0">
                  <a:solidFill>
                    <a:srgbClr val="FFFFFF"/>
                  </a:solidFill>
                  <a:latin typeface="微软雅黑" panose="020B0503020204020204" pitchFamily="34" charset="-122"/>
                  <a:ea typeface="微软雅黑" panose="020B0503020204020204" pitchFamily="34" charset="-122"/>
                </a:rPr>
                <a:t>检索</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4" name="MH_Other_1">
              <a:extLst>
                <a:ext uri="{FF2B5EF4-FFF2-40B4-BE49-F238E27FC236}">
                  <a16:creationId xmlns:a16="http://schemas.microsoft.com/office/drawing/2014/main" id="{0C06E0E7-82AC-4479-BC38-5DE0F514981A}"/>
                </a:ext>
              </a:extLst>
            </p:cNvPr>
            <p:cNvSpPr/>
            <p:nvPr>
              <p:custDataLst>
                <p:tags r:id="rId2"/>
              </p:custDataLst>
            </p:nvPr>
          </p:nvSpPr>
          <p:spPr>
            <a:xfrm>
              <a:off x="1743460" y="2277403"/>
              <a:ext cx="865916" cy="984799"/>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56" anchor="ctr"/>
            <a:lstStyle/>
            <a:p>
              <a:pPr algn="ctr">
                <a:defRPr/>
              </a:pPr>
              <a:r>
                <a:rPr lang="zh-CN" altLang="en-US" sz="3734" dirty="0">
                  <a:solidFill>
                    <a:srgbClr val="FFFFFF"/>
                  </a:solidFill>
                  <a:latin typeface="Bodoni MT Black" panose="02070A03080606020203" pitchFamily="18" charset="0"/>
                </a:rPr>
                <a:t>查</a:t>
              </a:r>
            </a:p>
          </p:txBody>
        </p:sp>
        <p:sp>
          <p:nvSpPr>
            <p:cNvPr id="5" name="MH_Text_1">
              <a:extLst>
                <a:ext uri="{FF2B5EF4-FFF2-40B4-BE49-F238E27FC236}">
                  <a16:creationId xmlns:a16="http://schemas.microsoft.com/office/drawing/2014/main" id="{0EEC6F00-3252-4153-B720-4DB1D2D63749}"/>
                </a:ext>
              </a:extLst>
            </p:cNvPr>
            <p:cNvSpPr>
              <a:spLocks noChangeArrowheads="1"/>
            </p:cNvSpPr>
            <p:nvPr>
              <p:custDataLst>
                <p:tags r:id="rId3"/>
              </p:custDataLst>
            </p:nvPr>
          </p:nvSpPr>
          <p:spPr bwMode="auto">
            <a:xfrm>
              <a:off x="1297534" y="4127302"/>
              <a:ext cx="2714195" cy="8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179"/>
              <a:r>
                <a:rPr lang="zh-CN" altLang="en-US" sz="1867" dirty="0">
                  <a:solidFill>
                    <a:schemeClr val="bg1">
                      <a:lumMod val="50000"/>
                    </a:schemeClr>
                  </a:solidFill>
                  <a:latin typeface="微软雅黑" panose="020B0503020204020204" pitchFamily="34" charset="-122"/>
                  <a:ea typeface="微软雅黑" panose="020B0503020204020204" pitchFamily="34" charset="-122"/>
                </a:rPr>
                <a:t>文献检索</a:t>
              </a:r>
            </a:p>
          </p:txBody>
        </p:sp>
        <p:sp>
          <p:nvSpPr>
            <p:cNvPr id="7" name="MH_SubTitle_3">
              <a:extLst>
                <a:ext uri="{FF2B5EF4-FFF2-40B4-BE49-F238E27FC236}">
                  <a16:creationId xmlns:a16="http://schemas.microsoft.com/office/drawing/2014/main" id="{7A97B390-3F7B-43FD-94A3-747263572720}"/>
                </a:ext>
              </a:extLst>
            </p:cNvPr>
            <p:cNvSpPr/>
            <p:nvPr>
              <p:custDataLst>
                <p:tags r:id="rId4"/>
              </p:custDataLst>
            </p:nvPr>
          </p:nvSpPr>
          <p:spPr>
            <a:xfrm>
              <a:off x="6409671" y="3404580"/>
              <a:ext cx="2112922" cy="539861"/>
            </a:xfrm>
            <a:prstGeom prst="roundRect">
              <a:avLst>
                <a:gd name="adj" fmla="val 10053"/>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defRPr/>
              </a:pPr>
              <a:r>
                <a:rPr lang="zh-CN" altLang="en-US" sz="3202" dirty="0">
                  <a:solidFill>
                    <a:srgbClr val="FFFFFF"/>
                  </a:solidFill>
                  <a:latin typeface="微软雅黑" panose="020B0503020204020204" pitchFamily="34" charset="-122"/>
                  <a:ea typeface="微软雅黑" panose="020B0503020204020204" pitchFamily="34" charset="-122"/>
                </a:rPr>
                <a:t>文献传递</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8" name="MH_Other_2">
              <a:extLst>
                <a:ext uri="{FF2B5EF4-FFF2-40B4-BE49-F238E27FC236}">
                  <a16:creationId xmlns:a16="http://schemas.microsoft.com/office/drawing/2014/main" id="{C059A70B-82C7-4571-BCC0-5F8A54E489D6}"/>
                </a:ext>
              </a:extLst>
            </p:cNvPr>
            <p:cNvSpPr/>
            <p:nvPr>
              <p:custDataLst>
                <p:tags r:id="rId5"/>
              </p:custDataLst>
            </p:nvPr>
          </p:nvSpPr>
          <p:spPr>
            <a:xfrm>
              <a:off x="6555753" y="2277402"/>
              <a:ext cx="865918" cy="984798"/>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56" anchor="ctr"/>
            <a:lstStyle/>
            <a:p>
              <a:pPr algn="ctr">
                <a:defRPr/>
              </a:pPr>
              <a:r>
                <a:rPr lang="zh-CN" altLang="en-US" sz="3734" dirty="0">
                  <a:solidFill>
                    <a:srgbClr val="FFFFFF"/>
                  </a:solidFill>
                  <a:latin typeface="Bodoni MT Black" panose="02070A03080606020203" pitchFamily="18" charset="0"/>
                </a:rPr>
                <a:t>传</a:t>
              </a:r>
            </a:p>
          </p:txBody>
        </p:sp>
        <p:sp>
          <p:nvSpPr>
            <p:cNvPr id="11" name="MH_SubTitle_2">
              <a:extLst>
                <a:ext uri="{FF2B5EF4-FFF2-40B4-BE49-F238E27FC236}">
                  <a16:creationId xmlns:a16="http://schemas.microsoft.com/office/drawing/2014/main" id="{3C9AFA9D-7CF2-432E-B167-DB3049056682}"/>
                </a:ext>
              </a:extLst>
            </p:cNvPr>
            <p:cNvSpPr/>
            <p:nvPr>
              <p:custDataLst>
                <p:tags r:id="rId6"/>
              </p:custDataLst>
            </p:nvPr>
          </p:nvSpPr>
          <p:spPr>
            <a:xfrm>
              <a:off x="3991880" y="3404580"/>
              <a:ext cx="2112922" cy="539861"/>
            </a:xfrm>
            <a:prstGeom prst="roundRect">
              <a:avLst>
                <a:gd name="adj" fmla="val 10053"/>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defRPr/>
              </a:pPr>
              <a:r>
                <a:rPr lang="zh-CN" altLang="en-US" sz="3202" dirty="0">
                  <a:solidFill>
                    <a:srgbClr val="FFFFFF"/>
                  </a:solidFill>
                  <a:latin typeface="微软雅黑" panose="020B0503020204020204" pitchFamily="34" charset="-122"/>
                  <a:ea typeface="微软雅黑" panose="020B0503020204020204" pitchFamily="34" charset="-122"/>
                </a:rPr>
                <a:t>直接下载</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12" name="MH_Other_3">
              <a:extLst>
                <a:ext uri="{FF2B5EF4-FFF2-40B4-BE49-F238E27FC236}">
                  <a16:creationId xmlns:a16="http://schemas.microsoft.com/office/drawing/2014/main" id="{C95C19D0-7E9C-4645-8F70-562E49353FA2}"/>
                </a:ext>
              </a:extLst>
            </p:cNvPr>
            <p:cNvSpPr/>
            <p:nvPr>
              <p:custDataLst>
                <p:tags r:id="rId7"/>
              </p:custDataLst>
            </p:nvPr>
          </p:nvSpPr>
          <p:spPr>
            <a:xfrm>
              <a:off x="4150664" y="4080890"/>
              <a:ext cx="863800" cy="986777"/>
            </a:xfrm>
            <a:custGeom>
              <a:avLst/>
              <a:gdLst>
                <a:gd name="connsiteX0" fmla="*/ 324036 w 648072"/>
                <a:gd name="connsiteY0" fmla="*/ 0 h 791728"/>
                <a:gd name="connsiteX1" fmla="*/ 388468 w 648072"/>
                <a:gd name="connsiteY1" fmla="*/ 150151 h 791728"/>
                <a:gd name="connsiteX2" fmla="*/ 389341 w 648072"/>
                <a:gd name="connsiteY2" fmla="*/ 150239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39 h 791728"/>
                <a:gd name="connsiteX7" fmla="*/ 259605 w 648072"/>
                <a:gd name="connsiteY7" fmla="*/ 150151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1"/>
                  </a:lnTo>
                  <a:lnTo>
                    <a:pt x="389341" y="150239"/>
                  </a:lnTo>
                  <a:cubicBezTo>
                    <a:pt x="536998" y="180454"/>
                    <a:pt x="648072" y="311102"/>
                    <a:pt x="648072" y="467692"/>
                  </a:cubicBezTo>
                  <a:cubicBezTo>
                    <a:pt x="648072" y="646652"/>
                    <a:pt x="502996" y="791728"/>
                    <a:pt x="324036" y="791728"/>
                  </a:cubicBezTo>
                  <a:cubicBezTo>
                    <a:pt x="145076" y="791728"/>
                    <a:pt x="0" y="646652"/>
                    <a:pt x="0" y="467692"/>
                  </a:cubicBezTo>
                  <a:cubicBezTo>
                    <a:pt x="0" y="311102"/>
                    <a:pt x="111074" y="180454"/>
                    <a:pt x="258732" y="150239"/>
                  </a:cubicBezTo>
                  <a:lnTo>
                    <a:pt x="259605" y="150151"/>
                  </a:lnTo>
                  <a:close/>
                </a:path>
              </a:pathLst>
            </a:cu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44" rIns="0" bIns="0" anchor="ctr"/>
            <a:lstStyle/>
            <a:p>
              <a:pPr algn="ctr">
                <a:defRPr/>
              </a:pPr>
              <a:r>
                <a:rPr lang="zh-CN" altLang="en-US" sz="3734" dirty="0">
                  <a:solidFill>
                    <a:srgbClr val="FFFFFF"/>
                  </a:solidFill>
                  <a:latin typeface="Bodoni MT Black" panose="02070A03080606020203" pitchFamily="18" charset="0"/>
                </a:rPr>
                <a:t>下</a:t>
              </a:r>
            </a:p>
          </p:txBody>
        </p:sp>
        <p:sp>
          <p:nvSpPr>
            <p:cNvPr id="13" name="MH_Text_1">
              <a:extLst>
                <a:ext uri="{FF2B5EF4-FFF2-40B4-BE49-F238E27FC236}">
                  <a16:creationId xmlns:a16="http://schemas.microsoft.com/office/drawing/2014/main" id="{DC9F6AB4-5DC3-43FA-BEA1-D74BB581E45F}"/>
                </a:ext>
              </a:extLst>
            </p:cNvPr>
            <p:cNvSpPr>
              <a:spLocks noChangeArrowheads="1"/>
            </p:cNvSpPr>
            <p:nvPr>
              <p:custDataLst>
                <p:tags r:id="rId8"/>
              </p:custDataLst>
            </p:nvPr>
          </p:nvSpPr>
          <p:spPr bwMode="auto">
            <a:xfrm>
              <a:off x="3748438" y="2510124"/>
              <a:ext cx="2714195" cy="8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179"/>
              <a:endParaRPr lang="zh-CN" altLang="en-US" sz="1867"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MH_SubTitle_4">
              <a:extLst>
                <a:ext uri="{FF2B5EF4-FFF2-40B4-BE49-F238E27FC236}">
                  <a16:creationId xmlns:a16="http://schemas.microsoft.com/office/drawing/2014/main" id="{A0031D46-15B6-409A-BAC5-71DB9939D156}"/>
                </a:ext>
              </a:extLst>
            </p:cNvPr>
            <p:cNvSpPr/>
            <p:nvPr>
              <p:custDataLst>
                <p:tags r:id="rId9"/>
              </p:custDataLst>
            </p:nvPr>
          </p:nvSpPr>
          <p:spPr>
            <a:xfrm>
              <a:off x="8829582" y="3404581"/>
              <a:ext cx="2112922" cy="539861"/>
            </a:xfrm>
            <a:prstGeom prst="roundRect">
              <a:avLst>
                <a:gd name="adj" fmla="val 10053"/>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defRPr/>
              </a:pPr>
              <a:r>
                <a:rPr lang="zh-CN" altLang="en-US" sz="3202" dirty="0">
                  <a:solidFill>
                    <a:srgbClr val="FFFFFF"/>
                  </a:solidFill>
                  <a:latin typeface="微软雅黑" panose="020B0503020204020204" pitchFamily="34" charset="-122"/>
                  <a:ea typeface="微软雅黑" panose="020B0503020204020204" pitchFamily="34" charset="-122"/>
                </a:rPr>
                <a:t>代查代借</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16" name="MH_Other_4">
              <a:extLst>
                <a:ext uri="{FF2B5EF4-FFF2-40B4-BE49-F238E27FC236}">
                  <a16:creationId xmlns:a16="http://schemas.microsoft.com/office/drawing/2014/main" id="{CAD98036-3A75-4FEC-ADB9-0BF84C850C1A}"/>
                </a:ext>
              </a:extLst>
            </p:cNvPr>
            <p:cNvSpPr/>
            <p:nvPr>
              <p:custDataLst>
                <p:tags r:id="rId10"/>
              </p:custDataLst>
            </p:nvPr>
          </p:nvSpPr>
          <p:spPr>
            <a:xfrm>
              <a:off x="8962963" y="4080891"/>
              <a:ext cx="863800" cy="986776"/>
            </a:xfrm>
            <a:custGeom>
              <a:avLst/>
              <a:gdLst>
                <a:gd name="connsiteX0" fmla="*/ 324036 w 648072"/>
                <a:gd name="connsiteY0" fmla="*/ 0 h 791728"/>
                <a:gd name="connsiteX1" fmla="*/ 388468 w 648072"/>
                <a:gd name="connsiteY1" fmla="*/ 150152 h 791728"/>
                <a:gd name="connsiteX2" fmla="*/ 389341 w 648072"/>
                <a:gd name="connsiteY2" fmla="*/ 150240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40 h 791728"/>
                <a:gd name="connsiteX7" fmla="*/ 259605 w 648072"/>
                <a:gd name="connsiteY7" fmla="*/ 150152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2"/>
                  </a:lnTo>
                  <a:lnTo>
                    <a:pt x="389341" y="150240"/>
                  </a:lnTo>
                  <a:cubicBezTo>
                    <a:pt x="536998" y="180455"/>
                    <a:pt x="648072" y="311102"/>
                    <a:pt x="648072" y="467692"/>
                  </a:cubicBezTo>
                  <a:cubicBezTo>
                    <a:pt x="648072" y="646652"/>
                    <a:pt x="502996" y="791728"/>
                    <a:pt x="324036" y="791728"/>
                  </a:cubicBezTo>
                  <a:cubicBezTo>
                    <a:pt x="145076" y="791728"/>
                    <a:pt x="0" y="646652"/>
                    <a:pt x="0" y="467692"/>
                  </a:cubicBezTo>
                  <a:cubicBezTo>
                    <a:pt x="0" y="311102"/>
                    <a:pt x="111074" y="180455"/>
                    <a:pt x="258732" y="150240"/>
                  </a:cubicBezTo>
                  <a:lnTo>
                    <a:pt x="259605" y="150152"/>
                  </a:lnTo>
                  <a:close/>
                </a:path>
              </a:pathLst>
            </a:cu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44" rIns="0" bIns="0" anchor="ctr"/>
            <a:lstStyle/>
            <a:p>
              <a:pPr algn="ctr">
                <a:defRPr/>
              </a:pPr>
              <a:r>
                <a:rPr lang="zh-CN" altLang="en-US" sz="3734" dirty="0">
                  <a:solidFill>
                    <a:srgbClr val="FFFFFF"/>
                  </a:solidFill>
                  <a:latin typeface="Bodoni MT Black" panose="02070A03080606020203" pitchFamily="18" charset="0"/>
                </a:rPr>
                <a:t>借</a:t>
              </a:r>
            </a:p>
          </p:txBody>
        </p:sp>
        <p:sp>
          <p:nvSpPr>
            <p:cNvPr id="17" name="MH_Text_1">
              <a:extLst>
                <a:ext uri="{FF2B5EF4-FFF2-40B4-BE49-F238E27FC236}">
                  <a16:creationId xmlns:a16="http://schemas.microsoft.com/office/drawing/2014/main" id="{57CBAC23-1686-4475-A9A8-57EF5901AB19}"/>
                </a:ext>
              </a:extLst>
            </p:cNvPr>
            <p:cNvSpPr>
              <a:spLocks noChangeArrowheads="1"/>
            </p:cNvSpPr>
            <p:nvPr>
              <p:custDataLst>
                <p:tags r:id="rId11"/>
              </p:custDataLst>
            </p:nvPr>
          </p:nvSpPr>
          <p:spPr bwMode="auto">
            <a:xfrm>
              <a:off x="8515479" y="2517262"/>
              <a:ext cx="2714195" cy="8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179"/>
              <a:endParaRPr lang="zh-CN" altLang="en-US" sz="1867"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id="{5EC823B5-B118-4545-8F7F-AE4441664CDB}"/>
              </a:ext>
            </a:extLst>
          </p:cNvPr>
          <p:cNvGrpSpPr/>
          <p:nvPr/>
        </p:nvGrpSpPr>
        <p:grpSpPr>
          <a:xfrm>
            <a:off x="241169" y="234249"/>
            <a:ext cx="4225447" cy="506086"/>
            <a:chOff x="179512" y="175643"/>
            <a:chExt cx="3168352" cy="379477"/>
          </a:xfrm>
        </p:grpSpPr>
        <p:sp>
          <p:nvSpPr>
            <p:cNvPr id="19" name="Title 1">
              <a:extLst>
                <a:ext uri="{FF2B5EF4-FFF2-40B4-BE49-F238E27FC236}">
                  <a16:creationId xmlns:a16="http://schemas.microsoft.com/office/drawing/2014/main" id="{7CD8A073-1C5D-464D-89D6-177343C7227C}"/>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20" name="组合 19">
              <a:extLst>
                <a:ext uri="{FF2B5EF4-FFF2-40B4-BE49-F238E27FC236}">
                  <a16:creationId xmlns:a16="http://schemas.microsoft.com/office/drawing/2014/main" id="{7D1CA23C-33AE-4685-B3E3-296B3BD92811}"/>
                </a:ext>
              </a:extLst>
            </p:cNvPr>
            <p:cNvGrpSpPr/>
            <p:nvPr/>
          </p:nvGrpSpPr>
          <p:grpSpPr>
            <a:xfrm>
              <a:off x="179512" y="239963"/>
              <a:ext cx="363995" cy="250835"/>
              <a:chOff x="1311557" y="1084208"/>
              <a:chExt cx="363995" cy="250835"/>
            </a:xfrm>
          </p:grpSpPr>
          <p:sp>
            <p:nvSpPr>
              <p:cNvPr id="21" name="任意多边形: 形状 20">
                <a:extLst>
                  <a:ext uri="{FF2B5EF4-FFF2-40B4-BE49-F238E27FC236}">
                    <a16:creationId xmlns:a16="http://schemas.microsoft.com/office/drawing/2014/main" id="{E445A0F6-A687-4A1A-8512-EF8F5AAE936A}"/>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22" name="任意多边形: 形状 21">
                <a:extLst>
                  <a:ext uri="{FF2B5EF4-FFF2-40B4-BE49-F238E27FC236}">
                    <a16:creationId xmlns:a16="http://schemas.microsoft.com/office/drawing/2014/main" id="{C6F77338-EB68-4CF2-92FF-D2BAD90EAC3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23" name="组合 22">
            <a:extLst>
              <a:ext uri="{FF2B5EF4-FFF2-40B4-BE49-F238E27FC236}">
                <a16:creationId xmlns:a16="http://schemas.microsoft.com/office/drawing/2014/main" id="{28C4D0A6-8B43-45CA-8562-831B09AF3E73}"/>
              </a:ext>
            </a:extLst>
          </p:cNvPr>
          <p:cNvGrpSpPr/>
          <p:nvPr/>
        </p:nvGrpSpPr>
        <p:grpSpPr>
          <a:xfrm>
            <a:off x="786980" y="1028976"/>
            <a:ext cx="8174756" cy="464333"/>
            <a:chOff x="5802276" y="1428826"/>
            <a:chExt cx="6129648" cy="348169"/>
          </a:xfrm>
        </p:grpSpPr>
        <p:sp>
          <p:nvSpPr>
            <p:cNvPr id="24" name="TextBox 5">
              <a:extLst>
                <a:ext uri="{FF2B5EF4-FFF2-40B4-BE49-F238E27FC236}">
                  <a16:creationId xmlns:a16="http://schemas.microsoft.com/office/drawing/2014/main" id="{1F21A56B-230D-41BE-BA87-42DAA5D11272}"/>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资源检索</a:t>
              </a:r>
              <a:endParaRPr lang="en-US" altLang="zh-CN" sz="2000" dirty="0"/>
            </a:p>
          </p:txBody>
        </p:sp>
        <p:sp>
          <p:nvSpPr>
            <p:cNvPr id="25" name="椭圆 24">
              <a:extLst>
                <a:ext uri="{FF2B5EF4-FFF2-40B4-BE49-F238E27FC236}">
                  <a16:creationId xmlns:a16="http://schemas.microsoft.com/office/drawing/2014/main" id="{503B9EA8-6837-428D-B2A5-F265A9906AA8}"/>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2</a:t>
              </a:r>
              <a:endParaRPr lang="zh-CN" altLang="en-US" sz="3202" dirty="0"/>
            </a:p>
          </p:txBody>
        </p:sp>
      </p:grpSp>
    </p:spTree>
    <p:extLst>
      <p:ext uri="{BB962C8B-B14F-4D97-AF65-F5344CB8AC3E}">
        <p14:creationId xmlns:p14="http://schemas.microsoft.com/office/powerpoint/2010/main" val="521053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a:extLst>
              <a:ext uri="{FF2B5EF4-FFF2-40B4-BE49-F238E27FC236}">
                <a16:creationId xmlns:a16="http://schemas.microsoft.com/office/drawing/2014/main" id="{8F41427C-AFEA-4B9F-8A1B-D738292D99CD}"/>
              </a:ext>
            </a:extLst>
          </p:cNvPr>
          <p:cNvSpPr/>
          <p:nvPr/>
        </p:nvSpPr>
        <p:spPr>
          <a:xfrm>
            <a:off x="621440" y="3438181"/>
            <a:ext cx="3081855" cy="1271458"/>
          </a:xfrm>
          <a:prstGeom prst="parallelogram">
            <a:avLst>
              <a:gd name="adj" fmla="val 38115"/>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6802" tIns="48402" rIns="96802" bIns="48402" anchor="ctr"/>
          <a:lstStyle/>
          <a:p>
            <a:pPr algn="ctr">
              <a:defRPr/>
            </a:pPr>
            <a:endParaRPr lang="zh-CN" altLang="en-US" sz="3202"/>
          </a:p>
        </p:txBody>
      </p:sp>
      <p:sp>
        <p:nvSpPr>
          <p:cNvPr id="3" name="平行四边形 2">
            <a:extLst>
              <a:ext uri="{FF2B5EF4-FFF2-40B4-BE49-F238E27FC236}">
                <a16:creationId xmlns:a16="http://schemas.microsoft.com/office/drawing/2014/main" id="{29A4C978-F6F3-4A9E-A9D1-2A3C03E08A48}"/>
              </a:ext>
            </a:extLst>
          </p:cNvPr>
          <p:cNvSpPr/>
          <p:nvPr/>
        </p:nvSpPr>
        <p:spPr>
          <a:xfrm>
            <a:off x="3322754" y="3438181"/>
            <a:ext cx="3081855" cy="1271458"/>
          </a:xfrm>
          <a:prstGeom prst="parallelogram">
            <a:avLst>
              <a:gd name="adj" fmla="val 38115"/>
            </a:avLst>
          </a:prstGeom>
          <a:solidFill>
            <a:srgbClr val="7F7F7F"/>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6802" tIns="48402" rIns="96802" bIns="48402" anchor="ctr"/>
          <a:lstStyle/>
          <a:p>
            <a:pPr algn="ctr">
              <a:defRPr/>
            </a:pPr>
            <a:endParaRPr lang="zh-CN" altLang="en-US" sz="3202"/>
          </a:p>
        </p:txBody>
      </p:sp>
      <p:sp>
        <p:nvSpPr>
          <p:cNvPr id="4" name="平行四边形 3">
            <a:extLst>
              <a:ext uri="{FF2B5EF4-FFF2-40B4-BE49-F238E27FC236}">
                <a16:creationId xmlns:a16="http://schemas.microsoft.com/office/drawing/2014/main" id="{D88AE059-254C-4016-969E-41529022ED0E}"/>
              </a:ext>
            </a:extLst>
          </p:cNvPr>
          <p:cNvSpPr/>
          <p:nvPr/>
        </p:nvSpPr>
        <p:spPr>
          <a:xfrm>
            <a:off x="5999282" y="3438181"/>
            <a:ext cx="3081855" cy="1271458"/>
          </a:xfrm>
          <a:prstGeom prst="parallelogram">
            <a:avLst>
              <a:gd name="adj" fmla="val 38115"/>
            </a:avLst>
          </a:prstGeom>
          <a:solidFill>
            <a:srgbClr val="0070C0"/>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6802" tIns="48402" rIns="96802" bIns="48402" anchor="ctr"/>
          <a:lstStyle/>
          <a:p>
            <a:pPr algn="ctr">
              <a:defRPr/>
            </a:pPr>
            <a:endParaRPr lang="zh-CN" altLang="en-US" sz="3202"/>
          </a:p>
        </p:txBody>
      </p:sp>
      <p:sp>
        <p:nvSpPr>
          <p:cNvPr id="5" name="平行四边形 4">
            <a:extLst>
              <a:ext uri="{FF2B5EF4-FFF2-40B4-BE49-F238E27FC236}">
                <a16:creationId xmlns:a16="http://schemas.microsoft.com/office/drawing/2014/main" id="{44E8508F-B0A4-47C3-81A3-3B02CC18EECB}"/>
              </a:ext>
            </a:extLst>
          </p:cNvPr>
          <p:cNvSpPr/>
          <p:nvPr/>
        </p:nvSpPr>
        <p:spPr>
          <a:xfrm>
            <a:off x="8688203" y="3438181"/>
            <a:ext cx="3081855" cy="1271458"/>
          </a:xfrm>
          <a:prstGeom prst="parallelogram">
            <a:avLst>
              <a:gd name="adj" fmla="val 38115"/>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6802" tIns="48402" rIns="96802" bIns="48402" anchor="ctr"/>
          <a:lstStyle/>
          <a:p>
            <a:pPr algn="ctr">
              <a:defRPr/>
            </a:pPr>
            <a:endParaRPr lang="zh-CN" altLang="en-US" sz="3202"/>
          </a:p>
        </p:txBody>
      </p:sp>
      <p:grpSp>
        <p:nvGrpSpPr>
          <p:cNvPr id="6" name="组合 5">
            <a:extLst>
              <a:ext uri="{FF2B5EF4-FFF2-40B4-BE49-F238E27FC236}">
                <a16:creationId xmlns:a16="http://schemas.microsoft.com/office/drawing/2014/main" id="{07B39364-26B0-402B-99C8-F4445F310867}"/>
              </a:ext>
            </a:extLst>
          </p:cNvPr>
          <p:cNvGrpSpPr/>
          <p:nvPr/>
        </p:nvGrpSpPr>
        <p:grpSpPr>
          <a:xfrm>
            <a:off x="660239" y="3089488"/>
            <a:ext cx="800489" cy="772755"/>
            <a:chOff x="400095" y="1816191"/>
            <a:chExt cx="689480" cy="665592"/>
          </a:xfrm>
        </p:grpSpPr>
        <p:sp>
          <p:nvSpPr>
            <p:cNvPr id="7" name="椭圆 6">
              <a:extLst>
                <a:ext uri="{FF2B5EF4-FFF2-40B4-BE49-F238E27FC236}">
                  <a16:creationId xmlns:a16="http://schemas.microsoft.com/office/drawing/2014/main" id="{4CABCB2C-FF61-4F15-9564-F3E95C2E58E4}"/>
                </a:ext>
              </a:extLst>
            </p:cNvPr>
            <p:cNvSpPr/>
            <p:nvPr/>
          </p:nvSpPr>
          <p:spPr>
            <a:xfrm>
              <a:off x="400095" y="1816191"/>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802" tIns="48402" rIns="96802" bIns="48402" anchor="ctr"/>
            <a:lstStyle/>
            <a:p>
              <a:pPr algn="ctr">
                <a:defRPr/>
              </a:pPr>
              <a:endParaRPr lang="zh-CN" altLang="en-US" sz="3202"/>
            </a:p>
          </p:txBody>
        </p:sp>
        <p:sp>
          <p:nvSpPr>
            <p:cNvPr id="8" name="椭圆 7">
              <a:extLst>
                <a:ext uri="{FF2B5EF4-FFF2-40B4-BE49-F238E27FC236}">
                  <a16:creationId xmlns:a16="http://schemas.microsoft.com/office/drawing/2014/main" id="{2EDD3892-094A-4FF2-A26D-A4EC85FF25D2}"/>
                </a:ext>
              </a:extLst>
            </p:cNvPr>
            <p:cNvSpPr/>
            <p:nvPr/>
          </p:nvSpPr>
          <p:spPr>
            <a:xfrm>
              <a:off x="475966" y="1891487"/>
              <a:ext cx="522803" cy="515064"/>
            </a:xfrm>
            <a:prstGeom prst="ellipse">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6802" tIns="48402" rIns="96802" bIns="48402" anchor="ctr"/>
            <a:lstStyle/>
            <a:p>
              <a:pPr algn="ctr">
                <a:defRPr/>
              </a:pPr>
              <a:endParaRPr lang="zh-CN" altLang="en-US" sz="3202"/>
            </a:p>
          </p:txBody>
        </p:sp>
        <p:sp>
          <p:nvSpPr>
            <p:cNvPr id="9" name="Freeform 55">
              <a:extLst>
                <a:ext uri="{FF2B5EF4-FFF2-40B4-BE49-F238E27FC236}">
                  <a16:creationId xmlns:a16="http://schemas.microsoft.com/office/drawing/2014/main" id="{82C9B4D1-7FBD-45C3-A4B5-B1C15B704480}"/>
                </a:ext>
              </a:extLst>
            </p:cNvPr>
            <p:cNvSpPr>
              <a:spLocks/>
            </p:cNvSpPr>
            <p:nvPr/>
          </p:nvSpPr>
          <p:spPr bwMode="auto">
            <a:xfrm>
              <a:off x="621269" y="2006299"/>
              <a:ext cx="468306" cy="439597"/>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96802" tIns="48402" rIns="96802" bIns="48402"/>
            <a:lstStyle/>
            <a:p>
              <a:pPr>
                <a:defRPr/>
              </a:pPr>
              <a:endParaRPr lang="zh-CN" altLang="en-US" sz="3202"/>
            </a:p>
          </p:txBody>
        </p:sp>
        <p:sp>
          <p:nvSpPr>
            <p:cNvPr id="10" name="Freeform 56">
              <a:extLst>
                <a:ext uri="{FF2B5EF4-FFF2-40B4-BE49-F238E27FC236}">
                  <a16:creationId xmlns:a16="http://schemas.microsoft.com/office/drawing/2014/main" id="{916DC6FF-AE01-4E71-A507-AB1F3938E275}"/>
                </a:ext>
              </a:extLst>
            </p:cNvPr>
            <p:cNvSpPr>
              <a:spLocks noEditPoints="1"/>
            </p:cNvSpPr>
            <p:nvPr/>
          </p:nvSpPr>
          <p:spPr bwMode="auto">
            <a:xfrm>
              <a:off x="602552" y="2002750"/>
              <a:ext cx="112662" cy="280035"/>
            </a:xfrm>
            <a:custGeom>
              <a:avLst/>
              <a:gdLst>
                <a:gd name="T0" fmla="*/ 77593 w 31"/>
                <a:gd name="T1" fmla="*/ 0 h 77"/>
                <a:gd name="T2" fmla="*/ 127801 w 31"/>
                <a:gd name="T3" fmla="*/ 23033 h 77"/>
                <a:gd name="T4" fmla="*/ 141494 w 31"/>
                <a:gd name="T5" fmla="*/ 82918 h 77"/>
                <a:gd name="T6" fmla="*/ 141494 w 31"/>
                <a:gd name="T7" fmla="*/ 290212 h 77"/>
                <a:gd name="T8" fmla="*/ 123237 w 31"/>
                <a:gd name="T9" fmla="*/ 340883 h 77"/>
                <a:gd name="T10" fmla="*/ 73029 w 31"/>
                <a:gd name="T11" fmla="*/ 354703 h 77"/>
                <a:gd name="T12" fmla="*/ 9129 w 31"/>
                <a:gd name="T13" fmla="*/ 331670 h 77"/>
                <a:gd name="T14" fmla="*/ 0 w 31"/>
                <a:gd name="T15" fmla="*/ 262572 h 77"/>
                <a:gd name="T16" fmla="*/ 0 w 31"/>
                <a:gd name="T17" fmla="*/ 96737 h 77"/>
                <a:gd name="T18" fmla="*/ 13693 w 31"/>
                <a:gd name="T19" fmla="*/ 27639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6802" tIns="48402" rIns="96802" bIns="48402"/>
            <a:lstStyle/>
            <a:p>
              <a:endParaRPr lang="zh-CN" altLang="en-US" sz="3202"/>
            </a:p>
          </p:txBody>
        </p:sp>
        <p:sp>
          <p:nvSpPr>
            <p:cNvPr id="11" name="Freeform 57">
              <a:extLst>
                <a:ext uri="{FF2B5EF4-FFF2-40B4-BE49-F238E27FC236}">
                  <a16:creationId xmlns:a16="http://schemas.microsoft.com/office/drawing/2014/main" id="{1D529A0C-0591-4947-ADEE-B1BF1F43CB5C}"/>
                </a:ext>
              </a:extLst>
            </p:cNvPr>
            <p:cNvSpPr>
              <a:spLocks/>
            </p:cNvSpPr>
            <p:nvPr/>
          </p:nvSpPr>
          <p:spPr bwMode="auto">
            <a:xfrm>
              <a:off x="753191" y="2006502"/>
              <a:ext cx="65825" cy="276284"/>
            </a:xfrm>
            <a:custGeom>
              <a:avLst/>
              <a:gdLst>
                <a:gd name="T0" fmla="*/ 0 w 18"/>
                <a:gd name="T1" fmla="*/ 50777 h 76"/>
                <a:gd name="T2" fmla="*/ 50934 w 18"/>
                <a:gd name="T3" fmla="*/ 0 h 76"/>
                <a:gd name="T4" fmla="*/ 83346 w 18"/>
                <a:gd name="T5" fmla="*/ 0 h 76"/>
                <a:gd name="T6" fmla="*/ 83346 w 18"/>
                <a:gd name="T7" fmla="*/ 350826 h 76"/>
                <a:gd name="T8" fmla="*/ 37043 w 18"/>
                <a:gd name="T9" fmla="*/ 350826 h 76"/>
                <a:gd name="T10" fmla="*/ 37043 w 18"/>
                <a:gd name="T11" fmla="*/ 87707 h 76"/>
                <a:gd name="T12" fmla="*/ 0 w 18"/>
                <a:gd name="T13" fmla="*/ 87707 h 76"/>
                <a:gd name="T14" fmla="*/ 0 w 18"/>
                <a:gd name="T15" fmla="*/ 50777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6802" tIns="48402" rIns="96802" bIns="48402"/>
            <a:lstStyle/>
            <a:p>
              <a:endParaRPr lang="zh-CN" altLang="en-US" sz="3202"/>
            </a:p>
          </p:txBody>
        </p:sp>
      </p:grpSp>
      <p:grpSp>
        <p:nvGrpSpPr>
          <p:cNvPr id="12" name="组合 11">
            <a:extLst>
              <a:ext uri="{FF2B5EF4-FFF2-40B4-BE49-F238E27FC236}">
                <a16:creationId xmlns:a16="http://schemas.microsoft.com/office/drawing/2014/main" id="{8EC94107-B537-4A2B-A115-3F300ED194AB}"/>
              </a:ext>
            </a:extLst>
          </p:cNvPr>
          <p:cNvGrpSpPr/>
          <p:nvPr/>
        </p:nvGrpSpPr>
        <p:grpSpPr>
          <a:xfrm>
            <a:off x="4198775" y="4323230"/>
            <a:ext cx="809630" cy="772755"/>
            <a:chOff x="3271532" y="2897205"/>
            <a:chExt cx="697354" cy="665592"/>
          </a:xfrm>
        </p:grpSpPr>
        <p:sp>
          <p:nvSpPr>
            <p:cNvPr id="13" name="椭圆 12">
              <a:extLst>
                <a:ext uri="{FF2B5EF4-FFF2-40B4-BE49-F238E27FC236}">
                  <a16:creationId xmlns:a16="http://schemas.microsoft.com/office/drawing/2014/main" id="{83CAC84B-D791-42EC-BD4F-E63E6F50D480}"/>
                </a:ext>
              </a:extLst>
            </p:cNvPr>
            <p:cNvSpPr/>
            <p:nvPr/>
          </p:nvSpPr>
          <p:spPr>
            <a:xfrm>
              <a:off x="3271532" y="2897205"/>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802" tIns="48402" rIns="96802" bIns="48402" anchor="ctr"/>
            <a:lstStyle/>
            <a:p>
              <a:pPr algn="ctr">
                <a:defRPr/>
              </a:pPr>
              <a:endParaRPr lang="zh-CN" altLang="en-US" sz="3202"/>
            </a:p>
          </p:txBody>
        </p:sp>
        <p:sp>
          <p:nvSpPr>
            <p:cNvPr id="14" name="椭圆 13">
              <a:extLst>
                <a:ext uri="{FF2B5EF4-FFF2-40B4-BE49-F238E27FC236}">
                  <a16:creationId xmlns:a16="http://schemas.microsoft.com/office/drawing/2014/main" id="{2657BC5F-DEEA-4523-B422-8F1E780B2C45}"/>
                </a:ext>
              </a:extLst>
            </p:cNvPr>
            <p:cNvSpPr/>
            <p:nvPr/>
          </p:nvSpPr>
          <p:spPr>
            <a:xfrm>
              <a:off x="3346949" y="2971622"/>
              <a:ext cx="522803" cy="516314"/>
            </a:xfrm>
            <a:prstGeom prst="ellipse">
              <a:avLst/>
            </a:prstGeom>
            <a:solidFill>
              <a:srgbClr val="7F7F7F"/>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6802" tIns="48402" rIns="96802" bIns="48402" anchor="ctr"/>
            <a:lstStyle/>
            <a:p>
              <a:pPr algn="ctr">
                <a:defRPr/>
              </a:pPr>
              <a:endParaRPr lang="zh-CN" altLang="en-US" sz="3202"/>
            </a:p>
          </p:txBody>
        </p:sp>
        <p:sp>
          <p:nvSpPr>
            <p:cNvPr id="15" name="Freeform 58">
              <a:extLst>
                <a:ext uri="{FF2B5EF4-FFF2-40B4-BE49-F238E27FC236}">
                  <a16:creationId xmlns:a16="http://schemas.microsoft.com/office/drawing/2014/main" id="{F66FB600-7ABC-45F5-BECA-3FCED5BD331E}"/>
                </a:ext>
              </a:extLst>
            </p:cNvPr>
            <p:cNvSpPr>
              <a:spLocks/>
            </p:cNvSpPr>
            <p:nvPr/>
          </p:nvSpPr>
          <p:spPr bwMode="auto">
            <a:xfrm>
              <a:off x="3489761" y="3086987"/>
              <a:ext cx="479125" cy="435019"/>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96802" tIns="48402" rIns="96802" bIns="48402"/>
            <a:lstStyle/>
            <a:p>
              <a:pPr>
                <a:defRPr/>
              </a:pPr>
              <a:endParaRPr lang="zh-CN" altLang="en-US" sz="3202"/>
            </a:p>
          </p:txBody>
        </p:sp>
        <p:sp>
          <p:nvSpPr>
            <p:cNvPr id="16" name="Freeform 59">
              <a:extLst>
                <a:ext uri="{FF2B5EF4-FFF2-40B4-BE49-F238E27FC236}">
                  <a16:creationId xmlns:a16="http://schemas.microsoft.com/office/drawing/2014/main" id="{4B8E37C7-031E-4687-963D-AC091A1F52AF}"/>
                </a:ext>
              </a:extLst>
            </p:cNvPr>
            <p:cNvSpPr>
              <a:spLocks noEditPoints="1"/>
            </p:cNvSpPr>
            <p:nvPr/>
          </p:nvSpPr>
          <p:spPr bwMode="auto">
            <a:xfrm>
              <a:off x="3471004" y="3079135"/>
              <a:ext cx="112662" cy="280035"/>
            </a:xfrm>
            <a:custGeom>
              <a:avLst/>
              <a:gdLst>
                <a:gd name="T0" fmla="*/ 77593 w 31"/>
                <a:gd name="T1" fmla="*/ 0 h 77"/>
                <a:gd name="T2" fmla="*/ 127801 w 31"/>
                <a:gd name="T3" fmla="*/ 23033 h 77"/>
                <a:gd name="T4" fmla="*/ 141494 w 31"/>
                <a:gd name="T5" fmla="*/ 82918 h 77"/>
                <a:gd name="T6" fmla="*/ 141494 w 31"/>
                <a:gd name="T7" fmla="*/ 285605 h 77"/>
                <a:gd name="T8" fmla="*/ 123237 w 31"/>
                <a:gd name="T9" fmla="*/ 336277 h 77"/>
                <a:gd name="T10" fmla="*/ 73029 w 31"/>
                <a:gd name="T11" fmla="*/ 354703 h 77"/>
                <a:gd name="T12" fmla="*/ 13693 w 31"/>
                <a:gd name="T13" fmla="*/ 327064 h 77"/>
                <a:gd name="T14" fmla="*/ 0 w 31"/>
                <a:gd name="T15" fmla="*/ 257966 h 77"/>
                <a:gd name="T16" fmla="*/ 0 w 31"/>
                <a:gd name="T17" fmla="*/ 96737 h 77"/>
                <a:gd name="T18" fmla="*/ 13693 w 31"/>
                <a:gd name="T19" fmla="*/ 23033 h 77"/>
                <a:gd name="T20" fmla="*/ 77593 w 31"/>
                <a:gd name="T21" fmla="*/ 0 h 77"/>
                <a:gd name="T22" fmla="*/ 73029 w 31"/>
                <a:gd name="T23" fmla="*/ 322457 h 77"/>
                <a:gd name="T24" fmla="*/ 100415 w 31"/>
                <a:gd name="T25" fmla="*/ 271785 h 77"/>
                <a:gd name="T26" fmla="*/ 100415 w 31"/>
                <a:gd name="T27" fmla="*/ 78311 h 77"/>
                <a:gd name="T28" fmla="*/ 73029 w 31"/>
                <a:gd name="T29" fmla="*/ 32246 h 77"/>
                <a:gd name="T30" fmla="*/ 41079 w 31"/>
                <a:gd name="T31" fmla="*/ 78311 h 77"/>
                <a:gd name="T32" fmla="*/ 41079 w 31"/>
                <a:gd name="T33" fmla="*/ 92131 h 77"/>
                <a:gd name="T34" fmla="*/ 41079 w 31"/>
                <a:gd name="T35" fmla="*/ 105950 h 77"/>
                <a:gd name="T36" fmla="*/ 41079 w 31"/>
                <a:gd name="T37" fmla="*/ 161229 h 77"/>
                <a:gd name="T38" fmla="*/ 41079 w 31"/>
                <a:gd name="T39" fmla="*/ 221114 h 77"/>
                <a:gd name="T40" fmla="*/ 41079 w 31"/>
                <a:gd name="T41" fmla="*/ 271785 h 77"/>
                <a:gd name="T42" fmla="*/ 73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6802" tIns="48402" rIns="96802" bIns="48402"/>
            <a:lstStyle/>
            <a:p>
              <a:endParaRPr lang="zh-CN" altLang="en-US" sz="3202"/>
            </a:p>
          </p:txBody>
        </p:sp>
        <p:sp>
          <p:nvSpPr>
            <p:cNvPr id="17" name="Freeform 60">
              <a:extLst>
                <a:ext uri="{FF2B5EF4-FFF2-40B4-BE49-F238E27FC236}">
                  <a16:creationId xmlns:a16="http://schemas.microsoft.com/office/drawing/2014/main" id="{0AF8F26F-B41D-447F-9E2D-9A6A2D3CA6A5}"/>
                </a:ext>
              </a:extLst>
            </p:cNvPr>
            <p:cNvSpPr>
              <a:spLocks/>
            </p:cNvSpPr>
            <p:nvPr/>
          </p:nvSpPr>
          <p:spPr bwMode="auto">
            <a:xfrm>
              <a:off x="3605187" y="3079135"/>
              <a:ext cx="115194" cy="280035"/>
            </a:xfrm>
            <a:custGeom>
              <a:avLst/>
              <a:gdLst>
                <a:gd name="T0" fmla="*/ 0 w 31"/>
                <a:gd name="T1" fmla="*/ 73705 h 77"/>
                <a:gd name="T2" fmla="*/ 18507 w 31"/>
                <a:gd name="T3" fmla="*/ 18426 h 77"/>
                <a:gd name="T4" fmla="*/ 74029 w 31"/>
                <a:gd name="T5" fmla="*/ 0 h 77"/>
                <a:gd name="T6" fmla="*/ 134178 w 31"/>
                <a:gd name="T7" fmla="*/ 27639 h 77"/>
                <a:gd name="T8" fmla="*/ 143432 w 31"/>
                <a:gd name="T9" fmla="*/ 101344 h 77"/>
                <a:gd name="T10" fmla="*/ 138805 w 31"/>
                <a:gd name="T11" fmla="*/ 138196 h 77"/>
                <a:gd name="T12" fmla="*/ 124925 w 31"/>
                <a:gd name="T13" fmla="*/ 175048 h 77"/>
                <a:gd name="T14" fmla="*/ 83283 w 31"/>
                <a:gd name="T15" fmla="*/ 239540 h 77"/>
                <a:gd name="T16" fmla="*/ 50895 w 31"/>
                <a:gd name="T17" fmla="*/ 313244 h 77"/>
                <a:gd name="T18" fmla="*/ 143432 w 31"/>
                <a:gd name="T19" fmla="*/ 313244 h 77"/>
                <a:gd name="T20" fmla="*/ 143432 w 31"/>
                <a:gd name="T21" fmla="*/ 350096 h 77"/>
                <a:gd name="T22" fmla="*/ 37015 w 31"/>
                <a:gd name="T23" fmla="*/ 354703 h 77"/>
                <a:gd name="T24" fmla="*/ 0 w 31"/>
                <a:gd name="T25" fmla="*/ 350096 h 77"/>
                <a:gd name="T26" fmla="*/ 0 w 31"/>
                <a:gd name="T27" fmla="*/ 350096 h 77"/>
                <a:gd name="T28" fmla="*/ 23134 w 31"/>
                <a:gd name="T29" fmla="*/ 253359 h 77"/>
                <a:gd name="T30" fmla="*/ 78656 w 31"/>
                <a:gd name="T31" fmla="*/ 170442 h 77"/>
                <a:gd name="T32" fmla="*/ 97164 w 31"/>
                <a:gd name="T33" fmla="*/ 92131 h 77"/>
                <a:gd name="T34" fmla="*/ 97164 w 31"/>
                <a:gd name="T35" fmla="*/ 87524 h 77"/>
                <a:gd name="T36" fmla="*/ 97164 w 31"/>
                <a:gd name="T37" fmla="*/ 78311 h 77"/>
                <a:gd name="T38" fmla="*/ 97164 w 31"/>
                <a:gd name="T39" fmla="*/ 55278 h 77"/>
                <a:gd name="T40" fmla="*/ 69403 w 31"/>
                <a:gd name="T41" fmla="*/ 32246 h 77"/>
                <a:gd name="T42" fmla="*/ 46268 w 31"/>
                <a:gd name="T43" fmla="*/ 73705 h 77"/>
                <a:gd name="T44" fmla="*/ 46268 w 31"/>
                <a:gd name="T45" fmla="*/ 87524 h 77"/>
                <a:gd name="T46" fmla="*/ 46268 w 31"/>
                <a:gd name="T47" fmla="*/ 96737 h 77"/>
                <a:gd name="T48" fmla="*/ 46268 w 31"/>
                <a:gd name="T49" fmla="*/ 105950 h 77"/>
                <a:gd name="T50" fmla="*/ 46268 w 31"/>
                <a:gd name="T51" fmla="*/ 119770 h 77"/>
                <a:gd name="T52" fmla="*/ 0 w 31"/>
                <a:gd name="T53" fmla="*/ 119770 h 77"/>
                <a:gd name="T54" fmla="*/ 0 w 31"/>
                <a:gd name="T55" fmla="*/ 73705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6802" tIns="48402" rIns="96802" bIns="48402"/>
            <a:lstStyle/>
            <a:p>
              <a:endParaRPr lang="zh-CN" altLang="en-US" sz="3202"/>
            </a:p>
          </p:txBody>
        </p:sp>
      </p:grpSp>
      <p:grpSp>
        <p:nvGrpSpPr>
          <p:cNvPr id="18" name="组合 17">
            <a:extLst>
              <a:ext uri="{FF2B5EF4-FFF2-40B4-BE49-F238E27FC236}">
                <a16:creationId xmlns:a16="http://schemas.microsoft.com/office/drawing/2014/main" id="{FAF66CFD-C5EA-411A-9A09-F31F41517D5A}"/>
              </a:ext>
            </a:extLst>
          </p:cNvPr>
          <p:cNvGrpSpPr/>
          <p:nvPr/>
        </p:nvGrpSpPr>
        <p:grpSpPr>
          <a:xfrm>
            <a:off x="7216272" y="3091021"/>
            <a:ext cx="782465" cy="772755"/>
            <a:chOff x="5699434" y="1780304"/>
            <a:chExt cx="673956" cy="665592"/>
          </a:xfrm>
        </p:grpSpPr>
        <p:sp>
          <p:nvSpPr>
            <p:cNvPr id="19" name="椭圆 18">
              <a:extLst>
                <a:ext uri="{FF2B5EF4-FFF2-40B4-BE49-F238E27FC236}">
                  <a16:creationId xmlns:a16="http://schemas.microsoft.com/office/drawing/2014/main" id="{20E7F3A2-88B7-4671-B360-F045BF4991C0}"/>
                </a:ext>
              </a:extLst>
            </p:cNvPr>
            <p:cNvSpPr/>
            <p:nvPr/>
          </p:nvSpPr>
          <p:spPr>
            <a:xfrm>
              <a:off x="5699434" y="1780304"/>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802" tIns="48402" rIns="96802" bIns="48402" anchor="ctr"/>
            <a:lstStyle/>
            <a:p>
              <a:pPr algn="ctr">
                <a:defRPr/>
              </a:pPr>
              <a:endParaRPr lang="zh-CN" altLang="en-US" sz="3202"/>
            </a:p>
          </p:txBody>
        </p:sp>
        <p:sp>
          <p:nvSpPr>
            <p:cNvPr id="20" name="椭圆 19">
              <a:extLst>
                <a:ext uri="{FF2B5EF4-FFF2-40B4-BE49-F238E27FC236}">
                  <a16:creationId xmlns:a16="http://schemas.microsoft.com/office/drawing/2014/main" id="{4AD202AF-FE42-4926-89F8-B2654EF33199}"/>
                </a:ext>
              </a:extLst>
            </p:cNvPr>
            <p:cNvSpPr/>
            <p:nvPr/>
          </p:nvSpPr>
          <p:spPr>
            <a:xfrm>
              <a:off x="5774880" y="1855232"/>
              <a:ext cx="522803" cy="516315"/>
            </a:xfrm>
            <a:prstGeom prst="ellipse">
              <a:avLst/>
            </a:prstGeom>
            <a:solidFill>
              <a:srgbClr val="0070C0"/>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6802" tIns="48402" rIns="96802" bIns="48402" anchor="ctr"/>
            <a:lstStyle/>
            <a:p>
              <a:pPr algn="ctr">
                <a:defRPr/>
              </a:pPr>
              <a:endParaRPr lang="zh-CN" altLang="en-US" sz="3202"/>
            </a:p>
          </p:txBody>
        </p:sp>
        <p:sp>
          <p:nvSpPr>
            <p:cNvPr id="21" name="Freeform 61">
              <a:extLst>
                <a:ext uri="{FF2B5EF4-FFF2-40B4-BE49-F238E27FC236}">
                  <a16:creationId xmlns:a16="http://schemas.microsoft.com/office/drawing/2014/main" id="{992EDC17-A53A-483F-96EC-78CAC6659CBF}"/>
                </a:ext>
              </a:extLst>
            </p:cNvPr>
            <p:cNvSpPr>
              <a:spLocks/>
            </p:cNvSpPr>
            <p:nvPr/>
          </p:nvSpPr>
          <p:spPr bwMode="auto">
            <a:xfrm>
              <a:off x="5894265" y="1971926"/>
              <a:ext cx="479125" cy="43654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96802" tIns="48402" rIns="96802" bIns="48402"/>
            <a:lstStyle/>
            <a:p>
              <a:pPr>
                <a:defRPr/>
              </a:pPr>
              <a:endParaRPr lang="zh-CN" altLang="en-US" sz="3202"/>
            </a:p>
          </p:txBody>
        </p:sp>
        <p:sp>
          <p:nvSpPr>
            <p:cNvPr id="22" name="Freeform 62">
              <a:extLst>
                <a:ext uri="{FF2B5EF4-FFF2-40B4-BE49-F238E27FC236}">
                  <a16:creationId xmlns:a16="http://schemas.microsoft.com/office/drawing/2014/main" id="{8B8664BF-6F04-4668-BC64-ED1D1D70FA80}"/>
                </a:ext>
              </a:extLst>
            </p:cNvPr>
            <p:cNvSpPr>
              <a:spLocks noEditPoints="1"/>
            </p:cNvSpPr>
            <p:nvPr/>
          </p:nvSpPr>
          <p:spPr bwMode="auto">
            <a:xfrm>
              <a:off x="5876150" y="1965246"/>
              <a:ext cx="113928" cy="280035"/>
            </a:xfrm>
            <a:custGeom>
              <a:avLst/>
              <a:gdLst>
                <a:gd name="T0" fmla="*/ 78656 w 31"/>
                <a:gd name="T1" fmla="*/ 0 h 77"/>
                <a:gd name="T2" fmla="*/ 134178 w 31"/>
                <a:gd name="T3" fmla="*/ 23033 h 77"/>
                <a:gd name="T4" fmla="*/ 143432 w 31"/>
                <a:gd name="T5" fmla="*/ 82918 h 77"/>
                <a:gd name="T6" fmla="*/ 143432 w 31"/>
                <a:gd name="T7" fmla="*/ 285605 h 77"/>
                <a:gd name="T8" fmla="*/ 124925 w 31"/>
                <a:gd name="T9" fmla="*/ 336277 h 77"/>
                <a:gd name="T10" fmla="*/ 74029 w 31"/>
                <a:gd name="T11" fmla="*/ 354703 h 77"/>
                <a:gd name="T12" fmla="*/ 13881 w 31"/>
                <a:gd name="T13" fmla="*/ 331670 h 77"/>
                <a:gd name="T14" fmla="*/ 0 w 31"/>
                <a:gd name="T15" fmla="*/ 257966 h 77"/>
                <a:gd name="T16" fmla="*/ 0 w 31"/>
                <a:gd name="T17" fmla="*/ 96737 h 77"/>
                <a:gd name="T18" fmla="*/ 13881 w 31"/>
                <a:gd name="T19" fmla="*/ 23033 h 77"/>
                <a:gd name="T20" fmla="*/ 78656 w 31"/>
                <a:gd name="T21" fmla="*/ 0 h 77"/>
                <a:gd name="T22" fmla="*/ 74029 w 31"/>
                <a:gd name="T23" fmla="*/ 322457 h 77"/>
                <a:gd name="T24" fmla="*/ 106417 w 31"/>
                <a:gd name="T25" fmla="*/ 271785 h 77"/>
                <a:gd name="T26" fmla="*/ 106417 w 31"/>
                <a:gd name="T27" fmla="*/ 78311 h 77"/>
                <a:gd name="T28" fmla="*/ 74029 w 31"/>
                <a:gd name="T29" fmla="*/ 32246 h 77"/>
                <a:gd name="T30" fmla="*/ 41642 w 31"/>
                <a:gd name="T31" fmla="*/ 78311 h 77"/>
                <a:gd name="T32" fmla="*/ 41642 w 31"/>
                <a:gd name="T33" fmla="*/ 92131 h 77"/>
                <a:gd name="T34" fmla="*/ 41642 w 31"/>
                <a:gd name="T35" fmla="*/ 105950 h 77"/>
                <a:gd name="T36" fmla="*/ 41642 w 31"/>
                <a:gd name="T37" fmla="*/ 161229 h 77"/>
                <a:gd name="T38" fmla="*/ 41642 w 31"/>
                <a:gd name="T39" fmla="*/ 221114 h 77"/>
                <a:gd name="T40" fmla="*/ 41642 w 31"/>
                <a:gd name="T41" fmla="*/ 271785 h 77"/>
                <a:gd name="T42" fmla="*/ 74029 w 31"/>
                <a:gd name="T43" fmla="*/ 322457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6802" tIns="48402" rIns="96802" bIns="48402"/>
            <a:lstStyle/>
            <a:p>
              <a:endParaRPr lang="zh-CN" altLang="en-US" sz="3202"/>
            </a:p>
          </p:txBody>
        </p:sp>
        <p:sp>
          <p:nvSpPr>
            <p:cNvPr id="23" name="Freeform 63">
              <a:extLst>
                <a:ext uri="{FF2B5EF4-FFF2-40B4-BE49-F238E27FC236}">
                  <a16:creationId xmlns:a16="http://schemas.microsoft.com/office/drawing/2014/main" id="{3461DDA1-A6B7-4139-8CD5-48E84F0678CE}"/>
                </a:ext>
              </a:extLst>
            </p:cNvPr>
            <p:cNvSpPr>
              <a:spLocks/>
            </p:cNvSpPr>
            <p:nvPr/>
          </p:nvSpPr>
          <p:spPr bwMode="auto">
            <a:xfrm>
              <a:off x="6011597" y="1965246"/>
              <a:ext cx="110130" cy="280035"/>
            </a:xfrm>
            <a:custGeom>
              <a:avLst/>
              <a:gdLst>
                <a:gd name="T0" fmla="*/ 41285 w 30"/>
                <a:gd name="T1" fmla="*/ 248753 h 77"/>
                <a:gd name="T2" fmla="*/ 41285 w 30"/>
                <a:gd name="T3" fmla="*/ 285605 h 77"/>
                <a:gd name="T4" fmla="*/ 45872 w 30"/>
                <a:gd name="T5" fmla="*/ 313244 h 77"/>
                <a:gd name="T6" fmla="*/ 73396 w 30"/>
                <a:gd name="T7" fmla="*/ 322457 h 77"/>
                <a:gd name="T8" fmla="*/ 96332 w 30"/>
                <a:gd name="T9" fmla="*/ 299425 h 77"/>
                <a:gd name="T10" fmla="*/ 96332 w 30"/>
                <a:gd name="T11" fmla="*/ 267179 h 77"/>
                <a:gd name="T12" fmla="*/ 96332 w 30"/>
                <a:gd name="T13" fmla="*/ 239540 h 77"/>
                <a:gd name="T14" fmla="*/ 91745 w 30"/>
                <a:gd name="T15" fmla="*/ 198081 h 77"/>
                <a:gd name="T16" fmla="*/ 55047 w 30"/>
                <a:gd name="T17" fmla="*/ 179655 h 77"/>
                <a:gd name="T18" fmla="*/ 45872 w 30"/>
                <a:gd name="T19" fmla="*/ 179655 h 77"/>
                <a:gd name="T20" fmla="*/ 32111 w 30"/>
                <a:gd name="T21" fmla="*/ 184261 h 77"/>
                <a:gd name="T22" fmla="*/ 32111 w 30"/>
                <a:gd name="T23" fmla="*/ 142803 h 77"/>
                <a:gd name="T24" fmla="*/ 41285 w 30"/>
                <a:gd name="T25" fmla="*/ 142803 h 77"/>
                <a:gd name="T26" fmla="*/ 87157 w 30"/>
                <a:gd name="T27" fmla="*/ 101344 h 77"/>
                <a:gd name="T28" fmla="*/ 87157 w 30"/>
                <a:gd name="T29" fmla="*/ 64491 h 77"/>
                <a:gd name="T30" fmla="*/ 64221 w 30"/>
                <a:gd name="T31" fmla="*/ 32246 h 77"/>
                <a:gd name="T32" fmla="*/ 41285 w 30"/>
                <a:gd name="T33" fmla="*/ 69098 h 77"/>
                <a:gd name="T34" fmla="*/ 41285 w 30"/>
                <a:gd name="T35" fmla="*/ 78311 h 77"/>
                <a:gd name="T36" fmla="*/ 41285 w 30"/>
                <a:gd name="T37" fmla="*/ 87524 h 77"/>
                <a:gd name="T38" fmla="*/ 0 w 30"/>
                <a:gd name="T39" fmla="*/ 87524 h 77"/>
                <a:gd name="T40" fmla="*/ 0 w 30"/>
                <a:gd name="T41" fmla="*/ 55278 h 77"/>
                <a:gd name="T42" fmla="*/ 68809 w 30"/>
                <a:gd name="T43" fmla="*/ 0 h 77"/>
                <a:gd name="T44" fmla="*/ 133030 w 30"/>
                <a:gd name="T45" fmla="*/ 59885 h 77"/>
                <a:gd name="T46" fmla="*/ 133030 w 30"/>
                <a:gd name="T47" fmla="*/ 78311 h 77"/>
                <a:gd name="T48" fmla="*/ 133030 w 30"/>
                <a:gd name="T49" fmla="*/ 92131 h 77"/>
                <a:gd name="T50" fmla="*/ 100919 w 30"/>
                <a:gd name="T51" fmla="*/ 156622 h 77"/>
                <a:gd name="T52" fmla="*/ 128443 w 30"/>
                <a:gd name="T53" fmla="*/ 179655 h 77"/>
                <a:gd name="T54" fmla="*/ 137617 w 30"/>
                <a:gd name="T55" fmla="*/ 221114 h 77"/>
                <a:gd name="T56" fmla="*/ 137617 w 30"/>
                <a:gd name="T57" fmla="*/ 294818 h 77"/>
                <a:gd name="T58" fmla="*/ 64221 w 30"/>
                <a:gd name="T59" fmla="*/ 354703 h 77"/>
                <a:gd name="T60" fmla="*/ 0 w 30"/>
                <a:gd name="T61" fmla="*/ 294818 h 77"/>
                <a:gd name="T62" fmla="*/ 0 w 30"/>
                <a:gd name="T63" fmla="*/ 248753 h 77"/>
                <a:gd name="T64" fmla="*/ 41285 w 30"/>
                <a:gd name="T65" fmla="*/ 248753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6802" tIns="48402" rIns="96802" bIns="48402"/>
            <a:lstStyle/>
            <a:p>
              <a:endParaRPr lang="zh-CN" altLang="en-US" sz="3202"/>
            </a:p>
          </p:txBody>
        </p:sp>
      </p:grpSp>
      <p:grpSp>
        <p:nvGrpSpPr>
          <p:cNvPr id="24" name="组合 23">
            <a:extLst>
              <a:ext uri="{FF2B5EF4-FFF2-40B4-BE49-F238E27FC236}">
                <a16:creationId xmlns:a16="http://schemas.microsoft.com/office/drawing/2014/main" id="{231F1DEC-BBA2-4F6F-805B-BF85099B9BF7}"/>
              </a:ext>
            </a:extLst>
          </p:cNvPr>
          <p:cNvGrpSpPr/>
          <p:nvPr/>
        </p:nvGrpSpPr>
        <p:grpSpPr>
          <a:xfrm>
            <a:off x="10752450" y="4310634"/>
            <a:ext cx="826462" cy="772755"/>
            <a:chOff x="8511022" y="2856414"/>
            <a:chExt cx="711851" cy="665592"/>
          </a:xfrm>
        </p:grpSpPr>
        <p:sp>
          <p:nvSpPr>
            <p:cNvPr id="25" name="椭圆 24">
              <a:extLst>
                <a:ext uri="{FF2B5EF4-FFF2-40B4-BE49-F238E27FC236}">
                  <a16:creationId xmlns:a16="http://schemas.microsoft.com/office/drawing/2014/main" id="{7D91F95A-CED4-4617-AA87-2CFB70FC23E0}"/>
                </a:ext>
              </a:extLst>
            </p:cNvPr>
            <p:cNvSpPr/>
            <p:nvPr/>
          </p:nvSpPr>
          <p:spPr>
            <a:xfrm>
              <a:off x="8511022" y="2856414"/>
              <a:ext cx="673956" cy="665592"/>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802" tIns="48402" rIns="96802" bIns="48402" anchor="ctr"/>
            <a:lstStyle/>
            <a:p>
              <a:pPr algn="ctr">
                <a:defRPr/>
              </a:pPr>
              <a:endParaRPr lang="zh-CN" altLang="en-US" sz="3202"/>
            </a:p>
          </p:txBody>
        </p:sp>
        <p:sp>
          <p:nvSpPr>
            <p:cNvPr id="26" name="椭圆 25">
              <a:extLst>
                <a:ext uri="{FF2B5EF4-FFF2-40B4-BE49-F238E27FC236}">
                  <a16:creationId xmlns:a16="http://schemas.microsoft.com/office/drawing/2014/main" id="{8CF27925-D5BC-4995-AE69-4D5666E33827}"/>
                </a:ext>
              </a:extLst>
            </p:cNvPr>
            <p:cNvSpPr/>
            <p:nvPr/>
          </p:nvSpPr>
          <p:spPr>
            <a:xfrm>
              <a:off x="8586369" y="2931617"/>
              <a:ext cx="522802" cy="515064"/>
            </a:xfrm>
            <a:prstGeom prst="ellipse">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6802" tIns="48402" rIns="96802" bIns="48402" anchor="ctr"/>
            <a:lstStyle/>
            <a:p>
              <a:pPr algn="ctr">
                <a:defRPr/>
              </a:pPr>
              <a:endParaRPr lang="zh-CN" altLang="en-US" sz="3202"/>
            </a:p>
          </p:txBody>
        </p:sp>
        <p:sp>
          <p:nvSpPr>
            <p:cNvPr id="27" name="Freeform 64">
              <a:extLst>
                <a:ext uri="{FF2B5EF4-FFF2-40B4-BE49-F238E27FC236}">
                  <a16:creationId xmlns:a16="http://schemas.microsoft.com/office/drawing/2014/main" id="{8A30253B-BA57-4262-AADA-4B6102C7A460}"/>
                </a:ext>
              </a:extLst>
            </p:cNvPr>
            <p:cNvSpPr>
              <a:spLocks/>
            </p:cNvSpPr>
            <p:nvPr/>
          </p:nvSpPr>
          <p:spPr bwMode="auto">
            <a:xfrm>
              <a:off x="8736020" y="3070647"/>
              <a:ext cx="486853" cy="439597"/>
            </a:xfrm>
            <a:custGeom>
              <a:avLst/>
              <a:gdLst>
                <a:gd name="T0" fmla="*/ 140 w 315"/>
                <a:gd name="T1" fmla="*/ 288 h 288"/>
                <a:gd name="T2" fmla="*/ 0 w 315"/>
                <a:gd name="T3" fmla="*/ 176 h 288"/>
                <a:gd name="T4" fmla="*/ 2 w 315"/>
                <a:gd name="T5" fmla="*/ 14 h 288"/>
                <a:gd name="T6" fmla="*/ 57 w 315"/>
                <a:gd name="T7" fmla="*/ 9 h 288"/>
                <a:gd name="T8" fmla="*/ 97 w 315"/>
                <a:gd name="T9" fmla="*/ 57 h 288"/>
                <a:gd name="T10" fmla="*/ 113 w 315"/>
                <a:gd name="T11" fmla="*/ 9 h 288"/>
                <a:gd name="T12" fmla="*/ 140 w 315"/>
                <a:gd name="T13" fmla="*/ 0 h 288"/>
                <a:gd name="T14" fmla="*/ 315 w 315"/>
                <a:gd name="T15" fmla="*/ 150 h 288"/>
                <a:gd name="T16" fmla="*/ 140 w 315"/>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88">
                  <a:moveTo>
                    <a:pt x="140" y="288"/>
                  </a:moveTo>
                  <a:lnTo>
                    <a:pt x="0" y="176"/>
                  </a:lnTo>
                  <a:lnTo>
                    <a:pt x="2" y="14"/>
                  </a:lnTo>
                  <a:lnTo>
                    <a:pt x="57" y="9"/>
                  </a:lnTo>
                  <a:lnTo>
                    <a:pt x="97" y="57"/>
                  </a:lnTo>
                  <a:lnTo>
                    <a:pt x="113" y="9"/>
                  </a:lnTo>
                  <a:lnTo>
                    <a:pt x="140" y="0"/>
                  </a:lnTo>
                  <a:lnTo>
                    <a:pt x="315" y="150"/>
                  </a:lnTo>
                  <a:lnTo>
                    <a:pt x="140"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lIns="96802" tIns="48402" rIns="96802" bIns="48402"/>
            <a:lstStyle/>
            <a:p>
              <a:pPr>
                <a:defRPr/>
              </a:pPr>
              <a:endParaRPr lang="zh-CN" altLang="en-US" sz="3202"/>
            </a:p>
          </p:txBody>
        </p:sp>
        <p:sp>
          <p:nvSpPr>
            <p:cNvPr id="28" name="Freeform 65">
              <a:extLst>
                <a:ext uri="{FF2B5EF4-FFF2-40B4-BE49-F238E27FC236}">
                  <a16:creationId xmlns:a16="http://schemas.microsoft.com/office/drawing/2014/main" id="{1F654FEC-9B71-49C4-A1BB-348A8FFC9DDB}"/>
                </a:ext>
              </a:extLst>
            </p:cNvPr>
            <p:cNvSpPr>
              <a:spLocks noEditPoints="1"/>
            </p:cNvSpPr>
            <p:nvPr/>
          </p:nvSpPr>
          <p:spPr bwMode="auto">
            <a:xfrm>
              <a:off x="8718019" y="3066634"/>
              <a:ext cx="112662" cy="283785"/>
            </a:xfrm>
            <a:custGeom>
              <a:avLst/>
              <a:gdLst>
                <a:gd name="T0" fmla="*/ 77593 w 31"/>
                <a:gd name="T1" fmla="*/ 0 h 78"/>
                <a:gd name="T2" fmla="*/ 132365 w 31"/>
                <a:gd name="T3" fmla="*/ 23110 h 78"/>
                <a:gd name="T4" fmla="*/ 141494 w 31"/>
                <a:gd name="T5" fmla="*/ 83196 h 78"/>
                <a:gd name="T6" fmla="*/ 141494 w 31"/>
                <a:gd name="T7" fmla="*/ 291186 h 78"/>
                <a:gd name="T8" fmla="*/ 123237 w 31"/>
                <a:gd name="T9" fmla="*/ 342028 h 78"/>
                <a:gd name="T10" fmla="*/ 73029 w 31"/>
                <a:gd name="T11" fmla="*/ 360516 h 78"/>
                <a:gd name="T12" fmla="*/ 13693 w 31"/>
                <a:gd name="T13" fmla="*/ 332784 h 78"/>
                <a:gd name="T14" fmla="*/ 0 w 31"/>
                <a:gd name="T15" fmla="*/ 263454 h 78"/>
                <a:gd name="T16" fmla="*/ 0 w 31"/>
                <a:gd name="T17" fmla="*/ 97062 h 78"/>
                <a:gd name="T18" fmla="*/ 13693 w 31"/>
                <a:gd name="T19" fmla="*/ 27732 h 78"/>
                <a:gd name="T20" fmla="*/ 77593 w 31"/>
                <a:gd name="T21" fmla="*/ 0 h 78"/>
                <a:gd name="T22" fmla="*/ 73029 w 31"/>
                <a:gd name="T23" fmla="*/ 323540 h 78"/>
                <a:gd name="T24" fmla="*/ 104979 w 31"/>
                <a:gd name="T25" fmla="*/ 277320 h 78"/>
                <a:gd name="T26" fmla="*/ 104979 w 31"/>
                <a:gd name="T27" fmla="*/ 78574 h 78"/>
                <a:gd name="T28" fmla="*/ 73029 w 31"/>
                <a:gd name="T29" fmla="*/ 32354 h 78"/>
                <a:gd name="T30" fmla="*/ 41079 w 31"/>
                <a:gd name="T31" fmla="*/ 78574 h 78"/>
                <a:gd name="T32" fmla="*/ 41079 w 31"/>
                <a:gd name="T33" fmla="*/ 92440 h 78"/>
                <a:gd name="T34" fmla="*/ 41079 w 31"/>
                <a:gd name="T35" fmla="*/ 106306 h 78"/>
                <a:gd name="T36" fmla="*/ 41079 w 31"/>
                <a:gd name="T37" fmla="*/ 166392 h 78"/>
                <a:gd name="T38" fmla="*/ 41079 w 31"/>
                <a:gd name="T39" fmla="*/ 221856 h 78"/>
                <a:gd name="T40" fmla="*/ 41079 w 31"/>
                <a:gd name="T41" fmla="*/ 272698 h 78"/>
                <a:gd name="T42" fmla="*/ 73029 w 31"/>
                <a:gd name="T43" fmla="*/ 32354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6802" tIns="48402" rIns="96802" bIns="48402"/>
            <a:lstStyle/>
            <a:p>
              <a:endParaRPr lang="zh-CN" altLang="en-US" sz="3202"/>
            </a:p>
          </p:txBody>
        </p:sp>
        <p:sp>
          <p:nvSpPr>
            <p:cNvPr id="29" name="Freeform 66">
              <a:extLst>
                <a:ext uri="{FF2B5EF4-FFF2-40B4-BE49-F238E27FC236}">
                  <a16:creationId xmlns:a16="http://schemas.microsoft.com/office/drawing/2014/main" id="{CB5708CA-8C73-49DA-BB60-A243EFE55161}"/>
                </a:ext>
              </a:extLst>
            </p:cNvPr>
            <p:cNvSpPr>
              <a:spLocks noEditPoints="1"/>
            </p:cNvSpPr>
            <p:nvPr/>
          </p:nvSpPr>
          <p:spPr bwMode="auto">
            <a:xfrm>
              <a:off x="8842074" y="3070384"/>
              <a:ext cx="131650" cy="276285"/>
            </a:xfrm>
            <a:custGeom>
              <a:avLst/>
              <a:gdLst>
                <a:gd name="T0" fmla="*/ 77800 w 36"/>
                <a:gd name="T1" fmla="*/ 0 h 76"/>
                <a:gd name="T2" fmla="*/ 137294 w 36"/>
                <a:gd name="T3" fmla="*/ 0 h 76"/>
                <a:gd name="T4" fmla="*/ 137294 w 36"/>
                <a:gd name="T5" fmla="*/ 235423 h 76"/>
                <a:gd name="T6" fmla="*/ 164753 w 36"/>
                <a:gd name="T7" fmla="*/ 235423 h 76"/>
                <a:gd name="T8" fmla="*/ 164753 w 36"/>
                <a:gd name="T9" fmla="*/ 267736 h 76"/>
                <a:gd name="T10" fmla="*/ 137294 w 36"/>
                <a:gd name="T11" fmla="*/ 267736 h 76"/>
                <a:gd name="T12" fmla="*/ 137294 w 36"/>
                <a:gd name="T13" fmla="*/ 350826 h 76"/>
                <a:gd name="T14" fmla="*/ 96106 w 36"/>
                <a:gd name="T15" fmla="*/ 350826 h 76"/>
                <a:gd name="T16" fmla="*/ 96106 w 36"/>
                <a:gd name="T17" fmla="*/ 267736 h 76"/>
                <a:gd name="T18" fmla="*/ 0 w 36"/>
                <a:gd name="T19" fmla="*/ 267736 h 76"/>
                <a:gd name="T20" fmla="*/ 0 w 36"/>
                <a:gd name="T21" fmla="*/ 235423 h 76"/>
                <a:gd name="T22" fmla="*/ 77800 w 36"/>
                <a:gd name="T23" fmla="*/ 0 h 76"/>
                <a:gd name="T24" fmla="*/ 96106 w 36"/>
                <a:gd name="T25" fmla="*/ 235423 h 76"/>
                <a:gd name="T26" fmla="*/ 96106 w 36"/>
                <a:gd name="T27" fmla="*/ 50777 h 76"/>
                <a:gd name="T28" fmla="*/ 68647 w 36"/>
                <a:gd name="T29" fmla="*/ 143100 h 76"/>
                <a:gd name="T30" fmla="*/ 41188 w 36"/>
                <a:gd name="T31" fmla="*/ 235423 h 76"/>
                <a:gd name="T32" fmla="*/ 96106 w 36"/>
                <a:gd name="T33" fmla="*/ 235423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lIns="96802" tIns="48402" rIns="96802" bIns="48402"/>
            <a:lstStyle/>
            <a:p>
              <a:endParaRPr lang="zh-CN" altLang="en-US" sz="3202"/>
            </a:p>
          </p:txBody>
        </p:sp>
      </p:grpSp>
      <p:sp>
        <p:nvSpPr>
          <p:cNvPr id="30" name="矩形 47">
            <a:extLst>
              <a:ext uri="{FF2B5EF4-FFF2-40B4-BE49-F238E27FC236}">
                <a16:creationId xmlns:a16="http://schemas.microsoft.com/office/drawing/2014/main" id="{11F4B7A8-911C-4451-BE11-4C5BCB4B0CDB}"/>
              </a:ext>
            </a:extLst>
          </p:cNvPr>
          <p:cNvSpPr>
            <a:spLocks noChangeArrowheads="1"/>
          </p:cNvSpPr>
          <p:nvPr/>
        </p:nvSpPr>
        <p:spPr bwMode="auto">
          <a:xfrm>
            <a:off x="1178271" y="4085898"/>
            <a:ext cx="2229500" cy="508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802" tIns="48402" rIns="96802" bIns="4840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667" dirty="0">
                <a:solidFill>
                  <a:schemeClr val="bg1"/>
                </a:solidFill>
                <a:latin typeface="微软雅黑" panose="020B0503020204020204" pitchFamily="34" charset="-122"/>
                <a:cs typeface="Arial Unicode MS" pitchFamily="34" charset="-122"/>
                <a:sym typeface="Calibri" pitchFamily="34" charset="0"/>
              </a:rPr>
              <a:t>普通检索</a:t>
            </a:r>
            <a:r>
              <a:rPr lang="en-US" altLang="zh-CN" sz="2667" dirty="0">
                <a:solidFill>
                  <a:schemeClr val="bg1"/>
                </a:solidFill>
                <a:latin typeface="微软雅黑" panose="020B0503020204020204" pitchFamily="34" charset="-122"/>
                <a:cs typeface="Arial Unicode MS" pitchFamily="34" charset="-122"/>
                <a:sym typeface="Calibri" pitchFamily="34" charset="0"/>
              </a:rPr>
              <a:t> </a:t>
            </a:r>
          </a:p>
        </p:txBody>
      </p:sp>
      <p:sp>
        <p:nvSpPr>
          <p:cNvPr id="31" name="矩形 47">
            <a:extLst>
              <a:ext uri="{FF2B5EF4-FFF2-40B4-BE49-F238E27FC236}">
                <a16:creationId xmlns:a16="http://schemas.microsoft.com/office/drawing/2014/main" id="{89476622-0D93-4FCF-A358-F038AEE2D1FE}"/>
              </a:ext>
            </a:extLst>
          </p:cNvPr>
          <p:cNvSpPr>
            <a:spLocks noChangeArrowheads="1"/>
          </p:cNvSpPr>
          <p:nvPr/>
        </p:nvSpPr>
        <p:spPr bwMode="auto">
          <a:xfrm>
            <a:off x="3982190" y="3592552"/>
            <a:ext cx="2229501" cy="508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802" tIns="48402" rIns="96802" bIns="4840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667" dirty="0">
                <a:solidFill>
                  <a:schemeClr val="bg1"/>
                </a:solidFill>
                <a:latin typeface="微软雅黑" panose="020B0503020204020204" pitchFamily="34" charset="-122"/>
                <a:cs typeface="Arial Unicode MS" pitchFamily="34" charset="-122"/>
                <a:sym typeface="Calibri" pitchFamily="34" charset="0"/>
              </a:rPr>
              <a:t>分类检索</a:t>
            </a:r>
            <a:endParaRPr lang="en-US" altLang="zh-CN" sz="2667" dirty="0">
              <a:solidFill>
                <a:schemeClr val="bg1"/>
              </a:solidFill>
              <a:latin typeface="微软雅黑" panose="020B0503020204020204" pitchFamily="34" charset="-122"/>
              <a:cs typeface="Arial Unicode MS" pitchFamily="34" charset="-122"/>
              <a:sym typeface="Calibri" pitchFamily="34" charset="0"/>
            </a:endParaRPr>
          </a:p>
        </p:txBody>
      </p:sp>
      <p:sp>
        <p:nvSpPr>
          <p:cNvPr id="32" name="矩形 47">
            <a:extLst>
              <a:ext uri="{FF2B5EF4-FFF2-40B4-BE49-F238E27FC236}">
                <a16:creationId xmlns:a16="http://schemas.microsoft.com/office/drawing/2014/main" id="{3215DA2B-7BF0-4426-9EE4-EA0C9D0A073E}"/>
              </a:ext>
            </a:extLst>
          </p:cNvPr>
          <p:cNvSpPr>
            <a:spLocks noChangeArrowheads="1"/>
          </p:cNvSpPr>
          <p:nvPr/>
        </p:nvSpPr>
        <p:spPr bwMode="auto">
          <a:xfrm>
            <a:off x="6867548" y="4092567"/>
            <a:ext cx="2229499" cy="508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802" tIns="48402" rIns="96802" bIns="4840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667" dirty="0">
                <a:solidFill>
                  <a:schemeClr val="bg1"/>
                </a:solidFill>
                <a:latin typeface="微软雅黑" panose="020B0503020204020204" pitchFamily="34" charset="-122"/>
                <a:cs typeface="Arial Unicode MS" pitchFamily="34" charset="-122"/>
                <a:sym typeface="Calibri" pitchFamily="34" charset="0"/>
              </a:rPr>
              <a:t>递进检索</a:t>
            </a:r>
            <a:endParaRPr lang="en-US" altLang="zh-CN" sz="2667" dirty="0">
              <a:solidFill>
                <a:schemeClr val="bg1"/>
              </a:solidFill>
              <a:latin typeface="微软雅黑" panose="020B0503020204020204" pitchFamily="34" charset="-122"/>
              <a:cs typeface="Arial Unicode MS" pitchFamily="34" charset="-122"/>
              <a:sym typeface="Calibri" pitchFamily="34" charset="0"/>
            </a:endParaRPr>
          </a:p>
        </p:txBody>
      </p:sp>
      <p:sp>
        <p:nvSpPr>
          <p:cNvPr id="33" name="矩形 47">
            <a:extLst>
              <a:ext uri="{FF2B5EF4-FFF2-40B4-BE49-F238E27FC236}">
                <a16:creationId xmlns:a16="http://schemas.microsoft.com/office/drawing/2014/main" id="{74DF3071-4320-4059-8593-751D90434D33}"/>
              </a:ext>
            </a:extLst>
          </p:cNvPr>
          <p:cNvSpPr>
            <a:spLocks noChangeArrowheads="1"/>
          </p:cNvSpPr>
          <p:nvPr/>
        </p:nvSpPr>
        <p:spPr bwMode="auto">
          <a:xfrm>
            <a:off x="9637699" y="3585882"/>
            <a:ext cx="2229501" cy="508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802" tIns="48402" rIns="96802" bIns="4840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667" dirty="0">
                <a:solidFill>
                  <a:schemeClr val="bg1"/>
                </a:solidFill>
                <a:latin typeface="微软雅黑" panose="020B0503020204020204" pitchFamily="34" charset="-122"/>
                <a:cs typeface="Arial Unicode MS" pitchFamily="34" charset="-122"/>
                <a:sym typeface="Calibri" pitchFamily="34" charset="0"/>
              </a:rPr>
              <a:t>二次检索</a:t>
            </a:r>
            <a:endParaRPr lang="en-US" altLang="zh-CN" sz="2667" dirty="0">
              <a:solidFill>
                <a:schemeClr val="bg1"/>
              </a:solidFill>
              <a:latin typeface="微软雅黑" panose="020B0503020204020204" pitchFamily="34" charset="-122"/>
              <a:cs typeface="Arial Unicode MS" pitchFamily="34" charset="-122"/>
              <a:sym typeface="Calibri" pitchFamily="34" charset="0"/>
            </a:endParaRPr>
          </a:p>
        </p:txBody>
      </p:sp>
      <p:grpSp>
        <p:nvGrpSpPr>
          <p:cNvPr id="38" name="组合 37">
            <a:extLst>
              <a:ext uri="{FF2B5EF4-FFF2-40B4-BE49-F238E27FC236}">
                <a16:creationId xmlns:a16="http://schemas.microsoft.com/office/drawing/2014/main" id="{8F823702-AFC3-44A4-BA4C-36C474CB7576}"/>
              </a:ext>
            </a:extLst>
          </p:cNvPr>
          <p:cNvGrpSpPr/>
          <p:nvPr/>
        </p:nvGrpSpPr>
        <p:grpSpPr>
          <a:xfrm>
            <a:off x="241169" y="234249"/>
            <a:ext cx="4225447" cy="506086"/>
            <a:chOff x="179512" y="175643"/>
            <a:chExt cx="3168352" cy="379477"/>
          </a:xfrm>
        </p:grpSpPr>
        <p:sp>
          <p:nvSpPr>
            <p:cNvPr id="39" name="Title 1">
              <a:extLst>
                <a:ext uri="{FF2B5EF4-FFF2-40B4-BE49-F238E27FC236}">
                  <a16:creationId xmlns:a16="http://schemas.microsoft.com/office/drawing/2014/main" id="{21F53D52-A11F-43CE-ADF4-900621244569}"/>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40" name="组合 39">
              <a:extLst>
                <a:ext uri="{FF2B5EF4-FFF2-40B4-BE49-F238E27FC236}">
                  <a16:creationId xmlns:a16="http://schemas.microsoft.com/office/drawing/2014/main" id="{D61B57BA-C388-4CA6-A607-9B0A15AA202E}"/>
                </a:ext>
              </a:extLst>
            </p:cNvPr>
            <p:cNvGrpSpPr/>
            <p:nvPr/>
          </p:nvGrpSpPr>
          <p:grpSpPr>
            <a:xfrm>
              <a:off x="179512" y="239963"/>
              <a:ext cx="363995" cy="250835"/>
              <a:chOff x="1311557" y="1084208"/>
              <a:chExt cx="363995" cy="250835"/>
            </a:xfrm>
          </p:grpSpPr>
          <p:sp>
            <p:nvSpPr>
              <p:cNvPr id="41" name="任意多边形: 形状 40">
                <a:extLst>
                  <a:ext uri="{FF2B5EF4-FFF2-40B4-BE49-F238E27FC236}">
                    <a16:creationId xmlns:a16="http://schemas.microsoft.com/office/drawing/2014/main" id="{649CF72D-7140-4702-AB66-97C6CDA9E6E7}"/>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42" name="任意多边形: 形状 41">
                <a:extLst>
                  <a:ext uri="{FF2B5EF4-FFF2-40B4-BE49-F238E27FC236}">
                    <a16:creationId xmlns:a16="http://schemas.microsoft.com/office/drawing/2014/main" id="{7884D2A6-E950-45EE-824C-C16BFCBF1CA3}"/>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56" name="组合 55">
            <a:extLst>
              <a:ext uri="{FF2B5EF4-FFF2-40B4-BE49-F238E27FC236}">
                <a16:creationId xmlns:a16="http://schemas.microsoft.com/office/drawing/2014/main" id="{5C177487-E79A-47F0-B499-4D76EE7462A3}"/>
              </a:ext>
            </a:extLst>
          </p:cNvPr>
          <p:cNvGrpSpPr/>
          <p:nvPr/>
        </p:nvGrpSpPr>
        <p:grpSpPr>
          <a:xfrm>
            <a:off x="669447" y="4756804"/>
            <a:ext cx="3408131" cy="1967281"/>
            <a:chOff x="500644" y="3566774"/>
            <a:chExt cx="2555507" cy="1475119"/>
          </a:xfrm>
        </p:grpSpPr>
        <p:sp>
          <p:nvSpPr>
            <p:cNvPr id="34" name="文本框 20">
              <a:extLst>
                <a:ext uri="{FF2B5EF4-FFF2-40B4-BE49-F238E27FC236}">
                  <a16:creationId xmlns:a16="http://schemas.microsoft.com/office/drawing/2014/main" id="{A0D0709A-E4EE-456A-ACF2-41732DCB045C}"/>
                </a:ext>
              </a:extLst>
            </p:cNvPr>
            <p:cNvSpPr txBox="1"/>
            <p:nvPr/>
          </p:nvSpPr>
          <p:spPr>
            <a:xfrm>
              <a:off x="528155" y="4245779"/>
              <a:ext cx="2527996" cy="796114"/>
            </a:xfrm>
            <a:prstGeom prst="rect">
              <a:avLst/>
            </a:prstGeom>
            <a:noFill/>
          </p:spPr>
          <p:txBody>
            <a:bodyPr wrap="square" lIns="96802" tIns="48402" rIns="96802" bIns="48402">
              <a:spAutoFit/>
            </a:bodyPr>
            <a:lstStyle/>
            <a:p>
              <a:pPr marL="228646" indent="-228646" algn="just">
                <a:lnSpc>
                  <a:spcPct val="120000"/>
                </a:lnSpc>
                <a:spcAft>
                  <a:spcPts val="800"/>
                </a:spcAft>
                <a:buFont typeface="Arial" panose="020B0604020202020204" pitchFamily="34" charset="0"/>
                <a:buChar char="•"/>
                <a:defRPr/>
              </a:pPr>
              <a:r>
                <a:rPr lang="zh-CN" altLang="en-US" sz="1600" dirty="0">
                  <a:solidFill>
                    <a:schemeClr val="tx1">
                      <a:lumMod val="65000"/>
                      <a:lumOff val="35000"/>
                    </a:schemeClr>
                  </a:solidFill>
                  <a:latin typeface="+mn-ea"/>
                  <a:sym typeface="宋体" panose="02010600030101010101" pitchFamily="2" charset="-122"/>
                </a:rPr>
                <a:t>可以按照</a:t>
              </a:r>
              <a:r>
                <a:rPr lang="zh-CN" altLang="en-US" sz="1600" dirty="0">
                  <a:solidFill>
                    <a:srgbClr val="0070C0"/>
                  </a:solidFill>
                  <a:latin typeface="+mn-ea"/>
                  <a:sym typeface="宋体" panose="02010600030101010101" pitchFamily="2" charset="-122"/>
                </a:rPr>
                <a:t>标题、作者、文摘、关键词、文献来源</a:t>
              </a:r>
              <a:r>
                <a:rPr lang="zh-CN" altLang="en-US" sz="1600" dirty="0">
                  <a:solidFill>
                    <a:schemeClr val="tx1">
                      <a:lumMod val="65000"/>
                      <a:lumOff val="35000"/>
                    </a:schemeClr>
                  </a:solidFill>
                  <a:latin typeface="+mn-ea"/>
                  <a:sym typeface="宋体" panose="02010600030101010101" pitchFamily="2" charset="-122"/>
                </a:rPr>
                <a:t>等字段分别检索</a:t>
              </a:r>
              <a:endParaRPr lang="en-US" altLang="zh-CN" sz="1600" dirty="0">
                <a:solidFill>
                  <a:schemeClr val="tx1">
                    <a:lumMod val="65000"/>
                    <a:lumOff val="35000"/>
                  </a:schemeClr>
                </a:solidFill>
                <a:latin typeface="+mn-ea"/>
                <a:sym typeface="宋体" panose="02010600030101010101" pitchFamily="2" charset="-122"/>
              </a:endParaRPr>
            </a:p>
            <a:p>
              <a:pPr marL="228646" indent="-228646" algn="just">
                <a:lnSpc>
                  <a:spcPct val="120000"/>
                </a:lnSpc>
                <a:spcAft>
                  <a:spcPts val="800"/>
                </a:spcAft>
                <a:buFont typeface="Arial" panose="020B0604020202020204" pitchFamily="34" charset="0"/>
                <a:buChar char="•"/>
                <a:defRPr/>
              </a:pPr>
              <a:r>
                <a:rPr lang="zh-CN" altLang="en-US" sz="1600" dirty="0">
                  <a:solidFill>
                    <a:schemeClr val="tx1">
                      <a:lumMod val="65000"/>
                      <a:lumOff val="35000"/>
                    </a:schemeClr>
                  </a:solidFill>
                  <a:latin typeface="+mn-ea"/>
                  <a:sym typeface="宋体" panose="02010600030101010101" pitchFamily="2" charset="-122"/>
                </a:rPr>
                <a:t>支持</a:t>
              </a:r>
              <a:r>
                <a:rPr lang="zh-CN" altLang="en-US" sz="1600" dirty="0">
                  <a:solidFill>
                    <a:srgbClr val="0070C0"/>
                  </a:solidFill>
                  <a:latin typeface="+mn-ea"/>
                  <a:sym typeface="宋体" panose="02010600030101010101" pitchFamily="2" charset="-122"/>
                </a:rPr>
                <a:t>中、英文</a:t>
              </a:r>
              <a:r>
                <a:rPr lang="zh-CN" altLang="en-US" sz="1600" dirty="0">
                  <a:solidFill>
                    <a:schemeClr val="tx1">
                      <a:lumMod val="65000"/>
                      <a:lumOff val="35000"/>
                    </a:schemeClr>
                  </a:solidFill>
                  <a:latin typeface="+mn-ea"/>
                  <a:sym typeface="宋体" panose="02010600030101010101" pitchFamily="2" charset="-122"/>
                </a:rPr>
                <a:t>智能推荐</a:t>
              </a:r>
            </a:p>
          </p:txBody>
        </p:sp>
        <p:sp>
          <p:nvSpPr>
            <p:cNvPr id="53" name="îśļídê">
              <a:extLst>
                <a:ext uri="{FF2B5EF4-FFF2-40B4-BE49-F238E27FC236}">
                  <a16:creationId xmlns:a16="http://schemas.microsoft.com/office/drawing/2014/main" id="{B650E738-B7D0-4706-A429-ED45C5BDFBBF}"/>
                </a:ext>
              </a:extLst>
            </p:cNvPr>
            <p:cNvSpPr/>
            <p:nvPr/>
          </p:nvSpPr>
          <p:spPr>
            <a:xfrm>
              <a:off x="500644" y="3566774"/>
              <a:ext cx="120832" cy="120832"/>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121948" tIns="60974" rIns="121948" bIns="60974" rtlCol="0" anchor="ctr">
              <a:normAutofit fontScale="25000" lnSpcReduction="20000"/>
            </a:bodyPr>
            <a:lstStyle/>
            <a:p>
              <a:pPr algn="ctr"/>
              <a:endParaRPr lang="zh-CN" altLang="en-US" sz="3202"/>
            </a:p>
          </p:txBody>
        </p:sp>
        <p:cxnSp>
          <p:nvCxnSpPr>
            <p:cNvPr id="55" name="直接连接符 54">
              <a:extLst>
                <a:ext uri="{FF2B5EF4-FFF2-40B4-BE49-F238E27FC236}">
                  <a16:creationId xmlns:a16="http://schemas.microsoft.com/office/drawing/2014/main" id="{529F4560-330B-46B4-9A98-55E30BC13DBF}"/>
                </a:ext>
              </a:extLst>
            </p:cNvPr>
            <p:cNvCxnSpPr>
              <a:cxnSpLocks/>
            </p:cNvCxnSpPr>
            <p:nvPr/>
          </p:nvCxnSpPr>
          <p:spPr>
            <a:xfrm flipH="1">
              <a:off x="559792" y="3666825"/>
              <a:ext cx="1268" cy="69658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76" name="组合 75">
            <a:extLst>
              <a:ext uri="{FF2B5EF4-FFF2-40B4-BE49-F238E27FC236}">
                <a16:creationId xmlns:a16="http://schemas.microsoft.com/office/drawing/2014/main" id="{4C03F2BF-631C-4237-9F71-35A2F58FE5C9}"/>
              </a:ext>
            </a:extLst>
          </p:cNvPr>
          <p:cNvGrpSpPr/>
          <p:nvPr/>
        </p:nvGrpSpPr>
        <p:grpSpPr>
          <a:xfrm>
            <a:off x="3815677" y="1531899"/>
            <a:ext cx="3361258" cy="1872703"/>
            <a:chOff x="3815677" y="1531899"/>
            <a:chExt cx="3361258" cy="1872703"/>
          </a:xfrm>
        </p:grpSpPr>
        <p:sp>
          <p:nvSpPr>
            <p:cNvPr id="61" name="îśļídê">
              <a:extLst>
                <a:ext uri="{FF2B5EF4-FFF2-40B4-BE49-F238E27FC236}">
                  <a16:creationId xmlns:a16="http://schemas.microsoft.com/office/drawing/2014/main" id="{14BD9DF0-14BA-481A-8A1D-12C9F44F25D0}"/>
                </a:ext>
              </a:extLst>
            </p:cNvPr>
            <p:cNvSpPr/>
            <p:nvPr/>
          </p:nvSpPr>
          <p:spPr>
            <a:xfrm>
              <a:off x="3815677" y="3243455"/>
              <a:ext cx="161147" cy="16114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121948" tIns="60974" rIns="121948" bIns="60974" rtlCol="0" anchor="ctr">
              <a:normAutofit fontScale="25000" lnSpcReduction="20000"/>
            </a:bodyPr>
            <a:lstStyle/>
            <a:p>
              <a:pPr algn="ctr"/>
              <a:endParaRPr lang="zh-CN" altLang="en-US" sz="3202"/>
            </a:p>
          </p:txBody>
        </p:sp>
        <p:grpSp>
          <p:nvGrpSpPr>
            <p:cNvPr id="73" name="组合 72">
              <a:extLst>
                <a:ext uri="{FF2B5EF4-FFF2-40B4-BE49-F238E27FC236}">
                  <a16:creationId xmlns:a16="http://schemas.microsoft.com/office/drawing/2014/main" id="{B40EC88A-3D49-4442-A772-A26F4BB0C93C}"/>
                </a:ext>
              </a:extLst>
            </p:cNvPr>
            <p:cNvGrpSpPr/>
            <p:nvPr/>
          </p:nvGrpSpPr>
          <p:grpSpPr>
            <a:xfrm>
              <a:off x="3815677" y="1531899"/>
              <a:ext cx="3361258" cy="1711556"/>
              <a:chOff x="3815677" y="1531899"/>
              <a:chExt cx="3361258" cy="1711556"/>
            </a:xfrm>
          </p:grpSpPr>
          <p:sp>
            <p:nvSpPr>
              <p:cNvPr id="48" name="文本框 47">
                <a:extLst>
                  <a:ext uri="{FF2B5EF4-FFF2-40B4-BE49-F238E27FC236}">
                    <a16:creationId xmlns:a16="http://schemas.microsoft.com/office/drawing/2014/main" id="{B8DE5C5B-BA42-4E2B-B04A-737921615AA0}"/>
                  </a:ext>
                </a:extLst>
              </p:cNvPr>
              <p:cNvSpPr txBox="1"/>
              <p:nvPr/>
            </p:nvSpPr>
            <p:spPr>
              <a:xfrm>
                <a:off x="3815677" y="1531899"/>
                <a:ext cx="3361258" cy="953723"/>
              </a:xfrm>
              <a:prstGeom prst="rect">
                <a:avLst/>
              </a:prstGeom>
              <a:noFill/>
            </p:spPr>
            <p:txBody>
              <a:bodyPr wrap="square">
                <a:spAutoFit/>
              </a:bodyPr>
              <a:lstStyle/>
              <a:p>
                <a:pPr marL="228646" indent="-228646" algn="just">
                  <a:lnSpc>
                    <a:spcPct val="120000"/>
                  </a:lnSpc>
                  <a:spcAft>
                    <a:spcPts val="800"/>
                  </a:spcAft>
                  <a:buFont typeface="Arial" panose="020B0604020202020204" pitchFamily="34" charset="0"/>
                  <a:buChar char="•"/>
                  <a:defRPr/>
                </a:pPr>
                <a:r>
                  <a:rPr lang="zh-CN" altLang="zh-CN" sz="1600" dirty="0">
                    <a:solidFill>
                      <a:schemeClr val="tx1">
                        <a:lumMod val="65000"/>
                        <a:lumOff val="35000"/>
                      </a:schemeClr>
                    </a:solidFill>
                    <a:latin typeface="+mn-ea"/>
                  </a:rPr>
                  <a:t>资源类型可选择</a:t>
                </a:r>
                <a:r>
                  <a:rPr lang="zh-CN" altLang="zh-CN" sz="1600" dirty="0">
                    <a:solidFill>
                      <a:srgbClr val="0070C0"/>
                    </a:solidFill>
                    <a:latin typeface="+mn-ea"/>
                  </a:rPr>
                  <a:t>外文期刊、中文期刊、会议论文、</a:t>
                </a:r>
                <a:r>
                  <a:rPr lang="en-US" altLang="zh-CN" sz="1600" dirty="0">
                    <a:solidFill>
                      <a:srgbClr val="0070C0"/>
                    </a:solidFill>
                    <a:latin typeface="+mn-ea"/>
                  </a:rPr>
                  <a:t>OA</a:t>
                </a:r>
                <a:r>
                  <a:rPr lang="zh-CN" altLang="zh-CN" sz="1600" dirty="0">
                    <a:solidFill>
                      <a:srgbClr val="0070C0"/>
                    </a:solidFill>
                    <a:latin typeface="+mn-ea"/>
                  </a:rPr>
                  <a:t>期刊、科学数据、图书借阅</a:t>
                </a:r>
                <a:r>
                  <a:rPr lang="zh-CN" altLang="zh-CN" sz="1600" dirty="0">
                    <a:solidFill>
                      <a:schemeClr val="tx1">
                        <a:lumMod val="65000"/>
                        <a:lumOff val="35000"/>
                      </a:schemeClr>
                    </a:solidFill>
                    <a:latin typeface="+mn-ea"/>
                  </a:rPr>
                  <a:t>等</a:t>
                </a:r>
                <a:endParaRPr lang="zh-CN" altLang="en-US" sz="1600" dirty="0">
                  <a:solidFill>
                    <a:schemeClr val="tx1">
                      <a:lumMod val="65000"/>
                      <a:lumOff val="35000"/>
                    </a:schemeClr>
                  </a:solidFill>
                  <a:latin typeface="+mn-ea"/>
                </a:endParaRPr>
              </a:p>
            </p:txBody>
          </p:sp>
          <p:cxnSp>
            <p:nvCxnSpPr>
              <p:cNvPr id="62" name="直接连接符 61">
                <a:extLst>
                  <a:ext uri="{FF2B5EF4-FFF2-40B4-BE49-F238E27FC236}">
                    <a16:creationId xmlns:a16="http://schemas.microsoft.com/office/drawing/2014/main" id="{3C346CF9-DA7C-4E1B-9C7E-F6F24D6596C8}"/>
                  </a:ext>
                </a:extLst>
              </p:cNvPr>
              <p:cNvCxnSpPr>
                <a:cxnSpLocks/>
              </p:cNvCxnSpPr>
              <p:nvPr/>
            </p:nvCxnSpPr>
            <p:spPr>
              <a:xfrm>
                <a:off x="3894559" y="1693046"/>
                <a:ext cx="0" cy="155040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grpSp>
        <p:nvGrpSpPr>
          <p:cNvPr id="77" name="组合 76">
            <a:extLst>
              <a:ext uri="{FF2B5EF4-FFF2-40B4-BE49-F238E27FC236}">
                <a16:creationId xmlns:a16="http://schemas.microsoft.com/office/drawing/2014/main" id="{F102C07A-383D-4821-9937-27DA4519B563}"/>
              </a:ext>
            </a:extLst>
          </p:cNvPr>
          <p:cNvGrpSpPr/>
          <p:nvPr/>
        </p:nvGrpSpPr>
        <p:grpSpPr>
          <a:xfrm>
            <a:off x="6018602" y="4753744"/>
            <a:ext cx="3916820" cy="1509536"/>
            <a:chOff x="6018602" y="4753744"/>
            <a:chExt cx="3916820" cy="1509536"/>
          </a:xfrm>
        </p:grpSpPr>
        <p:sp>
          <p:nvSpPr>
            <p:cNvPr id="59" name="îśļídê">
              <a:extLst>
                <a:ext uri="{FF2B5EF4-FFF2-40B4-BE49-F238E27FC236}">
                  <a16:creationId xmlns:a16="http://schemas.microsoft.com/office/drawing/2014/main" id="{687989B5-B8C3-4FBE-926C-D560081A244C}"/>
                </a:ext>
              </a:extLst>
            </p:cNvPr>
            <p:cNvSpPr/>
            <p:nvPr/>
          </p:nvSpPr>
          <p:spPr>
            <a:xfrm>
              <a:off x="6018602" y="4753744"/>
              <a:ext cx="161147" cy="16114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121948" tIns="60974" rIns="121948" bIns="60974" rtlCol="0" anchor="ctr">
              <a:normAutofit fontScale="25000" lnSpcReduction="20000"/>
            </a:bodyPr>
            <a:lstStyle/>
            <a:p>
              <a:pPr algn="ctr"/>
              <a:endParaRPr lang="zh-CN" altLang="en-US" sz="3202"/>
            </a:p>
          </p:txBody>
        </p:sp>
        <p:grpSp>
          <p:nvGrpSpPr>
            <p:cNvPr id="74" name="组合 73">
              <a:extLst>
                <a:ext uri="{FF2B5EF4-FFF2-40B4-BE49-F238E27FC236}">
                  <a16:creationId xmlns:a16="http://schemas.microsoft.com/office/drawing/2014/main" id="{A58A2887-8803-4566-A888-182D497583F1}"/>
                </a:ext>
              </a:extLst>
            </p:cNvPr>
            <p:cNvGrpSpPr/>
            <p:nvPr/>
          </p:nvGrpSpPr>
          <p:grpSpPr>
            <a:xfrm>
              <a:off x="6043867" y="4887175"/>
              <a:ext cx="3891555" cy="1376105"/>
              <a:chOff x="6043867" y="4887175"/>
              <a:chExt cx="3891555" cy="1376105"/>
            </a:xfrm>
          </p:grpSpPr>
          <p:cxnSp>
            <p:nvCxnSpPr>
              <p:cNvPr id="60" name="直接连接符 59">
                <a:extLst>
                  <a:ext uri="{FF2B5EF4-FFF2-40B4-BE49-F238E27FC236}">
                    <a16:creationId xmlns:a16="http://schemas.microsoft.com/office/drawing/2014/main" id="{D345087B-3C03-4232-BDF3-4C779C483E75}"/>
                  </a:ext>
                </a:extLst>
              </p:cNvPr>
              <p:cNvCxnSpPr>
                <a:cxnSpLocks/>
              </p:cNvCxnSpPr>
              <p:nvPr/>
            </p:nvCxnSpPr>
            <p:spPr>
              <a:xfrm flipH="1">
                <a:off x="6097484" y="4887175"/>
                <a:ext cx="1691" cy="928991"/>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66C17079-72E7-4A58-8208-DA2EA439EAF6}"/>
                  </a:ext>
                </a:extLst>
              </p:cNvPr>
              <p:cNvSpPr txBox="1"/>
              <p:nvPr/>
            </p:nvSpPr>
            <p:spPr>
              <a:xfrm>
                <a:off x="6043867" y="5605023"/>
                <a:ext cx="3891555" cy="658257"/>
              </a:xfrm>
              <a:prstGeom prst="rect">
                <a:avLst/>
              </a:prstGeom>
              <a:noFill/>
            </p:spPr>
            <p:txBody>
              <a:bodyPr wrap="square">
                <a:spAutoFit/>
              </a:bodyPr>
              <a:lstStyle/>
              <a:p>
                <a:pPr marL="228646" indent="-228646" algn="just">
                  <a:lnSpc>
                    <a:spcPct val="120000"/>
                  </a:lnSpc>
                  <a:spcAft>
                    <a:spcPts val="800"/>
                  </a:spcAft>
                  <a:buFont typeface="Arial" panose="020B0604020202020204" pitchFamily="34" charset="0"/>
                  <a:buChar char="•"/>
                  <a:defRPr/>
                </a:pPr>
                <a:r>
                  <a:rPr lang="zh-CN" altLang="zh-CN" sz="1600" dirty="0">
                    <a:solidFill>
                      <a:schemeClr val="tx1">
                        <a:lumMod val="65000"/>
                        <a:lumOff val="35000"/>
                      </a:schemeClr>
                    </a:solidFill>
                    <a:latin typeface="+mn-ea"/>
                  </a:rPr>
                  <a:t>按照所属</a:t>
                </a:r>
                <a:r>
                  <a:rPr lang="zh-CN" altLang="zh-CN" sz="1600" dirty="0">
                    <a:solidFill>
                      <a:srgbClr val="0070C0"/>
                    </a:solidFill>
                    <a:latin typeface="+mn-ea"/>
                  </a:rPr>
                  <a:t>期刊、年代、主题词、作者、机构</a:t>
                </a:r>
                <a:r>
                  <a:rPr lang="zh-CN" altLang="zh-CN" sz="1600" dirty="0">
                    <a:solidFill>
                      <a:schemeClr val="tx1">
                        <a:lumMod val="65000"/>
                        <a:lumOff val="35000"/>
                      </a:schemeClr>
                    </a:solidFill>
                    <a:latin typeface="+mn-ea"/>
                  </a:rPr>
                  <a:t>等进行递进检索，精选结果</a:t>
                </a:r>
                <a:endParaRPr lang="zh-CN" altLang="en-US" sz="1600" dirty="0">
                  <a:solidFill>
                    <a:schemeClr val="tx1">
                      <a:lumMod val="65000"/>
                      <a:lumOff val="35000"/>
                    </a:schemeClr>
                  </a:solidFill>
                  <a:latin typeface="+mn-ea"/>
                </a:endParaRPr>
              </a:p>
            </p:txBody>
          </p:sp>
        </p:grpSp>
      </p:grpSp>
      <p:grpSp>
        <p:nvGrpSpPr>
          <p:cNvPr id="78" name="组合 77">
            <a:extLst>
              <a:ext uri="{FF2B5EF4-FFF2-40B4-BE49-F238E27FC236}">
                <a16:creationId xmlns:a16="http://schemas.microsoft.com/office/drawing/2014/main" id="{4EE40977-8028-43BB-8C67-316358C6149F}"/>
              </a:ext>
            </a:extLst>
          </p:cNvPr>
          <p:cNvGrpSpPr/>
          <p:nvPr/>
        </p:nvGrpSpPr>
        <p:grpSpPr>
          <a:xfrm>
            <a:off x="9205630" y="1468885"/>
            <a:ext cx="2751555" cy="1938556"/>
            <a:chOff x="9205630" y="1468885"/>
            <a:chExt cx="2751555" cy="1938556"/>
          </a:xfrm>
        </p:grpSpPr>
        <p:sp>
          <p:nvSpPr>
            <p:cNvPr id="64" name="îśļídê">
              <a:extLst>
                <a:ext uri="{FF2B5EF4-FFF2-40B4-BE49-F238E27FC236}">
                  <a16:creationId xmlns:a16="http://schemas.microsoft.com/office/drawing/2014/main" id="{337F9D5D-98E0-43BB-BD88-42AB7FB51518}"/>
                </a:ext>
              </a:extLst>
            </p:cNvPr>
            <p:cNvSpPr/>
            <p:nvPr/>
          </p:nvSpPr>
          <p:spPr>
            <a:xfrm>
              <a:off x="9205630" y="3246294"/>
              <a:ext cx="161147" cy="161147"/>
            </a:xfrm>
            <a:prstGeom prst="ellipse">
              <a:avLst/>
            </a:prstGeom>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121948" tIns="60974" rIns="121948" bIns="60974" rtlCol="0" anchor="ctr">
              <a:normAutofit fontScale="25000" lnSpcReduction="20000"/>
            </a:bodyPr>
            <a:lstStyle/>
            <a:p>
              <a:pPr algn="ctr"/>
              <a:endParaRPr lang="zh-CN" altLang="en-US" sz="3202"/>
            </a:p>
          </p:txBody>
        </p:sp>
        <p:grpSp>
          <p:nvGrpSpPr>
            <p:cNvPr id="75" name="组合 74">
              <a:extLst>
                <a:ext uri="{FF2B5EF4-FFF2-40B4-BE49-F238E27FC236}">
                  <a16:creationId xmlns:a16="http://schemas.microsoft.com/office/drawing/2014/main" id="{A0508700-FAB4-42A7-8A2A-A9E73E726C1F}"/>
                </a:ext>
              </a:extLst>
            </p:cNvPr>
            <p:cNvGrpSpPr/>
            <p:nvPr/>
          </p:nvGrpSpPr>
          <p:grpSpPr>
            <a:xfrm>
              <a:off x="9235031" y="1468885"/>
              <a:ext cx="2722154" cy="1777409"/>
              <a:chOff x="9235031" y="1468885"/>
              <a:chExt cx="2722154" cy="1777409"/>
            </a:xfrm>
          </p:grpSpPr>
          <p:cxnSp>
            <p:nvCxnSpPr>
              <p:cNvPr id="65" name="直接连接符 64">
                <a:extLst>
                  <a:ext uri="{FF2B5EF4-FFF2-40B4-BE49-F238E27FC236}">
                    <a16:creationId xmlns:a16="http://schemas.microsoft.com/office/drawing/2014/main" id="{B6CE2351-5EBF-429E-88E2-C59CF2369BD0}"/>
                  </a:ext>
                </a:extLst>
              </p:cNvPr>
              <p:cNvCxnSpPr>
                <a:cxnSpLocks/>
              </p:cNvCxnSpPr>
              <p:nvPr/>
            </p:nvCxnSpPr>
            <p:spPr>
              <a:xfrm>
                <a:off x="9284512" y="1695885"/>
                <a:ext cx="0" cy="155040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a16="http://schemas.microsoft.com/office/drawing/2014/main" id="{98D37302-90C8-4300-B3EA-A9181BF088C6}"/>
                  </a:ext>
                </a:extLst>
              </p:cNvPr>
              <p:cNvSpPr txBox="1"/>
              <p:nvPr/>
            </p:nvSpPr>
            <p:spPr>
              <a:xfrm>
                <a:off x="9235031" y="1468885"/>
                <a:ext cx="2722154" cy="953723"/>
              </a:xfrm>
              <a:prstGeom prst="rect">
                <a:avLst/>
              </a:prstGeom>
              <a:noFill/>
            </p:spPr>
            <p:txBody>
              <a:bodyPr wrap="square">
                <a:spAutoFit/>
              </a:bodyPr>
              <a:lstStyle/>
              <a:p>
                <a:pPr marL="228646" indent="-228646" algn="just">
                  <a:lnSpc>
                    <a:spcPct val="120000"/>
                  </a:lnSpc>
                  <a:spcAft>
                    <a:spcPts val="800"/>
                  </a:spcAft>
                  <a:buFont typeface="Arial" panose="020B0604020202020204" pitchFamily="34" charset="0"/>
                  <a:buChar char="•"/>
                  <a:defRPr/>
                </a:pPr>
                <a:r>
                  <a:rPr lang="zh-CN" altLang="en-US" sz="1600" dirty="0">
                    <a:solidFill>
                      <a:schemeClr val="tx1">
                        <a:lumMod val="65000"/>
                        <a:lumOff val="35000"/>
                      </a:schemeClr>
                    </a:solidFill>
                    <a:latin typeface="+mn-ea"/>
                  </a:rPr>
                  <a:t>在一次检索的基础上，增加关键词进行</a:t>
                </a:r>
                <a:r>
                  <a:rPr lang="zh-CN" altLang="zh-CN" sz="1600" dirty="0">
                    <a:solidFill>
                      <a:schemeClr val="tx1">
                        <a:lumMod val="65000"/>
                        <a:lumOff val="35000"/>
                      </a:schemeClr>
                    </a:solidFill>
                    <a:latin typeface="+mn-ea"/>
                  </a:rPr>
                  <a:t>二次</a:t>
                </a:r>
                <a:r>
                  <a:rPr lang="zh-CN" altLang="en-US" sz="1600" dirty="0">
                    <a:solidFill>
                      <a:schemeClr val="tx1">
                        <a:lumMod val="65000"/>
                        <a:lumOff val="35000"/>
                      </a:schemeClr>
                    </a:solidFill>
                    <a:latin typeface="+mn-ea"/>
                  </a:rPr>
                  <a:t>组合</a:t>
                </a:r>
                <a:r>
                  <a:rPr lang="zh-CN" altLang="zh-CN" sz="1600" dirty="0">
                    <a:solidFill>
                      <a:schemeClr val="tx1">
                        <a:lumMod val="65000"/>
                        <a:lumOff val="35000"/>
                      </a:schemeClr>
                    </a:solidFill>
                    <a:latin typeface="+mn-ea"/>
                  </a:rPr>
                  <a:t>检索</a:t>
                </a:r>
                <a:endParaRPr lang="zh-CN" altLang="en-US" sz="1600" dirty="0">
                  <a:solidFill>
                    <a:schemeClr val="tx1">
                      <a:lumMod val="65000"/>
                      <a:lumOff val="35000"/>
                    </a:schemeClr>
                  </a:solidFill>
                  <a:latin typeface="+mn-ea"/>
                </a:endParaRPr>
              </a:p>
            </p:txBody>
          </p:sp>
        </p:grpSp>
      </p:grpSp>
      <p:grpSp>
        <p:nvGrpSpPr>
          <p:cNvPr id="70" name="组合 69">
            <a:extLst>
              <a:ext uri="{FF2B5EF4-FFF2-40B4-BE49-F238E27FC236}">
                <a16:creationId xmlns:a16="http://schemas.microsoft.com/office/drawing/2014/main" id="{2DE2676C-B0F2-4ADA-9119-5144FA6AB812}"/>
              </a:ext>
            </a:extLst>
          </p:cNvPr>
          <p:cNvGrpSpPr/>
          <p:nvPr/>
        </p:nvGrpSpPr>
        <p:grpSpPr>
          <a:xfrm>
            <a:off x="786980" y="1028976"/>
            <a:ext cx="8174756" cy="464333"/>
            <a:chOff x="5802276" y="1428826"/>
            <a:chExt cx="6129648" cy="348169"/>
          </a:xfrm>
        </p:grpSpPr>
        <p:sp>
          <p:nvSpPr>
            <p:cNvPr id="71" name="TextBox 5">
              <a:extLst>
                <a:ext uri="{FF2B5EF4-FFF2-40B4-BE49-F238E27FC236}">
                  <a16:creationId xmlns:a16="http://schemas.microsoft.com/office/drawing/2014/main" id="{8C915A02-5E58-4697-95E2-BDDC34EBE5B4}"/>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资源检索</a:t>
              </a:r>
              <a:endParaRPr lang="en-US" altLang="zh-CN" sz="2000" dirty="0"/>
            </a:p>
          </p:txBody>
        </p:sp>
        <p:sp>
          <p:nvSpPr>
            <p:cNvPr id="72" name="椭圆 71">
              <a:extLst>
                <a:ext uri="{FF2B5EF4-FFF2-40B4-BE49-F238E27FC236}">
                  <a16:creationId xmlns:a16="http://schemas.microsoft.com/office/drawing/2014/main" id="{2D3C2017-41E4-4271-BAA0-A627F11623B5}"/>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2</a:t>
              </a:r>
              <a:endParaRPr lang="zh-CN" altLang="en-US" sz="3202" dirty="0"/>
            </a:p>
          </p:txBody>
        </p:sp>
      </p:grpSp>
    </p:spTree>
    <p:extLst>
      <p:ext uri="{BB962C8B-B14F-4D97-AF65-F5344CB8AC3E}">
        <p14:creationId xmlns:p14="http://schemas.microsoft.com/office/powerpoint/2010/main" val="23523015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250" fill="hold"/>
                                        <p:tgtEl>
                                          <p:spTgt spid="6"/>
                                        </p:tgtEl>
                                        <p:attrNameLst>
                                          <p:attrName>ppt_w</p:attrName>
                                        </p:attrNameLst>
                                      </p:cBhvr>
                                      <p:tavLst>
                                        <p:tav tm="0">
                                          <p:val>
                                            <p:fltVal val="0"/>
                                          </p:val>
                                        </p:tav>
                                        <p:tav tm="100000">
                                          <p:val>
                                            <p:strVal val="#ppt_w"/>
                                          </p:val>
                                        </p:tav>
                                      </p:tavLst>
                                    </p:anim>
                                    <p:anim calcmode="lin" valueType="num">
                                      <p:cBhvr>
                                        <p:cTn id="12" dur="250" fill="hold"/>
                                        <p:tgtEl>
                                          <p:spTgt spid="6"/>
                                        </p:tgtEl>
                                        <p:attrNameLst>
                                          <p:attrName>ppt_h</p:attrName>
                                        </p:attrNameLst>
                                      </p:cBhvr>
                                      <p:tavLst>
                                        <p:tav tm="0">
                                          <p:val>
                                            <p:fltVal val="0"/>
                                          </p:val>
                                        </p:tav>
                                        <p:tav tm="100000">
                                          <p:val>
                                            <p:strVal val="#ppt_h"/>
                                          </p:val>
                                        </p:tav>
                                      </p:tavLst>
                                    </p:anim>
                                    <p:anim calcmode="lin" valueType="num">
                                      <p:cBhvr>
                                        <p:cTn id="13" dur="250" fill="hold"/>
                                        <p:tgtEl>
                                          <p:spTgt spid="6"/>
                                        </p:tgtEl>
                                        <p:attrNameLst>
                                          <p:attrName>style.rotation</p:attrName>
                                        </p:attrNameLst>
                                      </p:cBhvr>
                                      <p:tavLst>
                                        <p:tav tm="0">
                                          <p:val>
                                            <p:fltVal val="90"/>
                                          </p:val>
                                        </p:tav>
                                        <p:tav tm="100000">
                                          <p:val>
                                            <p:fltVal val="0"/>
                                          </p:val>
                                        </p:tav>
                                      </p:tavLst>
                                    </p:anim>
                                    <p:animEffect transition="in" filter="fade">
                                      <p:cBhvr>
                                        <p:cTn id="14" dur="250"/>
                                        <p:tgtEl>
                                          <p:spTgt spid="6"/>
                                        </p:tgtEl>
                                      </p:cBhvr>
                                    </p:animEffect>
                                  </p:childTnLst>
                                </p:cTn>
                              </p:par>
                            </p:childTnLst>
                          </p:cTn>
                        </p:par>
                        <p:par>
                          <p:cTn id="15" fill="hold">
                            <p:stCondLst>
                              <p:cond delay="750"/>
                            </p:stCondLst>
                            <p:childTnLst>
                              <p:par>
                                <p:cTn id="16" presetID="2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250"/>
                                        <p:tgtEl>
                                          <p:spTgt spid="2"/>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250"/>
                                        <p:tgtEl>
                                          <p:spTgt spid="30"/>
                                        </p:tgtEl>
                                      </p:cBhvr>
                                    </p:animEffect>
                                  </p:childTnLst>
                                </p:cTn>
                              </p:par>
                            </p:childTnLst>
                          </p:cTn>
                        </p:par>
                        <p:par>
                          <p:cTn id="22" fill="hold">
                            <p:stCondLst>
                              <p:cond delay="1000"/>
                            </p:stCondLst>
                            <p:childTnLst>
                              <p:par>
                                <p:cTn id="23" presetID="31"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250" fill="hold"/>
                                        <p:tgtEl>
                                          <p:spTgt spid="12"/>
                                        </p:tgtEl>
                                        <p:attrNameLst>
                                          <p:attrName>ppt_w</p:attrName>
                                        </p:attrNameLst>
                                      </p:cBhvr>
                                      <p:tavLst>
                                        <p:tav tm="0">
                                          <p:val>
                                            <p:fltVal val="0"/>
                                          </p:val>
                                        </p:tav>
                                        <p:tav tm="100000">
                                          <p:val>
                                            <p:strVal val="#ppt_w"/>
                                          </p:val>
                                        </p:tav>
                                      </p:tavLst>
                                    </p:anim>
                                    <p:anim calcmode="lin" valueType="num">
                                      <p:cBhvr>
                                        <p:cTn id="26" dur="250" fill="hold"/>
                                        <p:tgtEl>
                                          <p:spTgt spid="12"/>
                                        </p:tgtEl>
                                        <p:attrNameLst>
                                          <p:attrName>ppt_h</p:attrName>
                                        </p:attrNameLst>
                                      </p:cBhvr>
                                      <p:tavLst>
                                        <p:tav tm="0">
                                          <p:val>
                                            <p:fltVal val="0"/>
                                          </p:val>
                                        </p:tav>
                                        <p:tav tm="100000">
                                          <p:val>
                                            <p:strVal val="#ppt_h"/>
                                          </p:val>
                                        </p:tav>
                                      </p:tavLst>
                                    </p:anim>
                                    <p:anim calcmode="lin" valueType="num">
                                      <p:cBhvr>
                                        <p:cTn id="27" dur="250" fill="hold"/>
                                        <p:tgtEl>
                                          <p:spTgt spid="12"/>
                                        </p:tgtEl>
                                        <p:attrNameLst>
                                          <p:attrName>style.rotation</p:attrName>
                                        </p:attrNameLst>
                                      </p:cBhvr>
                                      <p:tavLst>
                                        <p:tav tm="0">
                                          <p:val>
                                            <p:fltVal val="90"/>
                                          </p:val>
                                        </p:tav>
                                        <p:tav tm="100000">
                                          <p:val>
                                            <p:fltVal val="0"/>
                                          </p:val>
                                        </p:tav>
                                      </p:tavLst>
                                    </p:anim>
                                    <p:animEffect transition="in" filter="fade">
                                      <p:cBhvr>
                                        <p:cTn id="28" dur="250"/>
                                        <p:tgtEl>
                                          <p:spTgt spid="12"/>
                                        </p:tgtEl>
                                      </p:cBhvr>
                                    </p:animEffect>
                                  </p:childTnLst>
                                </p:cTn>
                              </p:par>
                            </p:childTnLst>
                          </p:cTn>
                        </p:par>
                        <p:par>
                          <p:cTn id="29" fill="hold">
                            <p:stCondLst>
                              <p:cond delay="1250"/>
                            </p:stCondLst>
                            <p:childTnLst>
                              <p:par>
                                <p:cTn id="30" presetID="22" presetClass="entr" presetSubtype="8"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250"/>
                                        <p:tgtEl>
                                          <p:spTgt spid="31"/>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250"/>
                                        <p:tgtEl>
                                          <p:spTgt spid="3"/>
                                        </p:tgtEl>
                                      </p:cBhvr>
                                    </p:animEffect>
                                  </p:childTnLst>
                                </p:cTn>
                              </p:par>
                            </p:childTnLst>
                          </p:cTn>
                        </p:par>
                        <p:par>
                          <p:cTn id="36" fill="hold">
                            <p:stCondLst>
                              <p:cond delay="1500"/>
                            </p:stCondLst>
                            <p:childTnLst>
                              <p:par>
                                <p:cTn id="37" presetID="31" presetClass="entr" presetSubtype="0"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250" fill="hold"/>
                                        <p:tgtEl>
                                          <p:spTgt spid="18"/>
                                        </p:tgtEl>
                                        <p:attrNameLst>
                                          <p:attrName>ppt_w</p:attrName>
                                        </p:attrNameLst>
                                      </p:cBhvr>
                                      <p:tavLst>
                                        <p:tav tm="0">
                                          <p:val>
                                            <p:fltVal val="0"/>
                                          </p:val>
                                        </p:tav>
                                        <p:tav tm="100000">
                                          <p:val>
                                            <p:strVal val="#ppt_w"/>
                                          </p:val>
                                        </p:tav>
                                      </p:tavLst>
                                    </p:anim>
                                    <p:anim calcmode="lin" valueType="num">
                                      <p:cBhvr>
                                        <p:cTn id="40" dur="250" fill="hold"/>
                                        <p:tgtEl>
                                          <p:spTgt spid="18"/>
                                        </p:tgtEl>
                                        <p:attrNameLst>
                                          <p:attrName>ppt_h</p:attrName>
                                        </p:attrNameLst>
                                      </p:cBhvr>
                                      <p:tavLst>
                                        <p:tav tm="0">
                                          <p:val>
                                            <p:fltVal val="0"/>
                                          </p:val>
                                        </p:tav>
                                        <p:tav tm="100000">
                                          <p:val>
                                            <p:strVal val="#ppt_h"/>
                                          </p:val>
                                        </p:tav>
                                      </p:tavLst>
                                    </p:anim>
                                    <p:anim calcmode="lin" valueType="num">
                                      <p:cBhvr>
                                        <p:cTn id="41" dur="250" fill="hold"/>
                                        <p:tgtEl>
                                          <p:spTgt spid="18"/>
                                        </p:tgtEl>
                                        <p:attrNameLst>
                                          <p:attrName>style.rotation</p:attrName>
                                        </p:attrNameLst>
                                      </p:cBhvr>
                                      <p:tavLst>
                                        <p:tav tm="0">
                                          <p:val>
                                            <p:fltVal val="90"/>
                                          </p:val>
                                        </p:tav>
                                        <p:tav tm="100000">
                                          <p:val>
                                            <p:fltVal val="0"/>
                                          </p:val>
                                        </p:tav>
                                      </p:tavLst>
                                    </p:anim>
                                    <p:animEffect transition="in" filter="fade">
                                      <p:cBhvr>
                                        <p:cTn id="42" dur="250"/>
                                        <p:tgtEl>
                                          <p:spTgt spid="18"/>
                                        </p:tgtEl>
                                      </p:cBhvr>
                                    </p:animEffect>
                                  </p:childTnLst>
                                </p:cTn>
                              </p:par>
                            </p:childTnLst>
                          </p:cTn>
                        </p:par>
                        <p:par>
                          <p:cTn id="43" fill="hold">
                            <p:stCondLst>
                              <p:cond delay="1750"/>
                            </p:stCondLst>
                            <p:childTnLst>
                              <p:par>
                                <p:cTn id="44" presetID="22" presetClass="entr" presetSubtype="8"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left)">
                                      <p:cBhvr>
                                        <p:cTn id="46" dur="250"/>
                                        <p:tgtEl>
                                          <p:spTgt spid="3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250"/>
                                        <p:tgtEl>
                                          <p:spTgt spid="4"/>
                                        </p:tgtEl>
                                      </p:cBhvr>
                                    </p:animEffect>
                                  </p:childTnLst>
                                </p:cTn>
                              </p:par>
                            </p:childTnLst>
                          </p:cTn>
                        </p:par>
                        <p:par>
                          <p:cTn id="50" fill="hold">
                            <p:stCondLst>
                              <p:cond delay="2000"/>
                            </p:stCondLst>
                            <p:childTnLst>
                              <p:par>
                                <p:cTn id="51" presetID="31" presetClass="entr" presetSubtype="0" fill="hold" nodeType="after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p:cTn id="53" dur="250" fill="hold"/>
                                        <p:tgtEl>
                                          <p:spTgt spid="24"/>
                                        </p:tgtEl>
                                        <p:attrNameLst>
                                          <p:attrName>ppt_w</p:attrName>
                                        </p:attrNameLst>
                                      </p:cBhvr>
                                      <p:tavLst>
                                        <p:tav tm="0">
                                          <p:val>
                                            <p:fltVal val="0"/>
                                          </p:val>
                                        </p:tav>
                                        <p:tav tm="100000">
                                          <p:val>
                                            <p:strVal val="#ppt_w"/>
                                          </p:val>
                                        </p:tav>
                                      </p:tavLst>
                                    </p:anim>
                                    <p:anim calcmode="lin" valueType="num">
                                      <p:cBhvr>
                                        <p:cTn id="54" dur="250" fill="hold"/>
                                        <p:tgtEl>
                                          <p:spTgt spid="24"/>
                                        </p:tgtEl>
                                        <p:attrNameLst>
                                          <p:attrName>ppt_h</p:attrName>
                                        </p:attrNameLst>
                                      </p:cBhvr>
                                      <p:tavLst>
                                        <p:tav tm="0">
                                          <p:val>
                                            <p:fltVal val="0"/>
                                          </p:val>
                                        </p:tav>
                                        <p:tav tm="100000">
                                          <p:val>
                                            <p:strVal val="#ppt_h"/>
                                          </p:val>
                                        </p:tav>
                                      </p:tavLst>
                                    </p:anim>
                                    <p:anim calcmode="lin" valueType="num">
                                      <p:cBhvr>
                                        <p:cTn id="55" dur="250" fill="hold"/>
                                        <p:tgtEl>
                                          <p:spTgt spid="24"/>
                                        </p:tgtEl>
                                        <p:attrNameLst>
                                          <p:attrName>style.rotation</p:attrName>
                                        </p:attrNameLst>
                                      </p:cBhvr>
                                      <p:tavLst>
                                        <p:tav tm="0">
                                          <p:val>
                                            <p:fltVal val="90"/>
                                          </p:val>
                                        </p:tav>
                                        <p:tav tm="100000">
                                          <p:val>
                                            <p:fltVal val="0"/>
                                          </p:val>
                                        </p:tav>
                                      </p:tavLst>
                                    </p:anim>
                                    <p:animEffect transition="in" filter="fade">
                                      <p:cBhvr>
                                        <p:cTn id="56" dur="250"/>
                                        <p:tgtEl>
                                          <p:spTgt spid="24"/>
                                        </p:tgtEl>
                                      </p:cBhvr>
                                    </p:animEffect>
                                  </p:childTnLst>
                                </p:cTn>
                              </p:par>
                            </p:childTnLst>
                          </p:cTn>
                        </p:par>
                        <p:par>
                          <p:cTn id="57" fill="hold">
                            <p:stCondLst>
                              <p:cond delay="2250"/>
                            </p:stCondLst>
                            <p:childTnLst>
                              <p:par>
                                <p:cTn id="58" presetID="22" presetClass="entr" presetSubtype="8"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left)">
                                      <p:cBhvr>
                                        <p:cTn id="60" dur="250"/>
                                        <p:tgtEl>
                                          <p:spTgt spid="33"/>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wipe(left)">
                                      <p:cBhvr>
                                        <p:cTn id="63" dur="250"/>
                                        <p:tgtEl>
                                          <p:spTgt spid="5"/>
                                        </p:tgtEl>
                                      </p:cBhvr>
                                    </p:animEffect>
                                  </p:childTnLst>
                                </p:cTn>
                              </p:par>
                            </p:childTnLst>
                          </p:cTn>
                        </p:par>
                        <p:par>
                          <p:cTn id="64" fill="hold">
                            <p:stCondLst>
                              <p:cond delay="2500"/>
                            </p:stCondLst>
                            <p:childTnLst>
                              <p:par>
                                <p:cTn id="65" presetID="22" presetClass="entr" presetSubtype="1" fill="hold" nodeType="afterEffect">
                                  <p:stCondLst>
                                    <p:cond delay="500"/>
                                  </p:stCondLst>
                                  <p:childTnLst>
                                    <p:set>
                                      <p:cBhvr>
                                        <p:cTn id="66" dur="1" fill="hold">
                                          <p:stCondLst>
                                            <p:cond delay="0"/>
                                          </p:stCondLst>
                                        </p:cTn>
                                        <p:tgtEl>
                                          <p:spTgt spid="56"/>
                                        </p:tgtEl>
                                        <p:attrNameLst>
                                          <p:attrName>style.visibility</p:attrName>
                                        </p:attrNameLst>
                                      </p:cBhvr>
                                      <p:to>
                                        <p:strVal val="visible"/>
                                      </p:to>
                                    </p:set>
                                    <p:animEffect transition="in" filter="wipe(up)">
                                      <p:cBhvr>
                                        <p:cTn id="67" dur="500"/>
                                        <p:tgtEl>
                                          <p:spTgt spid="56"/>
                                        </p:tgtEl>
                                      </p:cBhvr>
                                    </p:animEffect>
                                  </p:childTnLst>
                                </p:cTn>
                              </p:par>
                            </p:childTnLst>
                          </p:cTn>
                        </p:par>
                        <p:par>
                          <p:cTn id="68" fill="hold">
                            <p:stCondLst>
                              <p:cond delay="3500"/>
                            </p:stCondLst>
                            <p:childTnLst>
                              <p:par>
                                <p:cTn id="69" presetID="22" presetClass="entr" presetSubtype="4" fill="hold" nodeType="afterEffect">
                                  <p:stCondLst>
                                    <p:cond delay="250"/>
                                  </p:stCondLst>
                                  <p:childTnLst>
                                    <p:set>
                                      <p:cBhvr>
                                        <p:cTn id="70" dur="1" fill="hold">
                                          <p:stCondLst>
                                            <p:cond delay="0"/>
                                          </p:stCondLst>
                                        </p:cTn>
                                        <p:tgtEl>
                                          <p:spTgt spid="76"/>
                                        </p:tgtEl>
                                        <p:attrNameLst>
                                          <p:attrName>style.visibility</p:attrName>
                                        </p:attrNameLst>
                                      </p:cBhvr>
                                      <p:to>
                                        <p:strVal val="visible"/>
                                      </p:to>
                                    </p:set>
                                    <p:animEffect transition="in" filter="wipe(down)">
                                      <p:cBhvr>
                                        <p:cTn id="71" dur="500"/>
                                        <p:tgtEl>
                                          <p:spTgt spid="76"/>
                                        </p:tgtEl>
                                      </p:cBhvr>
                                    </p:animEffect>
                                  </p:childTnLst>
                                </p:cTn>
                              </p:par>
                            </p:childTnLst>
                          </p:cTn>
                        </p:par>
                        <p:par>
                          <p:cTn id="72" fill="hold">
                            <p:stCondLst>
                              <p:cond delay="4250"/>
                            </p:stCondLst>
                            <p:childTnLst>
                              <p:par>
                                <p:cTn id="73" presetID="22" presetClass="entr" presetSubtype="1" fill="hold" nodeType="afterEffect">
                                  <p:stCondLst>
                                    <p:cond delay="250"/>
                                  </p:stCondLst>
                                  <p:childTnLst>
                                    <p:set>
                                      <p:cBhvr>
                                        <p:cTn id="74" dur="1" fill="hold">
                                          <p:stCondLst>
                                            <p:cond delay="0"/>
                                          </p:stCondLst>
                                        </p:cTn>
                                        <p:tgtEl>
                                          <p:spTgt spid="77"/>
                                        </p:tgtEl>
                                        <p:attrNameLst>
                                          <p:attrName>style.visibility</p:attrName>
                                        </p:attrNameLst>
                                      </p:cBhvr>
                                      <p:to>
                                        <p:strVal val="visible"/>
                                      </p:to>
                                    </p:set>
                                    <p:animEffect transition="in" filter="wipe(up)">
                                      <p:cBhvr>
                                        <p:cTn id="75" dur="500"/>
                                        <p:tgtEl>
                                          <p:spTgt spid="77"/>
                                        </p:tgtEl>
                                      </p:cBhvr>
                                    </p:animEffect>
                                  </p:childTnLst>
                                </p:cTn>
                              </p:par>
                            </p:childTnLst>
                          </p:cTn>
                        </p:par>
                        <p:par>
                          <p:cTn id="76" fill="hold">
                            <p:stCondLst>
                              <p:cond delay="5000"/>
                            </p:stCondLst>
                            <p:childTnLst>
                              <p:par>
                                <p:cTn id="77" presetID="22" presetClass="entr" presetSubtype="4" fill="hold" nodeType="afterEffect">
                                  <p:stCondLst>
                                    <p:cond delay="250"/>
                                  </p:stCondLst>
                                  <p:childTnLst>
                                    <p:set>
                                      <p:cBhvr>
                                        <p:cTn id="78" dur="1" fill="hold">
                                          <p:stCondLst>
                                            <p:cond delay="0"/>
                                          </p:stCondLst>
                                        </p:cTn>
                                        <p:tgtEl>
                                          <p:spTgt spid="78"/>
                                        </p:tgtEl>
                                        <p:attrNameLst>
                                          <p:attrName>style.visibility</p:attrName>
                                        </p:attrNameLst>
                                      </p:cBhvr>
                                      <p:to>
                                        <p:strVal val="visible"/>
                                      </p:to>
                                    </p:set>
                                    <p:animEffect transition="in" filter="wipe(down)">
                                      <p:cBhvr>
                                        <p:cTn id="7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30" grpId="0"/>
      <p:bldP spid="31" grpId="0"/>
      <p:bldP spid="32"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AA430DB7-9E53-407F-9CF5-1A774DCF08B3}"/>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7CC9F750-5376-430C-B9CF-CC597AA08D14}"/>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5744EBA2-40E5-4027-825A-E0B80FA37434}"/>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F5E4E7E6-827A-4871-A6C6-975B4E15B7F5}"/>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85D3AE83-1289-4FB9-A8AF-1E0A8105F13E}"/>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11" name="文本框 10">
            <a:extLst>
              <a:ext uri="{FF2B5EF4-FFF2-40B4-BE49-F238E27FC236}">
                <a16:creationId xmlns:a16="http://schemas.microsoft.com/office/drawing/2014/main" id="{4AFBCE0C-92A2-4F00-BEF9-5796E7E204EE}"/>
              </a:ext>
            </a:extLst>
          </p:cNvPr>
          <p:cNvSpPr txBox="1"/>
          <p:nvPr/>
        </p:nvSpPr>
        <p:spPr>
          <a:xfrm>
            <a:off x="1252600" y="2083197"/>
            <a:ext cx="6097411" cy="494110"/>
          </a:xfrm>
          <a:prstGeom prst="rect">
            <a:avLst/>
          </a:prstGeom>
          <a:noFill/>
        </p:spPr>
        <p:txBody>
          <a:bodyPr wrap="square">
            <a:spAutoFit/>
          </a:bodyPr>
          <a:lstStyle/>
          <a:p>
            <a:pPr indent="406481" algn="just">
              <a:lnSpc>
                <a:spcPts val="3467"/>
              </a:lnSpc>
            </a:pPr>
            <a:r>
              <a:rPr lang="zh-CN" altLang="zh-CN" sz="2134"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以按照字段“关键词”搜索“</a:t>
            </a:r>
            <a:r>
              <a:rPr lang="en-US" altLang="zh-CN" sz="2134"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rice</a:t>
            </a:r>
            <a:r>
              <a:rPr lang="zh-CN" altLang="zh-CN" sz="2134"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”为例：</a:t>
            </a:r>
          </a:p>
        </p:txBody>
      </p:sp>
      <p:pic>
        <p:nvPicPr>
          <p:cNvPr id="12" name="图片 11">
            <a:extLst>
              <a:ext uri="{FF2B5EF4-FFF2-40B4-BE49-F238E27FC236}">
                <a16:creationId xmlns:a16="http://schemas.microsoft.com/office/drawing/2014/main" id="{029F1DFA-8E4E-4ADD-9C22-E67731E79682}"/>
              </a:ext>
            </a:extLst>
          </p:cNvPr>
          <p:cNvPicPr/>
          <p:nvPr/>
        </p:nvPicPr>
        <p:blipFill>
          <a:blip r:embed="rId2"/>
          <a:srcRect b="13585"/>
          <a:stretch>
            <a:fillRect/>
          </a:stretch>
        </p:blipFill>
        <p:spPr>
          <a:xfrm>
            <a:off x="1777698" y="3161444"/>
            <a:ext cx="9257872" cy="1484029"/>
          </a:xfrm>
          <a:prstGeom prst="rect">
            <a:avLst/>
          </a:prstGeom>
        </p:spPr>
      </p:pic>
      <p:grpSp>
        <p:nvGrpSpPr>
          <p:cNvPr id="13" name="组合 12">
            <a:extLst>
              <a:ext uri="{FF2B5EF4-FFF2-40B4-BE49-F238E27FC236}">
                <a16:creationId xmlns:a16="http://schemas.microsoft.com/office/drawing/2014/main" id="{D1021C01-F457-4E73-A9BA-B37F784D4CD1}"/>
              </a:ext>
            </a:extLst>
          </p:cNvPr>
          <p:cNvGrpSpPr/>
          <p:nvPr/>
        </p:nvGrpSpPr>
        <p:grpSpPr>
          <a:xfrm>
            <a:off x="786980" y="1028976"/>
            <a:ext cx="8174756" cy="464333"/>
            <a:chOff x="5802276" y="1428826"/>
            <a:chExt cx="6129648" cy="348169"/>
          </a:xfrm>
        </p:grpSpPr>
        <p:sp>
          <p:nvSpPr>
            <p:cNvPr id="14" name="TextBox 5">
              <a:extLst>
                <a:ext uri="{FF2B5EF4-FFF2-40B4-BE49-F238E27FC236}">
                  <a16:creationId xmlns:a16="http://schemas.microsoft.com/office/drawing/2014/main" id="{D5D66139-D118-419A-A254-61DE9F6EE286}"/>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资源检索</a:t>
              </a:r>
              <a:endParaRPr lang="en-US" altLang="zh-CN" sz="2000" dirty="0"/>
            </a:p>
          </p:txBody>
        </p:sp>
        <p:sp>
          <p:nvSpPr>
            <p:cNvPr id="15" name="椭圆 14">
              <a:extLst>
                <a:ext uri="{FF2B5EF4-FFF2-40B4-BE49-F238E27FC236}">
                  <a16:creationId xmlns:a16="http://schemas.microsoft.com/office/drawing/2014/main" id="{EF08C4EF-FA77-476A-B225-ED07E40B4C53}"/>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2</a:t>
              </a:r>
              <a:endParaRPr lang="zh-CN" altLang="en-US" sz="3202" dirty="0"/>
            </a:p>
          </p:txBody>
        </p:sp>
      </p:grpSp>
    </p:spTree>
    <p:extLst>
      <p:ext uri="{BB962C8B-B14F-4D97-AF65-F5344CB8AC3E}">
        <p14:creationId xmlns:p14="http://schemas.microsoft.com/office/powerpoint/2010/main" val="26800398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F61F7FE-6FD8-4676-88DD-05659597127D}"/>
              </a:ext>
            </a:extLst>
          </p:cNvPr>
          <p:cNvPicPr/>
          <p:nvPr/>
        </p:nvPicPr>
        <p:blipFill>
          <a:blip r:embed="rId2"/>
          <a:stretch>
            <a:fillRect/>
          </a:stretch>
        </p:blipFill>
        <p:spPr>
          <a:xfrm>
            <a:off x="3875159" y="21949"/>
            <a:ext cx="8321427" cy="6815696"/>
          </a:xfrm>
          <a:prstGeom prst="rect">
            <a:avLst/>
          </a:prstGeom>
        </p:spPr>
      </p:pic>
      <p:grpSp>
        <p:nvGrpSpPr>
          <p:cNvPr id="4" name="组合 3">
            <a:extLst>
              <a:ext uri="{FF2B5EF4-FFF2-40B4-BE49-F238E27FC236}">
                <a16:creationId xmlns:a16="http://schemas.microsoft.com/office/drawing/2014/main" id="{78E05AD9-9422-427B-80A4-408B5FAD438E}"/>
              </a:ext>
            </a:extLst>
          </p:cNvPr>
          <p:cNvGrpSpPr/>
          <p:nvPr/>
        </p:nvGrpSpPr>
        <p:grpSpPr>
          <a:xfrm>
            <a:off x="786980" y="1028976"/>
            <a:ext cx="8174756" cy="464333"/>
            <a:chOff x="5802276" y="1428826"/>
            <a:chExt cx="6129648" cy="348169"/>
          </a:xfrm>
        </p:grpSpPr>
        <p:sp>
          <p:nvSpPr>
            <p:cNvPr id="5" name="TextBox 5">
              <a:extLst>
                <a:ext uri="{FF2B5EF4-FFF2-40B4-BE49-F238E27FC236}">
                  <a16:creationId xmlns:a16="http://schemas.microsoft.com/office/drawing/2014/main" id="{C2E7B9D5-06D6-45BB-9862-B48D69A3B3E1}"/>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资源检索</a:t>
              </a:r>
              <a:endParaRPr lang="en-US" altLang="zh-CN" sz="2000" dirty="0"/>
            </a:p>
          </p:txBody>
        </p:sp>
        <p:sp>
          <p:nvSpPr>
            <p:cNvPr id="6" name="椭圆 5">
              <a:extLst>
                <a:ext uri="{FF2B5EF4-FFF2-40B4-BE49-F238E27FC236}">
                  <a16:creationId xmlns:a16="http://schemas.microsoft.com/office/drawing/2014/main" id="{46C41054-875C-42C8-B6AF-979D9BAC7936}"/>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2</a:t>
              </a:r>
              <a:endParaRPr lang="zh-CN" altLang="en-US" sz="3202" dirty="0"/>
            </a:p>
          </p:txBody>
        </p:sp>
      </p:grpSp>
      <p:grpSp>
        <p:nvGrpSpPr>
          <p:cNvPr id="7" name="组合 6">
            <a:extLst>
              <a:ext uri="{FF2B5EF4-FFF2-40B4-BE49-F238E27FC236}">
                <a16:creationId xmlns:a16="http://schemas.microsoft.com/office/drawing/2014/main" id="{1C3FD50E-23A1-4AFE-9209-05DE5A24F620}"/>
              </a:ext>
            </a:extLst>
          </p:cNvPr>
          <p:cNvGrpSpPr/>
          <p:nvPr/>
        </p:nvGrpSpPr>
        <p:grpSpPr>
          <a:xfrm>
            <a:off x="241169" y="234249"/>
            <a:ext cx="4225447" cy="506086"/>
            <a:chOff x="179512" y="175643"/>
            <a:chExt cx="3168352" cy="379477"/>
          </a:xfrm>
        </p:grpSpPr>
        <p:sp>
          <p:nvSpPr>
            <p:cNvPr id="8" name="Title 1">
              <a:extLst>
                <a:ext uri="{FF2B5EF4-FFF2-40B4-BE49-F238E27FC236}">
                  <a16:creationId xmlns:a16="http://schemas.microsoft.com/office/drawing/2014/main" id="{2C191CD7-3F03-4E93-A985-85E8629C7455}"/>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9" name="组合 8">
              <a:extLst>
                <a:ext uri="{FF2B5EF4-FFF2-40B4-BE49-F238E27FC236}">
                  <a16:creationId xmlns:a16="http://schemas.microsoft.com/office/drawing/2014/main" id="{224CC3FD-05BD-4CBC-8BFE-DC5511640586}"/>
                </a:ext>
              </a:extLst>
            </p:cNvPr>
            <p:cNvGrpSpPr/>
            <p:nvPr/>
          </p:nvGrpSpPr>
          <p:grpSpPr>
            <a:xfrm>
              <a:off x="179512" y="239963"/>
              <a:ext cx="363995" cy="250835"/>
              <a:chOff x="1311557" y="1084208"/>
              <a:chExt cx="363995" cy="250835"/>
            </a:xfrm>
          </p:grpSpPr>
          <p:sp>
            <p:nvSpPr>
              <p:cNvPr id="10" name="任意多边形: 形状 9">
                <a:extLst>
                  <a:ext uri="{FF2B5EF4-FFF2-40B4-BE49-F238E27FC236}">
                    <a16:creationId xmlns:a16="http://schemas.microsoft.com/office/drawing/2014/main" id="{8313541D-AFC9-41E1-8224-31487E2D581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1" name="任意多边形: 形状 10">
                <a:extLst>
                  <a:ext uri="{FF2B5EF4-FFF2-40B4-BE49-F238E27FC236}">
                    <a16:creationId xmlns:a16="http://schemas.microsoft.com/office/drawing/2014/main" id="{14776E38-D973-463E-AEF0-02F90063A99B}"/>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12" name="íṧľíďé">
            <a:extLst>
              <a:ext uri="{FF2B5EF4-FFF2-40B4-BE49-F238E27FC236}">
                <a16:creationId xmlns:a16="http://schemas.microsoft.com/office/drawing/2014/main" id="{19B6136A-BC2D-4261-82FE-78EDF937AFF0}"/>
              </a:ext>
            </a:extLst>
          </p:cNvPr>
          <p:cNvSpPr txBox="1"/>
          <p:nvPr/>
        </p:nvSpPr>
        <p:spPr bwMode="auto">
          <a:xfrm>
            <a:off x="822820" y="2609089"/>
            <a:ext cx="1878994"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1867" dirty="0">
                <a:solidFill>
                  <a:schemeClr val="bg1"/>
                </a:solidFill>
              </a:rPr>
              <a:t>普通检索</a:t>
            </a:r>
            <a:endParaRPr lang="en-US" altLang="zh-CN" sz="1867" dirty="0">
              <a:solidFill>
                <a:schemeClr val="bg1"/>
              </a:solidFill>
            </a:endParaRPr>
          </a:p>
        </p:txBody>
      </p:sp>
    </p:spTree>
    <p:extLst>
      <p:ext uri="{BB962C8B-B14F-4D97-AF65-F5344CB8AC3E}">
        <p14:creationId xmlns:p14="http://schemas.microsoft.com/office/powerpoint/2010/main" val="28074708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0" fill="hold" grpId="0" nodeType="afterEffec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2" presetClass="entr" presetSubtype="2" fill="hold" nodeType="afterEffect">
                                  <p:stCondLst>
                                    <p:cond delay="50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78E05AD9-9422-427B-80A4-408B5FAD438E}"/>
              </a:ext>
            </a:extLst>
          </p:cNvPr>
          <p:cNvGrpSpPr/>
          <p:nvPr/>
        </p:nvGrpSpPr>
        <p:grpSpPr>
          <a:xfrm>
            <a:off x="786980" y="1028976"/>
            <a:ext cx="8174756" cy="464333"/>
            <a:chOff x="5802276" y="1428826"/>
            <a:chExt cx="6129648" cy="348169"/>
          </a:xfrm>
        </p:grpSpPr>
        <p:sp>
          <p:nvSpPr>
            <p:cNvPr id="5" name="TextBox 5">
              <a:extLst>
                <a:ext uri="{FF2B5EF4-FFF2-40B4-BE49-F238E27FC236}">
                  <a16:creationId xmlns:a16="http://schemas.microsoft.com/office/drawing/2014/main" id="{C2E7B9D5-06D6-45BB-9862-B48D69A3B3E1}"/>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资源检索</a:t>
              </a:r>
              <a:endParaRPr lang="en-US" altLang="zh-CN" sz="2000" dirty="0"/>
            </a:p>
          </p:txBody>
        </p:sp>
        <p:sp>
          <p:nvSpPr>
            <p:cNvPr id="6" name="椭圆 5">
              <a:extLst>
                <a:ext uri="{FF2B5EF4-FFF2-40B4-BE49-F238E27FC236}">
                  <a16:creationId xmlns:a16="http://schemas.microsoft.com/office/drawing/2014/main" id="{46C41054-875C-42C8-B6AF-979D9BAC7936}"/>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2</a:t>
              </a:r>
              <a:endParaRPr lang="zh-CN" altLang="en-US" sz="3202" dirty="0"/>
            </a:p>
          </p:txBody>
        </p:sp>
      </p:grpSp>
      <p:grpSp>
        <p:nvGrpSpPr>
          <p:cNvPr id="7" name="组合 6">
            <a:extLst>
              <a:ext uri="{FF2B5EF4-FFF2-40B4-BE49-F238E27FC236}">
                <a16:creationId xmlns:a16="http://schemas.microsoft.com/office/drawing/2014/main" id="{1C3FD50E-23A1-4AFE-9209-05DE5A24F620}"/>
              </a:ext>
            </a:extLst>
          </p:cNvPr>
          <p:cNvGrpSpPr/>
          <p:nvPr/>
        </p:nvGrpSpPr>
        <p:grpSpPr>
          <a:xfrm>
            <a:off x="241169" y="234249"/>
            <a:ext cx="4225447" cy="506086"/>
            <a:chOff x="179512" y="175643"/>
            <a:chExt cx="3168352" cy="379477"/>
          </a:xfrm>
        </p:grpSpPr>
        <p:sp>
          <p:nvSpPr>
            <p:cNvPr id="8" name="Title 1">
              <a:extLst>
                <a:ext uri="{FF2B5EF4-FFF2-40B4-BE49-F238E27FC236}">
                  <a16:creationId xmlns:a16="http://schemas.microsoft.com/office/drawing/2014/main" id="{2C191CD7-3F03-4E93-A985-85E8629C7455}"/>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9" name="组合 8">
              <a:extLst>
                <a:ext uri="{FF2B5EF4-FFF2-40B4-BE49-F238E27FC236}">
                  <a16:creationId xmlns:a16="http://schemas.microsoft.com/office/drawing/2014/main" id="{224CC3FD-05BD-4CBC-8BFE-DC5511640586}"/>
                </a:ext>
              </a:extLst>
            </p:cNvPr>
            <p:cNvGrpSpPr/>
            <p:nvPr/>
          </p:nvGrpSpPr>
          <p:grpSpPr>
            <a:xfrm>
              <a:off x="179512" y="239963"/>
              <a:ext cx="363995" cy="250835"/>
              <a:chOff x="1311557" y="1084208"/>
              <a:chExt cx="363995" cy="250835"/>
            </a:xfrm>
          </p:grpSpPr>
          <p:sp>
            <p:nvSpPr>
              <p:cNvPr id="10" name="任意多边形: 形状 9">
                <a:extLst>
                  <a:ext uri="{FF2B5EF4-FFF2-40B4-BE49-F238E27FC236}">
                    <a16:creationId xmlns:a16="http://schemas.microsoft.com/office/drawing/2014/main" id="{8313541D-AFC9-41E1-8224-31487E2D581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1" name="任意多边形: 形状 10">
                <a:extLst>
                  <a:ext uri="{FF2B5EF4-FFF2-40B4-BE49-F238E27FC236}">
                    <a16:creationId xmlns:a16="http://schemas.microsoft.com/office/drawing/2014/main" id="{14776E38-D973-463E-AEF0-02F90063A99B}"/>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pic>
        <p:nvPicPr>
          <p:cNvPr id="13" name="图片 12">
            <a:extLst>
              <a:ext uri="{FF2B5EF4-FFF2-40B4-BE49-F238E27FC236}">
                <a16:creationId xmlns:a16="http://schemas.microsoft.com/office/drawing/2014/main" id="{9A6B2696-98DE-4055-A293-672F43667C33}"/>
              </a:ext>
            </a:extLst>
          </p:cNvPr>
          <p:cNvPicPr/>
          <p:nvPr/>
        </p:nvPicPr>
        <p:blipFill>
          <a:blip r:embed="rId2"/>
          <a:stretch>
            <a:fillRect/>
          </a:stretch>
        </p:blipFill>
        <p:spPr>
          <a:xfrm>
            <a:off x="4168745" y="195043"/>
            <a:ext cx="7914225" cy="5478584"/>
          </a:xfrm>
          <a:prstGeom prst="rect">
            <a:avLst/>
          </a:prstGeom>
        </p:spPr>
      </p:pic>
      <p:pic>
        <p:nvPicPr>
          <p:cNvPr id="16" name="图片 15">
            <a:extLst>
              <a:ext uri="{FF2B5EF4-FFF2-40B4-BE49-F238E27FC236}">
                <a16:creationId xmlns:a16="http://schemas.microsoft.com/office/drawing/2014/main" id="{5DA8BBB0-C99C-4C7A-9385-DC595689F98E}"/>
              </a:ext>
            </a:extLst>
          </p:cNvPr>
          <p:cNvPicPr>
            <a:picLocks noChangeAspect="1"/>
          </p:cNvPicPr>
          <p:nvPr/>
        </p:nvPicPr>
        <p:blipFill>
          <a:blip r:embed="rId3"/>
          <a:stretch>
            <a:fillRect/>
          </a:stretch>
        </p:blipFill>
        <p:spPr>
          <a:xfrm>
            <a:off x="3869259" y="690096"/>
            <a:ext cx="7897465" cy="6239087"/>
          </a:xfrm>
          <a:prstGeom prst="rect">
            <a:avLst/>
          </a:prstGeom>
        </p:spPr>
      </p:pic>
      <p:sp>
        <p:nvSpPr>
          <p:cNvPr id="14" name="íṧľíďé">
            <a:extLst>
              <a:ext uri="{FF2B5EF4-FFF2-40B4-BE49-F238E27FC236}">
                <a16:creationId xmlns:a16="http://schemas.microsoft.com/office/drawing/2014/main" id="{E4DE1679-6108-4402-9731-DC98E7C525CC}"/>
              </a:ext>
            </a:extLst>
          </p:cNvPr>
          <p:cNvSpPr txBox="1"/>
          <p:nvPr/>
        </p:nvSpPr>
        <p:spPr bwMode="auto">
          <a:xfrm>
            <a:off x="822820" y="2609089"/>
            <a:ext cx="1878994"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1867" dirty="0">
                <a:solidFill>
                  <a:schemeClr val="bg1"/>
                </a:solidFill>
              </a:rPr>
              <a:t>分类检索</a:t>
            </a:r>
            <a:endParaRPr lang="en-US" altLang="zh-CN" sz="1867" dirty="0">
              <a:solidFill>
                <a:schemeClr val="bg1"/>
              </a:solidFill>
            </a:endParaRPr>
          </a:p>
        </p:txBody>
      </p:sp>
      <p:grpSp>
        <p:nvGrpSpPr>
          <p:cNvPr id="29" name="组合 28">
            <a:extLst>
              <a:ext uri="{FF2B5EF4-FFF2-40B4-BE49-F238E27FC236}">
                <a16:creationId xmlns:a16="http://schemas.microsoft.com/office/drawing/2014/main" id="{67C4AF0C-9CC3-4DCC-AA0A-208134A2F00E}"/>
              </a:ext>
            </a:extLst>
          </p:cNvPr>
          <p:cNvGrpSpPr/>
          <p:nvPr/>
        </p:nvGrpSpPr>
        <p:grpSpPr>
          <a:xfrm>
            <a:off x="5522059" y="1462717"/>
            <a:ext cx="4842171" cy="3522894"/>
            <a:chOff x="3632024" y="933661"/>
            <a:chExt cx="3630788" cy="2641559"/>
          </a:xfrm>
        </p:grpSpPr>
        <p:sp>
          <p:nvSpPr>
            <p:cNvPr id="25" name="右箭头 2">
              <a:extLst>
                <a:ext uri="{FF2B5EF4-FFF2-40B4-BE49-F238E27FC236}">
                  <a16:creationId xmlns:a16="http://schemas.microsoft.com/office/drawing/2014/main" id="{AEF6EBAC-421F-4D96-AB2F-C2D9C9A07001}"/>
                </a:ext>
              </a:extLst>
            </p:cNvPr>
            <p:cNvSpPr/>
            <p:nvPr/>
          </p:nvSpPr>
          <p:spPr>
            <a:xfrm rot="13500000">
              <a:off x="3596022" y="969663"/>
              <a:ext cx="576040" cy="504035"/>
            </a:xfrm>
            <a:prstGeom prst="rightArrow">
              <a:avLst/>
            </a:prstGeom>
            <a:noFill/>
            <a:ln w="31750">
              <a:solidFill>
                <a:srgbClr val="0579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pic>
          <p:nvPicPr>
            <p:cNvPr id="26" name="图片 25">
              <a:extLst>
                <a:ext uri="{FF2B5EF4-FFF2-40B4-BE49-F238E27FC236}">
                  <a16:creationId xmlns:a16="http://schemas.microsoft.com/office/drawing/2014/main" id="{59550975-BFB5-4BD8-B51E-D97ABDF163F4}"/>
                </a:ext>
              </a:extLst>
            </p:cNvPr>
            <p:cNvPicPr>
              <a:picLocks noChangeAspect="1"/>
            </p:cNvPicPr>
            <p:nvPr/>
          </p:nvPicPr>
          <p:blipFill>
            <a:blip r:embed="rId4"/>
            <a:stretch>
              <a:fillRect/>
            </a:stretch>
          </p:blipFill>
          <p:spPr>
            <a:xfrm>
              <a:off x="4167187" y="1603545"/>
              <a:ext cx="3095625" cy="1971675"/>
            </a:xfrm>
            <a:prstGeom prst="rect">
              <a:avLst/>
            </a:prstGeom>
            <a:ln w="31750">
              <a:solidFill>
                <a:srgbClr val="0579CD"/>
              </a:solidFill>
            </a:ln>
          </p:spPr>
        </p:pic>
        <p:cxnSp>
          <p:nvCxnSpPr>
            <p:cNvPr id="27" name="直接连接符 26">
              <a:extLst>
                <a:ext uri="{FF2B5EF4-FFF2-40B4-BE49-F238E27FC236}">
                  <a16:creationId xmlns:a16="http://schemas.microsoft.com/office/drawing/2014/main" id="{A5A8763B-A50A-456B-B253-E27CE303BECA}"/>
                </a:ext>
              </a:extLst>
            </p:cNvPr>
            <p:cNvCxnSpPr>
              <a:cxnSpLocks/>
            </p:cNvCxnSpPr>
            <p:nvPr/>
          </p:nvCxnSpPr>
          <p:spPr>
            <a:xfrm>
              <a:off x="5205509" y="3067050"/>
              <a:ext cx="1033366" cy="0"/>
            </a:xfrm>
            <a:prstGeom prst="line">
              <a:avLst/>
            </a:prstGeom>
            <a:ln w="3492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8" name="直接连接符 27">
              <a:extLst>
                <a:ext uri="{FF2B5EF4-FFF2-40B4-BE49-F238E27FC236}">
                  <a16:creationId xmlns:a16="http://schemas.microsoft.com/office/drawing/2014/main" id="{4B95B94D-A053-4B9F-92B3-6D0784C880B7}"/>
                </a:ext>
              </a:extLst>
            </p:cNvPr>
            <p:cNvCxnSpPr>
              <a:cxnSpLocks/>
            </p:cNvCxnSpPr>
            <p:nvPr/>
          </p:nvCxnSpPr>
          <p:spPr>
            <a:xfrm>
              <a:off x="4265907" y="2076450"/>
              <a:ext cx="1033366" cy="0"/>
            </a:xfrm>
            <a:prstGeom prst="line">
              <a:avLst/>
            </a:prstGeom>
            <a:ln w="34925">
              <a:solidFill>
                <a:srgbClr val="FF0000"/>
              </a:solidFill>
            </a:ln>
          </p:spPr>
          <p:style>
            <a:lnRef idx="1">
              <a:schemeClr val="accent2"/>
            </a:lnRef>
            <a:fillRef idx="0">
              <a:schemeClr val="accent2"/>
            </a:fillRef>
            <a:effectRef idx="0">
              <a:schemeClr val="accent2"/>
            </a:effectRef>
            <a:fontRef idx="minor">
              <a:schemeClr val="tx1"/>
            </a:fontRef>
          </p:style>
        </p:cxnSp>
      </p:grpSp>
      <p:pic>
        <p:nvPicPr>
          <p:cNvPr id="18" name="图片 17">
            <a:extLst>
              <a:ext uri="{FF2B5EF4-FFF2-40B4-BE49-F238E27FC236}">
                <a16:creationId xmlns:a16="http://schemas.microsoft.com/office/drawing/2014/main" id="{B18C3CA5-216D-48B9-AC5E-192F1D1389DE}"/>
              </a:ext>
            </a:extLst>
          </p:cNvPr>
          <p:cNvPicPr>
            <a:picLocks noChangeAspect="1"/>
          </p:cNvPicPr>
          <p:nvPr/>
        </p:nvPicPr>
        <p:blipFill>
          <a:blip r:embed="rId5"/>
          <a:stretch>
            <a:fillRect/>
          </a:stretch>
        </p:blipFill>
        <p:spPr>
          <a:xfrm>
            <a:off x="3590942" y="1215911"/>
            <a:ext cx="8059170" cy="5417862"/>
          </a:xfrm>
          <a:prstGeom prst="rect">
            <a:avLst/>
          </a:prstGeom>
        </p:spPr>
      </p:pic>
      <p:grpSp>
        <p:nvGrpSpPr>
          <p:cNvPr id="3" name="组合 2">
            <a:extLst>
              <a:ext uri="{FF2B5EF4-FFF2-40B4-BE49-F238E27FC236}">
                <a16:creationId xmlns:a16="http://schemas.microsoft.com/office/drawing/2014/main" id="{5D6AD986-4E30-4ABC-B0BC-66C65E85C00B}"/>
              </a:ext>
            </a:extLst>
          </p:cNvPr>
          <p:cNvGrpSpPr/>
          <p:nvPr/>
        </p:nvGrpSpPr>
        <p:grpSpPr>
          <a:xfrm>
            <a:off x="5071556" y="2063634"/>
            <a:ext cx="4491117" cy="2735225"/>
            <a:chOff x="1807550" y="3655100"/>
            <a:chExt cx="3367558" cy="2050944"/>
          </a:xfrm>
        </p:grpSpPr>
        <p:pic>
          <p:nvPicPr>
            <p:cNvPr id="21" name="图片 20">
              <a:extLst>
                <a:ext uri="{FF2B5EF4-FFF2-40B4-BE49-F238E27FC236}">
                  <a16:creationId xmlns:a16="http://schemas.microsoft.com/office/drawing/2014/main" id="{31A3B4D4-66AA-49CC-BCF9-346294FED6E5}"/>
                </a:ext>
              </a:extLst>
            </p:cNvPr>
            <p:cNvPicPr>
              <a:picLocks noChangeAspect="1"/>
            </p:cNvPicPr>
            <p:nvPr/>
          </p:nvPicPr>
          <p:blipFill>
            <a:blip r:embed="rId6"/>
            <a:stretch>
              <a:fillRect/>
            </a:stretch>
          </p:blipFill>
          <p:spPr>
            <a:xfrm>
              <a:off x="2441433" y="4229669"/>
              <a:ext cx="2733675" cy="1476375"/>
            </a:xfrm>
            <a:prstGeom prst="rect">
              <a:avLst/>
            </a:prstGeom>
            <a:ln w="31750">
              <a:solidFill>
                <a:srgbClr val="0579CD"/>
              </a:solidFill>
            </a:ln>
          </p:spPr>
        </p:pic>
        <p:sp>
          <p:nvSpPr>
            <p:cNvPr id="22" name="右箭头 2">
              <a:extLst>
                <a:ext uri="{FF2B5EF4-FFF2-40B4-BE49-F238E27FC236}">
                  <a16:creationId xmlns:a16="http://schemas.microsoft.com/office/drawing/2014/main" id="{386138E0-21C3-4B69-88EB-846EA489A5DA}"/>
                </a:ext>
              </a:extLst>
            </p:cNvPr>
            <p:cNvSpPr/>
            <p:nvPr/>
          </p:nvSpPr>
          <p:spPr>
            <a:xfrm rot="13500000">
              <a:off x="1771548" y="3691102"/>
              <a:ext cx="576040" cy="504035"/>
            </a:xfrm>
            <a:prstGeom prst="rightArrow">
              <a:avLst/>
            </a:prstGeom>
            <a:noFill/>
            <a:ln w="31750">
              <a:solidFill>
                <a:srgbClr val="0579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spTree>
    <p:extLst>
      <p:ext uri="{BB962C8B-B14F-4D97-AF65-F5344CB8AC3E}">
        <p14:creationId xmlns:p14="http://schemas.microsoft.com/office/powerpoint/2010/main" val="10811288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0" fill="hold" grpId="0" nodeType="afterEffec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000"/>
                            </p:stCondLst>
                            <p:childTnLst>
                              <p:par>
                                <p:cTn id="15" presetID="2" presetClass="entr" presetSubtype="2" fill="hold" nodeType="afterEffect">
                                  <p:stCondLst>
                                    <p:cond delay="50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10" presetClass="entr" presetSubtype="0" fill="hold" nodeType="afterEffect">
                                  <p:stCondLst>
                                    <p:cond delay="50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1+#ppt_w/2"/>
                                          </p:val>
                                        </p:tav>
                                        <p:tav tm="100000">
                                          <p:val>
                                            <p:strVal val="#ppt_x"/>
                                          </p:val>
                                        </p:tav>
                                      </p:tavLst>
                                    </p:anim>
                                    <p:anim calcmode="lin" valueType="num">
                                      <p:cBhvr additive="base">
                                        <p:cTn id="34" dur="500" fill="hold"/>
                                        <p:tgtEl>
                                          <p:spTgt spid="18"/>
                                        </p:tgtEl>
                                        <p:attrNameLst>
                                          <p:attrName>ppt_y</p:attrName>
                                        </p:attrNameLst>
                                      </p:cBhvr>
                                      <p:tavLst>
                                        <p:tav tm="0">
                                          <p:val>
                                            <p:strVal val="#ppt_y"/>
                                          </p:val>
                                        </p:tav>
                                        <p:tav tm="100000">
                                          <p:val>
                                            <p:strVal val="#ppt_y"/>
                                          </p:val>
                                        </p:tav>
                                      </p:tavLst>
                                    </p:anim>
                                  </p:childTnLst>
                                </p:cTn>
                              </p:par>
                            </p:childTnLst>
                          </p:cTn>
                        </p:par>
                        <p:par>
                          <p:cTn id="35" fill="hold">
                            <p:stCondLst>
                              <p:cond delay="500"/>
                            </p:stCondLst>
                            <p:childTnLst>
                              <p:par>
                                <p:cTn id="36" presetID="10" presetClass="entr" presetSubtype="0" fill="hold" nodeType="afterEffect">
                                  <p:stCondLst>
                                    <p:cond delay="50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78E05AD9-9422-427B-80A4-408B5FAD438E}"/>
              </a:ext>
            </a:extLst>
          </p:cNvPr>
          <p:cNvGrpSpPr/>
          <p:nvPr/>
        </p:nvGrpSpPr>
        <p:grpSpPr>
          <a:xfrm>
            <a:off x="786980" y="1028976"/>
            <a:ext cx="8174756" cy="464333"/>
            <a:chOff x="5802276" y="1428826"/>
            <a:chExt cx="6129648" cy="348169"/>
          </a:xfrm>
        </p:grpSpPr>
        <p:sp>
          <p:nvSpPr>
            <p:cNvPr id="5" name="TextBox 5">
              <a:extLst>
                <a:ext uri="{FF2B5EF4-FFF2-40B4-BE49-F238E27FC236}">
                  <a16:creationId xmlns:a16="http://schemas.microsoft.com/office/drawing/2014/main" id="{C2E7B9D5-06D6-45BB-9862-B48D69A3B3E1}"/>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资源检索</a:t>
              </a:r>
              <a:endParaRPr lang="en-US" altLang="zh-CN" sz="2000" dirty="0"/>
            </a:p>
          </p:txBody>
        </p:sp>
        <p:sp>
          <p:nvSpPr>
            <p:cNvPr id="6" name="椭圆 5">
              <a:extLst>
                <a:ext uri="{FF2B5EF4-FFF2-40B4-BE49-F238E27FC236}">
                  <a16:creationId xmlns:a16="http://schemas.microsoft.com/office/drawing/2014/main" id="{46C41054-875C-42C8-B6AF-979D9BAC7936}"/>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2</a:t>
              </a:r>
              <a:endParaRPr lang="zh-CN" altLang="en-US" sz="3202" dirty="0"/>
            </a:p>
          </p:txBody>
        </p:sp>
      </p:grpSp>
      <p:grpSp>
        <p:nvGrpSpPr>
          <p:cNvPr id="7" name="组合 6">
            <a:extLst>
              <a:ext uri="{FF2B5EF4-FFF2-40B4-BE49-F238E27FC236}">
                <a16:creationId xmlns:a16="http://schemas.microsoft.com/office/drawing/2014/main" id="{1C3FD50E-23A1-4AFE-9209-05DE5A24F620}"/>
              </a:ext>
            </a:extLst>
          </p:cNvPr>
          <p:cNvGrpSpPr/>
          <p:nvPr/>
        </p:nvGrpSpPr>
        <p:grpSpPr>
          <a:xfrm>
            <a:off x="241169" y="234249"/>
            <a:ext cx="4225447" cy="506086"/>
            <a:chOff x="179512" y="175643"/>
            <a:chExt cx="3168352" cy="379477"/>
          </a:xfrm>
        </p:grpSpPr>
        <p:sp>
          <p:nvSpPr>
            <p:cNvPr id="8" name="Title 1">
              <a:extLst>
                <a:ext uri="{FF2B5EF4-FFF2-40B4-BE49-F238E27FC236}">
                  <a16:creationId xmlns:a16="http://schemas.microsoft.com/office/drawing/2014/main" id="{2C191CD7-3F03-4E93-A985-85E8629C7455}"/>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9" name="组合 8">
              <a:extLst>
                <a:ext uri="{FF2B5EF4-FFF2-40B4-BE49-F238E27FC236}">
                  <a16:creationId xmlns:a16="http://schemas.microsoft.com/office/drawing/2014/main" id="{224CC3FD-05BD-4CBC-8BFE-DC5511640586}"/>
                </a:ext>
              </a:extLst>
            </p:cNvPr>
            <p:cNvGrpSpPr/>
            <p:nvPr/>
          </p:nvGrpSpPr>
          <p:grpSpPr>
            <a:xfrm>
              <a:off x="179512" y="239963"/>
              <a:ext cx="363995" cy="250835"/>
              <a:chOff x="1311557" y="1084208"/>
              <a:chExt cx="363995" cy="250835"/>
            </a:xfrm>
          </p:grpSpPr>
          <p:sp>
            <p:nvSpPr>
              <p:cNvPr id="10" name="任意多边形: 形状 9">
                <a:extLst>
                  <a:ext uri="{FF2B5EF4-FFF2-40B4-BE49-F238E27FC236}">
                    <a16:creationId xmlns:a16="http://schemas.microsoft.com/office/drawing/2014/main" id="{8313541D-AFC9-41E1-8224-31487E2D581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1" name="任意多边形: 形状 10">
                <a:extLst>
                  <a:ext uri="{FF2B5EF4-FFF2-40B4-BE49-F238E27FC236}">
                    <a16:creationId xmlns:a16="http://schemas.microsoft.com/office/drawing/2014/main" id="{14776E38-D973-463E-AEF0-02F90063A99B}"/>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pic>
        <p:nvPicPr>
          <p:cNvPr id="19" name="图片 18">
            <a:extLst>
              <a:ext uri="{FF2B5EF4-FFF2-40B4-BE49-F238E27FC236}">
                <a16:creationId xmlns:a16="http://schemas.microsoft.com/office/drawing/2014/main" id="{5542696B-AF01-4306-9D9E-6C805E0674E5}"/>
              </a:ext>
            </a:extLst>
          </p:cNvPr>
          <p:cNvPicPr/>
          <p:nvPr/>
        </p:nvPicPr>
        <p:blipFill>
          <a:blip r:embed="rId2"/>
          <a:stretch>
            <a:fillRect/>
          </a:stretch>
        </p:blipFill>
        <p:spPr>
          <a:xfrm>
            <a:off x="4408020" y="483901"/>
            <a:ext cx="7433275" cy="6236513"/>
          </a:xfrm>
          <a:prstGeom prst="rect">
            <a:avLst/>
          </a:prstGeom>
        </p:spPr>
      </p:pic>
      <p:sp>
        <p:nvSpPr>
          <p:cNvPr id="20" name="íṧľíďé">
            <a:extLst>
              <a:ext uri="{FF2B5EF4-FFF2-40B4-BE49-F238E27FC236}">
                <a16:creationId xmlns:a16="http://schemas.microsoft.com/office/drawing/2014/main" id="{1A9F1C21-0CF0-4644-BD32-2E05524CBCA4}"/>
              </a:ext>
            </a:extLst>
          </p:cNvPr>
          <p:cNvSpPr txBox="1"/>
          <p:nvPr/>
        </p:nvSpPr>
        <p:spPr bwMode="auto">
          <a:xfrm>
            <a:off x="822820" y="2609089"/>
            <a:ext cx="1878994"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1867" dirty="0">
                <a:solidFill>
                  <a:schemeClr val="bg1"/>
                </a:solidFill>
              </a:rPr>
              <a:t>递进检索</a:t>
            </a:r>
            <a:endParaRPr lang="en-US" altLang="zh-CN" sz="1867" dirty="0">
              <a:solidFill>
                <a:schemeClr val="bg1"/>
              </a:solidFill>
            </a:endParaRPr>
          </a:p>
        </p:txBody>
      </p:sp>
      <p:grpSp>
        <p:nvGrpSpPr>
          <p:cNvPr id="24" name="组合 23">
            <a:extLst>
              <a:ext uri="{FF2B5EF4-FFF2-40B4-BE49-F238E27FC236}">
                <a16:creationId xmlns:a16="http://schemas.microsoft.com/office/drawing/2014/main" id="{E158BC98-EFC7-4886-B7C0-6C4ABC40AEBC}"/>
              </a:ext>
            </a:extLst>
          </p:cNvPr>
          <p:cNvGrpSpPr/>
          <p:nvPr/>
        </p:nvGrpSpPr>
        <p:grpSpPr>
          <a:xfrm>
            <a:off x="136322" y="612117"/>
            <a:ext cx="4271698" cy="5980082"/>
            <a:chOff x="100895" y="458981"/>
            <a:chExt cx="3203032" cy="4484024"/>
          </a:xfrm>
        </p:grpSpPr>
        <p:sp>
          <p:nvSpPr>
            <p:cNvPr id="21" name="TextBox 20">
              <a:extLst>
                <a:ext uri="{FF2B5EF4-FFF2-40B4-BE49-F238E27FC236}">
                  <a16:creationId xmlns:a16="http://schemas.microsoft.com/office/drawing/2014/main" id="{508AAFE7-73AB-4EC7-952C-3D684FBD5844}"/>
                </a:ext>
              </a:extLst>
            </p:cNvPr>
            <p:cNvSpPr txBox="1"/>
            <p:nvPr/>
          </p:nvSpPr>
          <p:spPr>
            <a:xfrm>
              <a:off x="100895" y="2541464"/>
              <a:ext cx="2426920" cy="1318710"/>
            </a:xfrm>
            <a:prstGeom prst="rect">
              <a:avLst/>
            </a:prstGeom>
            <a:noFill/>
          </p:spPr>
          <p:txBody>
            <a:bodyPr wrap="square" rtlCol="0">
              <a:spAutoFit/>
            </a:bodyPr>
            <a:lstStyle/>
            <a:p>
              <a:pPr marL="381076" indent="-381076" algn="just">
                <a:lnSpc>
                  <a:spcPct val="130000"/>
                </a:lnSpc>
                <a:buFont typeface="Arial" panose="020B0604020202020204" pitchFamily="34" charset="0"/>
                <a:buChar char="•"/>
              </a:pPr>
              <a:r>
                <a:rPr lang="zh-CN" altLang="en-US" sz="2134"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通过</a:t>
              </a:r>
              <a:r>
                <a:rPr lang="zh-CN" altLang="en-US" sz="2134" kern="100" dirty="0">
                  <a:solidFill>
                    <a:srgbClr val="0579CD"/>
                  </a:solidFill>
                  <a:latin typeface="微软雅黑" panose="020B0503020204020204" pitchFamily="34" charset="-122"/>
                  <a:ea typeface="微软雅黑" panose="020B0503020204020204" pitchFamily="34" charset="-122"/>
                  <a:cs typeface="Times New Roman" panose="02020603050405020304" pitchFamily="18" charset="0"/>
                </a:rPr>
                <a:t>收录级别、发表期刊、年份、推荐主题词、作者、机构</a:t>
              </a:r>
              <a:r>
                <a:rPr lang="zh-CN" altLang="en-US" sz="2134"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等进行递进检索</a:t>
              </a:r>
            </a:p>
          </p:txBody>
        </p:sp>
        <p:sp>
          <p:nvSpPr>
            <p:cNvPr id="23" name="左大括号 22">
              <a:extLst>
                <a:ext uri="{FF2B5EF4-FFF2-40B4-BE49-F238E27FC236}">
                  <a16:creationId xmlns:a16="http://schemas.microsoft.com/office/drawing/2014/main" id="{B6B2ACCB-8202-4996-90C1-FB473F9AF60D}"/>
                </a:ext>
              </a:extLst>
            </p:cNvPr>
            <p:cNvSpPr/>
            <p:nvPr/>
          </p:nvSpPr>
          <p:spPr>
            <a:xfrm>
              <a:off x="2662978" y="458981"/>
              <a:ext cx="640949" cy="4484024"/>
            </a:xfrm>
            <a:prstGeom prst="leftBrace">
              <a:avLst>
                <a:gd name="adj1" fmla="val 54994"/>
                <a:gd name="adj2" fmla="val 51337"/>
              </a:avLst>
            </a:prstGeom>
            <a:ln w="31750">
              <a:solidFill>
                <a:srgbClr val="0579C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2"/>
            </a:p>
          </p:txBody>
        </p:sp>
      </p:grpSp>
    </p:spTree>
    <p:extLst>
      <p:ext uri="{BB962C8B-B14F-4D97-AF65-F5344CB8AC3E}">
        <p14:creationId xmlns:p14="http://schemas.microsoft.com/office/powerpoint/2010/main" val="4312516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0" fill="hold" grpId="0" nodeType="afterEffec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childTnLst>
                          </p:cTn>
                        </p:par>
                        <p:par>
                          <p:cTn id="14" fill="hold">
                            <p:stCondLst>
                              <p:cond delay="1000"/>
                            </p:stCondLst>
                            <p:childTnLst>
                              <p:par>
                                <p:cTn id="15" presetID="2" presetClass="entr" presetSubtype="2" fill="hold" nodeType="afterEffect">
                                  <p:stCondLst>
                                    <p:cond delay="50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1+#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10" presetClass="entr" presetSubtype="0" fill="hold" nodeType="afterEffect">
                                  <p:stCondLst>
                                    <p:cond delay="50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78E05AD9-9422-427B-80A4-408B5FAD438E}"/>
              </a:ext>
            </a:extLst>
          </p:cNvPr>
          <p:cNvGrpSpPr/>
          <p:nvPr/>
        </p:nvGrpSpPr>
        <p:grpSpPr>
          <a:xfrm>
            <a:off x="786980" y="1028976"/>
            <a:ext cx="8174756" cy="464333"/>
            <a:chOff x="5802276" y="1428826"/>
            <a:chExt cx="6129648" cy="348169"/>
          </a:xfrm>
        </p:grpSpPr>
        <p:sp>
          <p:nvSpPr>
            <p:cNvPr id="5" name="TextBox 5">
              <a:extLst>
                <a:ext uri="{FF2B5EF4-FFF2-40B4-BE49-F238E27FC236}">
                  <a16:creationId xmlns:a16="http://schemas.microsoft.com/office/drawing/2014/main" id="{C2E7B9D5-06D6-45BB-9862-B48D69A3B3E1}"/>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资源检索</a:t>
              </a:r>
              <a:endParaRPr lang="en-US" altLang="zh-CN" sz="2000" dirty="0"/>
            </a:p>
          </p:txBody>
        </p:sp>
        <p:sp>
          <p:nvSpPr>
            <p:cNvPr id="6" name="椭圆 5">
              <a:extLst>
                <a:ext uri="{FF2B5EF4-FFF2-40B4-BE49-F238E27FC236}">
                  <a16:creationId xmlns:a16="http://schemas.microsoft.com/office/drawing/2014/main" id="{46C41054-875C-42C8-B6AF-979D9BAC7936}"/>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2</a:t>
              </a:r>
              <a:endParaRPr lang="zh-CN" altLang="en-US" sz="3202" dirty="0"/>
            </a:p>
          </p:txBody>
        </p:sp>
      </p:grpSp>
      <p:grpSp>
        <p:nvGrpSpPr>
          <p:cNvPr id="7" name="组合 6">
            <a:extLst>
              <a:ext uri="{FF2B5EF4-FFF2-40B4-BE49-F238E27FC236}">
                <a16:creationId xmlns:a16="http://schemas.microsoft.com/office/drawing/2014/main" id="{1C3FD50E-23A1-4AFE-9209-05DE5A24F620}"/>
              </a:ext>
            </a:extLst>
          </p:cNvPr>
          <p:cNvGrpSpPr/>
          <p:nvPr/>
        </p:nvGrpSpPr>
        <p:grpSpPr>
          <a:xfrm>
            <a:off x="241169" y="234249"/>
            <a:ext cx="4225447" cy="506086"/>
            <a:chOff x="179512" y="175643"/>
            <a:chExt cx="3168352" cy="379477"/>
          </a:xfrm>
        </p:grpSpPr>
        <p:sp>
          <p:nvSpPr>
            <p:cNvPr id="8" name="Title 1">
              <a:extLst>
                <a:ext uri="{FF2B5EF4-FFF2-40B4-BE49-F238E27FC236}">
                  <a16:creationId xmlns:a16="http://schemas.microsoft.com/office/drawing/2014/main" id="{2C191CD7-3F03-4E93-A985-85E8629C7455}"/>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9" name="组合 8">
              <a:extLst>
                <a:ext uri="{FF2B5EF4-FFF2-40B4-BE49-F238E27FC236}">
                  <a16:creationId xmlns:a16="http://schemas.microsoft.com/office/drawing/2014/main" id="{224CC3FD-05BD-4CBC-8BFE-DC5511640586}"/>
                </a:ext>
              </a:extLst>
            </p:cNvPr>
            <p:cNvGrpSpPr/>
            <p:nvPr/>
          </p:nvGrpSpPr>
          <p:grpSpPr>
            <a:xfrm>
              <a:off x="179512" y="239963"/>
              <a:ext cx="363995" cy="250835"/>
              <a:chOff x="1311557" y="1084208"/>
              <a:chExt cx="363995" cy="250835"/>
            </a:xfrm>
          </p:grpSpPr>
          <p:sp>
            <p:nvSpPr>
              <p:cNvPr id="10" name="任意多边形: 形状 9">
                <a:extLst>
                  <a:ext uri="{FF2B5EF4-FFF2-40B4-BE49-F238E27FC236}">
                    <a16:creationId xmlns:a16="http://schemas.microsoft.com/office/drawing/2014/main" id="{8313541D-AFC9-41E1-8224-31487E2D581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1" name="任意多边形: 形状 10">
                <a:extLst>
                  <a:ext uri="{FF2B5EF4-FFF2-40B4-BE49-F238E27FC236}">
                    <a16:creationId xmlns:a16="http://schemas.microsoft.com/office/drawing/2014/main" id="{14776E38-D973-463E-AEF0-02F90063A99B}"/>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20" name="íṧľíďé">
            <a:extLst>
              <a:ext uri="{FF2B5EF4-FFF2-40B4-BE49-F238E27FC236}">
                <a16:creationId xmlns:a16="http://schemas.microsoft.com/office/drawing/2014/main" id="{1A9F1C21-0CF0-4644-BD32-2E05524CBCA4}"/>
              </a:ext>
            </a:extLst>
          </p:cNvPr>
          <p:cNvSpPr txBox="1"/>
          <p:nvPr/>
        </p:nvSpPr>
        <p:spPr bwMode="auto">
          <a:xfrm>
            <a:off x="822820" y="2609089"/>
            <a:ext cx="1878994"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1867" dirty="0">
                <a:solidFill>
                  <a:schemeClr val="bg1"/>
                </a:solidFill>
              </a:rPr>
              <a:t>二次检索</a:t>
            </a:r>
            <a:endParaRPr lang="en-US" altLang="zh-CN" sz="1867" dirty="0">
              <a:solidFill>
                <a:schemeClr val="bg1"/>
              </a:solidFill>
            </a:endParaRPr>
          </a:p>
        </p:txBody>
      </p:sp>
      <p:pic>
        <p:nvPicPr>
          <p:cNvPr id="2" name="图片 1">
            <a:extLst>
              <a:ext uri="{FF2B5EF4-FFF2-40B4-BE49-F238E27FC236}">
                <a16:creationId xmlns:a16="http://schemas.microsoft.com/office/drawing/2014/main" id="{772402FF-4FB5-4399-BEE1-4E1D06E2BAE9}"/>
              </a:ext>
            </a:extLst>
          </p:cNvPr>
          <p:cNvPicPr>
            <a:picLocks noChangeAspect="1"/>
          </p:cNvPicPr>
          <p:nvPr/>
        </p:nvPicPr>
        <p:blipFill>
          <a:blip r:embed="rId2"/>
          <a:stretch>
            <a:fillRect/>
          </a:stretch>
        </p:blipFill>
        <p:spPr>
          <a:xfrm>
            <a:off x="3602320" y="949181"/>
            <a:ext cx="8505136" cy="5557282"/>
          </a:xfrm>
          <a:prstGeom prst="rect">
            <a:avLst/>
          </a:prstGeom>
        </p:spPr>
      </p:pic>
      <p:grpSp>
        <p:nvGrpSpPr>
          <p:cNvPr id="34" name="组合 33">
            <a:extLst>
              <a:ext uri="{FF2B5EF4-FFF2-40B4-BE49-F238E27FC236}">
                <a16:creationId xmlns:a16="http://schemas.microsoft.com/office/drawing/2014/main" id="{BF07A064-A3E7-4542-BB6D-1C72B4929AF0}"/>
              </a:ext>
            </a:extLst>
          </p:cNvPr>
          <p:cNvGrpSpPr/>
          <p:nvPr/>
        </p:nvGrpSpPr>
        <p:grpSpPr>
          <a:xfrm>
            <a:off x="2229229" y="1898802"/>
            <a:ext cx="5238262" cy="3606539"/>
            <a:chOff x="2205374" y="2000357"/>
            <a:chExt cx="5238262" cy="3606539"/>
          </a:xfrm>
        </p:grpSpPr>
        <p:sp>
          <p:nvSpPr>
            <p:cNvPr id="3" name="矩形 2">
              <a:extLst>
                <a:ext uri="{FF2B5EF4-FFF2-40B4-BE49-F238E27FC236}">
                  <a16:creationId xmlns:a16="http://schemas.microsoft.com/office/drawing/2014/main" id="{431A428D-B6CF-4ABE-86CA-E0F4C114E2DA}"/>
                </a:ext>
              </a:extLst>
            </p:cNvPr>
            <p:cNvSpPr/>
            <p:nvPr/>
          </p:nvSpPr>
          <p:spPr>
            <a:xfrm>
              <a:off x="5426945" y="2000357"/>
              <a:ext cx="2016691" cy="1083097"/>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pic>
          <p:nvPicPr>
            <p:cNvPr id="12" name="图片 11">
              <a:extLst>
                <a:ext uri="{FF2B5EF4-FFF2-40B4-BE49-F238E27FC236}">
                  <a16:creationId xmlns:a16="http://schemas.microsoft.com/office/drawing/2014/main" id="{F653DDE4-09D4-43FD-9CF9-08EA12BADE9E}"/>
                </a:ext>
              </a:extLst>
            </p:cNvPr>
            <p:cNvPicPr>
              <a:picLocks noChangeAspect="1"/>
            </p:cNvPicPr>
            <p:nvPr/>
          </p:nvPicPr>
          <p:blipFill>
            <a:blip r:embed="rId3"/>
            <a:stretch>
              <a:fillRect/>
            </a:stretch>
          </p:blipFill>
          <p:spPr>
            <a:xfrm>
              <a:off x="2205374" y="3930108"/>
              <a:ext cx="3036003" cy="1676788"/>
            </a:xfrm>
            <a:prstGeom prst="rect">
              <a:avLst/>
            </a:prstGeom>
            <a:solidFill>
              <a:schemeClr val="bg1"/>
            </a:solidFill>
            <a:ln w="31750">
              <a:solidFill>
                <a:srgbClr val="0579CD"/>
              </a:solidFill>
            </a:ln>
          </p:spPr>
        </p:pic>
        <p:sp>
          <p:nvSpPr>
            <p:cNvPr id="30" name="箭头: 上 29">
              <a:extLst>
                <a:ext uri="{FF2B5EF4-FFF2-40B4-BE49-F238E27FC236}">
                  <a16:creationId xmlns:a16="http://schemas.microsoft.com/office/drawing/2014/main" id="{21DD0881-0DFB-465C-9021-79BE1A3803AC}"/>
                </a:ext>
              </a:extLst>
            </p:cNvPr>
            <p:cNvSpPr/>
            <p:nvPr/>
          </p:nvSpPr>
          <p:spPr>
            <a:xfrm rot="2700000">
              <a:off x="5097509" y="3086748"/>
              <a:ext cx="698662" cy="698662"/>
            </a:xfrm>
            <a:prstGeom prst="upArrow">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nvGrpSpPr>
          <p:cNvPr id="33" name="组合 32">
            <a:extLst>
              <a:ext uri="{FF2B5EF4-FFF2-40B4-BE49-F238E27FC236}">
                <a16:creationId xmlns:a16="http://schemas.microsoft.com/office/drawing/2014/main" id="{C1091FD7-43B5-4EA8-8681-498730D4EA59}"/>
              </a:ext>
            </a:extLst>
          </p:cNvPr>
          <p:cNvGrpSpPr/>
          <p:nvPr/>
        </p:nvGrpSpPr>
        <p:grpSpPr>
          <a:xfrm>
            <a:off x="8788099" y="1898870"/>
            <a:ext cx="2538990" cy="1828952"/>
            <a:chOff x="8788099" y="1898870"/>
            <a:chExt cx="2538990" cy="1828952"/>
          </a:xfrm>
        </p:grpSpPr>
        <p:sp>
          <p:nvSpPr>
            <p:cNvPr id="17" name="矩形 16">
              <a:extLst>
                <a:ext uri="{FF2B5EF4-FFF2-40B4-BE49-F238E27FC236}">
                  <a16:creationId xmlns:a16="http://schemas.microsoft.com/office/drawing/2014/main" id="{660D9B28-25A2-4830-A5A2-96016943D4EB}"/>
                </a:ext>
              </a:extLst>
            </p:cNvPr>
            <p:cNvSpPr/>
            <p:nvPr/>
          </p:nvSpPr>
          <p:spPr>
            <a:xfrm>
              <a:off x="9652392" y="1898870"/>
              <a:ext cx="1674697" cy="468571"/>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8" name="矩形 17">
              <a:extLst>
                <a:ext uri="{FF2B5EF4-FFF2-40B4-BE49-F238E27FC236}">
                  <a16:creationId xmlns:a16="http://schemas.microsoft.com/office/drawing/2014/main" id="{0E6861E7-B7EC-4DB3-9B5E-0B6CB6B9244E}"/>
                </a:ext>
              </a:extLst>
            </p:cNvPr>
            <p:cNvSpPr/>
            <p:nvPr/>
          </p:nvSpPr>
          <p:spPr>
            <a:xfrm>
              <a:off x="8788099" y="3259251"/>
              <a:ext cx="1804288" cy="468571"/>
            </a:xfrm>
            <a:prstGeom prst="rect">
              <a:avLst/>
            </a:prstGeom>
            <a:solidFill>
              <a:schemeClr val="bg1"/>
            </a:solidFill>
            <a:ln w="31750">
              <a:solidFill>
                <a:srgbClr val="0579C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2">
                      <a:lumMod val="25000"/>
                    </a:schemeClr>
                  </a:solidFill>
                </a:rPr>
                <a:t>二次组合检索框</a:t>
              </a:r>
              <a:endParaRPr lang="zh-CN" altLang="en-US" sz="1600" dirty="0">
                <a:solidFill>
                  <a:srgbClr val="FF0000"/>
                </a:solidFill>
              </a:endParaRPr>
            </a:p>
          </p:txBody>
        </p:sp>
        <p:sp>
          <p:nvSpPr>
            <p:cNvPr id="32" name="箭头: 上 31">
              <a:extLst>
                <a:ext uri="{FF2B5EF4-FFF2-40B4-BE49-F238E27FC236}">
                  <a16:creationId xmlns:a16="http://schemas.microsoft.com/office/drawing/2014/main" id="{0E9DFBDA-6F9A-492F-B681-6612AB19D988}"/>
                </a:ext>
              </a:extLst>
            </p:cNvPr>
            <p:cNvSpPr/>
            <p:nvPr/>
          </p:nvSpPr>
          <p:spPr>
            <a:xfrm rot="2700000">
              <a:off x="10012536" y="2415892"/>
              <a:ext cx="698662" cy="698662"/>
            </a:xfrm>
            <a:prstGeom prst="upArrow">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cxnSp>
        <p:nvCxnSpPr>
          <p:cNvPr id="28" name="直接连接符 27">
            <a:extLst>
              <a:ext uri="{FF2B5EF4-FFF2-40B4-BE49-F238E27FC236}">
                <a16:creationId xmlns:a16="http://schemas.microsoft.com/office/drawing/2014/main" id="{18A1EDA3-94B1-48FF-80CA-2EAD21D4EC07}"/>
              </a:ext>
            </a:extLst>
          </p:cNvPr>
          <p:cNvCxnSpPr>
            <a:cxnSpLocks/>
          </p:cNvCxnSpPr>
          <p:nvPr/>
        </p:nvCxnSpPr>
        <p:spPr>
          <a:xfrm>
            <a:off x="2353892" y="5350452"/>
            <a:ext cx="2592888" cy="0"/>
          </a:xfrm>
          <a:prstGeom prst="line">
            <a:avLst/>
          </a:prstGeom>
          <a:ln w="34925">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0374026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0" fill="hold" grpId="0" nodeType="afterEffec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childTnLst>
                          </p:cTn>
                        </p:par>
                        <p:par>
                          <p:cTn id="14" fill="hold">
                            <p:stCondLst>
                              <p:cond delay="1000"/>
                            </p:stCondLst>
                            <p:childTnLst>
                              <p:par>
                                <p:cTn id="15" presetID="2" presetClass="entr" presetSubtype="2" fill="hold" nodeType="afterEffect">
                                  <p:stCondLst>
                                    <p:cond delay="50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10" presetClass="entr" presetSubtype="0" fill="hold" nodeType="afterEffect">
                                  <p:stCondLst>
                                    <p:cond delay="50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500"/>
                                        <p:tgtEl>
                                          <p:spTgt spid="3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par>
                          <p:cTn id="28" fill="hold">
                            <p:stCondLst>
                              <p:cond delay="500"/>
                            </p:stCondLst>
                            <p:childTnLst>
                              <p:par>
                                <p:cTn id="29" presetID="22" presetClass="entr" presetSubtype="8" fill="hold" nodeType="afterEffect">
                                  <p:stCondLst>
                                    <p:cond delay="50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78E05AD9-9422-427B-80A4-408B5FAD438E}"/>
              </a:ext>
            </a:extLst>
          </p:cNvPr>
          <p:cNvGrpSpPr/>
          <p:nvPr/>
        </p:nvGrpSpPr>
        <p:grpSpPr>
          <a:xfrm>
            <a:off x="786980" y="1028976"/>
            <a:ext cx="8174756" cy="464333"/>
            <a:chOff x="5802276" y="1428826"/>
            <a:chExt cx="6129648" cy="348169"/>
          </a:xfrm>
        </p:grpSpPr>
        <p:sp>
          <p:nvSpPr>
            <p:cNvPr id="5" name="TextBox 5">
              <a:extLst>
                <a:ext uri="{FF2B5EF4-FFF2-40B4-BE49-F238E27FC236}">
                  <a16:creationId xmlns:a16="http://schemas.microsoft.com/office/drawing/2014/main" id="{C2E7B9D5-06D6-45BB-9862-B48D69A3B3E1}"/>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资源获取</a:t>
              </a:r>
              <a:endParaRPr lang="en-US" altLang="zh-CN" sz="2000" dirty="0"/>
            </a:p>
          </p:txBody>
        </p:sp>
        <p:sp>
          <p:nvSpPr>
            <p:cNvPr id="6" name="椭圆 5">
              <a:extLst>
                <a:ext uri="{FF2B5EF4-FFF2-40B4-BE49-F238E27FC236}">
                  <a16:creationId xmlns:a16="http://schemas.microsoft.com/office/drawing/2014/main" id="{46C41054-875C-42C8-B6AF-979D9BAC7936}"/>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3</a:t>
              </a:r>
              <a:endParaRPr lang="zh-CN" altLang="en-US" sz="3202" dirty="0"/>
            </a:p>
          </p:txBody>
        </p:sp>
      </p:grpSp>
      <p:grpSp>
        <p:nvGrpSpPr>
          <p:cNvPr id="7" name="组合 6">
            <a:extLst>
              <a:ext uri="{FF2B5EF4-FFF2-40B4-BE49-F238E27FC236}">
                <a16:creationId xmlns:a16="http://schemas.microsoft.com/office/drawing/2014/main" id="{1C3FD50E-23A1-4AFE-9209-05DE5A24F620}"/>
              </a:ext>
            </a:extLst>
          </p:cNvPr>
          <p:cNvGrpSpPr/>
          <p:nvPr/>
        </p:nvGrpSpPr>
        <p:grpSpPr>
          <a:xfrm>
            <a:off x="241169" y="234249"/>
            <a:ext cx="4225447" cy="506086"/>
            <a:chOff x="179512" y="175643"/>
            <a:chExt cx="3168352" cy="379477"/>
          </a:xfrm>
        </p:grpSpPr>
        <p:sp>
          <p:nvSpPr>
            <p:cNvPr id="8" name="Title 1">
              <a:extLst>
                <a:ext uri="{FF2B5EF4-FFF2-40B4-BE49-F238E27FC236}">
                  <a16:creationId xmlns:a16="http://schemas.microsoft.com/office/drawing/2014/main" id="{2C191CD7-3F03-4E93-A985-85E8629C7455}"/>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9" name="组合 8">
              <a:extLst>
                <a:ext uri="{FF2B5EF4-FFF2-40B4-BE49-F238E27FC236}">
                  <a16:creationId xmlns:a16="http://schemas.microsoft.com/office/drawing/2014/main" id="{224CC3FD-05BD-4CBC-8BFE-DC5511640586}"/>
                </a:ext>
              </a:extLst>
            </p:cNvPr>
            <p:cNvGrpSpPr/>
            <p:nvPr/>
          </p:nvGrpSpPr>
          <p:grpSpPr>
            <a:xfrm>
              <a:off x="179512" y="239963"/>
              <a:ext cx="363995" cy="250835"/>
              <a:chOff x="1311557" y="1084208"/>
              <a:chExt cx="363995" cy="250835"/>
            </a:xfrm>
          </p:grpSpPr>
          <p:sp>
            <p:nvSpPr>
              <p:cNvPr id="10" name="任意多边形: 形状 9">
                <a:extLst>
                  <a:ext uri="{FF2B5EF4-FFF2-40B4-BE49-F238E27FC236}">
                    <a16:creationId xmlns:a16="http://schemas.microsoft.com/office/drawing/2014/main" id="{8313541D-AFC9-41E1-8224-31487E2D581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1" name="任意多边形: 形状 10">
                <a:extLst>
                  <a:ext uri="{FF2B5EF4-FFF2-40B4-BE49-F238E27FC236}">
                    <a16:creationId xmlns:a16="http://schemas.microsoft.com/office/drawing/2014/main" id="{14776E38-D973-463E-AEF0-02F90063A99B}"/>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48" name="组合 47">
            <a:extLst>
              <a:ext uri="{FF2B5EF4-FFF2-40B4-BE49-F238E27FC236}">
                <a16:creationId xmlns:a16="http://schemas.microsoft.com/office/drawing/2014/main" id="{563983A1-0C31-48C8-9B08-C1A8EAED0232}"/>
              </a:ext>
            </a:extLst>
          </p:cNvPr>
          <p:cNvGrpSpPr/>
          <p:nvPr/>
        </p:nvGrpSpPr>
        <p:grpSpPr>
          <a:xfrm>
            <a:off x="8642782" y="3336926"/>
            <a:ext cx="3314401" cy="1635478"/>
            <a:chOff x="8642782" y="3336926"/>
            <a:chExt cx="3314401" cy="1635478"/>
          </a:xfrm>
        </p:grpSpPr>
        <p:sp>
          <p:nvSpPr>
            <p:cNvPr id="35" name="TextBox 13">
              <a:extLst>
                <a:ext uri="{FF2B5EF4-FFF2-40B4-BE49-F238E27FC236}">
                  <a16:creationId xmlns:a16="http://schemas.microsoft.com/office/drawing/2014/main" id="{E00F3D8A-5A49-49A9-8073-7017C615E78E}"/>
                </a:ext>
              </a:extLst>
            </p:cNvPr>
            <p:cNvSpPr txBox="1"/>
            <p:nvPr/>
          </p:nvSpPr>
          <p:spPr>
            <a:xfrm>
              <a:off x="8642782" y="3336926"/>
              <a:ext cx="2636243" cy="438582"/>
            </a:xfrm>
            <a:prstGeom prst="rect">
              <a:avLst/>
            </a:prstGeom>
            <a:noFill/>
            <a:ln>
              <a:noFill/>
            </a:ln>
          </p:spPr>
          <p:txBody>
            <a:bodyPr wrap="square" rtlCol="0">
              <a:spAutoFit/>
            </a:bodyPr>
            <a:lstStyle/>
            <a:p>
              <a:pPr algn="ctr">
                <a:lnSpc>
                  <a:spcPts val="2667"/>
                </a:lnSpc>
              </a:pPr>
              <a:r>
                <a:rPr lang="zh-CN" altLang="en-US" sz="2667" b="1" dirty="0">
                  <a:solidFill>
                    <a:srgbClr val="0579CD"/>
                  </a:solidFill>
                  <a:latin typeface="微软雅黑" panose="020B0503020204020204" pitchFamily="34" charset="-122"/>
                  <a:ea typeface="微软雅黑" panose="020B0503020204020204" pitchFamily="34" charset="-122"/>
                </a:rPr>
                <a:t>未收录</a:t>
              </a:r>
            </a:p>
          </p:txBody>
        </p:sp>
        <p:sp>
          <p:nvSpPr>
            <p:cNvPr id="36" name="TextBox 30">
              <a:extLst>
                <a:ext uri="{FF2B5EF4-FFF2-40B4-BE49-F238E27FC236}">
                  <a16:creationId xmlns:a16="http://schemas.microsoft.com/office/drawing/2014/main" id="{2401D61A-0305-4A04-BE25-E2A7C9C9300F}"/>
                </a:ext>
              </a:extLst>
            </p:cNvPr>
            <p:cNvSpPr txBox="1"/>
            <p:nvPr/>
          </p:nvSpPr>
          <p:spPr>
            <a:xfrm>
              <a:off x="8800794" y="4067669"/>
              <a:ext cx="3156389" cy="904735"/>
            </a:xfrm>
            <a:prstGeom prst="rect">
              <a:avLst/>
            </a:prstGeom>
            <a:noFill/>
          </p:spPr>
          <p:txBody>
            <a:bodyPr wrap="square" rtlCol="0">
              <a:spAutoFit/>
            </a:bodyPr>
            <a:lstStyle/>
            <a:p>
              <a:pPr>
                <a:lnSpc>
                  <a:spcPct val="130000"/>
                </a:lnSpc>
                <a:buFont typeface="Arial" panose="020B0604020202020204" pitchFamily="34" charset="0"/>
                <a:buChar char="•"/>
                <a:defRPr/>
              </a:pPr>
              <a:r>
                <a:rPr lang="zh-CN" altLang="en-US" sz="2134"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检索结果中没有</a:t>
              </a:r>
              <a:endParaRPr lang="en-US" altLang="zh-CN" sz="2134"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buFont typeface="Arial" panose="020B0604020202020204" pitchFamily="34" charset="0"/>
                <a:buChar char="•"/>
                <a:defRPr/>
              </a:pPr>
              <a:r>
                <a:rPr lang="zh-CN" altLang="en-US" sz="2134"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通过</a:t>
              </a:r>
              <a:r>
                <a:rPr lang="zh-CN" altLang="en-US" sz="2134" kern="1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代查代借</a:t>
              </a:r>
              <a:r>
                <a:rPr lang="zh-CN" altLang="en-US" sz="2134"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服务获取</a:t>
              </a:r>
            </a:p>
          </p:txBody>
        </p:sp>
      </p:grpSp>
      <p:grpSp>
        <p:nvGrpSpPr>
          <p:cNvPr id="47" name="组合 46">
            <a:extLst>
              <a:ext uri="{FF2B5EF4-FFF2-40B4-BE49-F238E27FC236}">
                <a16:creationId xmlns:a16="http://schemas.microsoft.com/office/drawing/2014/main" id="{96B410EE-1431-4113-9F03-2F17E1B28672}"/>
              </a:ext>
            </a:extLst>
          </p:cNvPr>
          <p:cNvGrpSpPr/>
          <p:nvPr/>
        </p:nvGrpSpPr>
        <p:grpSpPr>
          <a:xfrm>
            <a:off x="4574222" y="3336926"/>
            <a:ext cx="3745285" cy="1635478"/>
            <a:chOff x="4574222" y="3336926"/>
            <a:chExt cx="3745285" cy="1635478"/>
          </a:xfrm>
        </p:grpSpPr>
        <p:sp>
          <p:nvSpPr>
            <p:cNvPr id="34" name="TextBox 12">
              <a:extLst>
                <a:ext uri="{FF2B5EF4-FFF2-40B4-BE49-F238E27FC236}">
                  <a16:creationId xmlns:a16="http://schemas.microsoft.com/office/drawing/2014/main" id="{F1C5DA4A-9663-4956-9908-AFF238179A2B}"/>
                </a:ext>
              </a:extLst>
            </p:cNvPr>
            <p:cNvSpPr txBox="1"/>
            <p:nvPr/>
          </p:nvSpPr>
          <p:spPr>
            <a:xfrm>
              <a:off x="4946780" y="3336926"/>
              <a:ext cx="2694461" cy="438582"/>
            </a:xfrm>
            <a:prstGeom prst="rect">
              <a:avLst/>
            </a:prstGeom>
            <a:noFill/>
            <a:ln>
              <a:noFill/>
            </a:ln>
          </p:spPr>
          <p:txBody>
            <a:bodyPr wrap="square" rtlCol="0">
              <a:spAutoFit/>
            </a:bodyPr>
            <a:lstStyle/>
            <a:p>
              <a:pPr>
                <a:lnSpc>
                  <a:spcPts val="2667"/>
                </a:lnSpc>
              </a:pPr>
              <a:r>
                <a:rPr lang="zh-CN" altLang="en-US" sz="2667" b="1" dirty="0">
                  <a:solidFill>
                    <a:srgbClr val="0579CD"/>
                  </a:solidFill>
                  <a:latin typeface="微软雅黑" panose="020B0503020204020204" pitchFamily="34" charset="-122"/>
                  <a:ea typeface="微软雅黑" panose="020B0503020204020204" pitchFamily="34" charset="-122"/>
                </a:rPr>
                <a:t>已收录但未整合</a:t>
              </a:r>
              <a:endParaRPr lang="en-US" altLang="zh-CN" sz="2667" b="1" dirty="0">
                <a:solidFill>
                  <a:srgbClr val="0579CD"/>
                </a:solidFill>
                <a:latin typeface="微软雅黑" panose="020B0503020204020204" pitchFamily="34" charset="-122"/>
                <a:ea typeface="微软雅黑" panose="020B0503020204020204" pitchFamily="34" charset="-122"/>
              </a:endParaRPr>
            </a:p>
          </p:txBody>
        </p:sp>
        <p:sp>
          <p:nvSpPr>
            <p:cNvPr id="37" name="TextBox 30">
              <a:extLst>
                <a:ext uri="{FF2B5EF4-FFF2-40B4-BE49-F238E27FC236}">
                  <a16:creationId xmlns:a16="http://schemas.microsoft.com/office/drawing/2014/main" id="{505577BD-01AC-426C-AEC5-CA8B728940A1}"/>
                </a:ext>
              </a:extLst>
            </p:cNvPr>
            <p:cNvSpPr txBox="1"/>
            <p:nvPr/>
          </p:nvSpPr>
          <p:spPr>
            <a:xfrm>
              <a:off x="4574222" y="4067669"/>
              <a:ext cx="3745285" cy="904735"/>
            </a:xfrm>
            <a:prstGeom prst="rect">
              <a:avLst/>
            </a:prstGeom>
            <a:noFill/>
          </p:spPr>
          <p:txBody>
            <a:bodyPr wrap="square" rtlCol="0">
              <a:spAutoFit/>
            </a:bodyPr>
            <a:lstStyle/>
            <a:p>
              <a:pPr>
                <a:lnSpc>
                  <a:spcPct val="130000"/>
                </a:lnSpc>
                <a:buFont typeface="Arial" panose="020B0604020202020204" pitchFamily="34" charset="0"/>
                <a:buChar char="•"/>
                <a:defRPr/>
              </a:pPr>
              <a:r>
                <a:rPr lang="zh-CN" altLang="zh-CN" sz="2134"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“全文链接”标识为</a:t>
              </a:r>
              <a:r>
                <a:rPr lang="zh-CN" altLang="en-US" sz="2134" b="1" kern="100" dirty="0">
                  <a:solidFill>
                    <a:schemeClr val="bg1">
                      <a:lumMod val="65000"/>
                    </a:schemeClr>
                  </a:solidFill>
                  <a:latin typeface="微软雅黑" panose="020B0503020204020204" pitchFamily="34" charset="-122"/>
                  <a:ea typeface="微软雅黑" panose="020B0503020204020204" pitchFamily="34" charset="-122"/>
                  <a:cs typeface="Times New Roman" panose="02020603050405020304" pitchFamily="18" charset="0"/>
                </a:rPr>
                <a:t>灰色</a:t>
              </a:r>
              <a:endParaRPr lang="en-US" altLang="zh-CN" sz="2134"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buFont typeface="Arial" panose="020B0604020202020204" pitchFamily="34" charset="0"/>
                <a:buChar char="•"/>
                <a:defRPr/>
              </a:pPr>
              <a:r>
                <a:rPr lang="zh-CN" altLang="en-US" sz="2134"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  通过</a:t>
              </a:r>
              <a:r>
                <a:rPr lang="zh-CN" altLang="en-US" sz="2134" kern="100" dirty="0">
                  <a:solidFill>
                    <a:srgbClr val="0579CD"/>
                  </a:solidFill>
                  <a:latin typeface="微软雅黑" panose="020B0503020204020204" pitchFamily="34" charset="-122"/>
                  <a:ea typeface="微软雅黑" panose="020B0503020204020204" pitchFamily="34" charset="-122"/>
                  <a:cs typeface="Times New Roman" panose="02020603050405020304" pitchFamily="18" charset="0"/>
                </a:rPr>
                <a:t>文献传递</a:t>
              </a:r>
              <a:r>
                <a:rPr lang="zh-CN" altLang="en-US" sz="2134"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服务获取</a:t>
              </a:r>
              <a:endParaRPr lang="en-US" altLang="zh-CN" sz="2134"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46" name="组合 45">
            <a:extLst>
              <a:ext uri="{FF2B5EF4-FFF2-40B4-BE49-F238E27FC236}">
                <a16:creationId xmlns:a16="http://schemas.microsoft.com/office/drawing/2014/main" id="{32DBAD13-6008-4BE5-9596-2FCE960CA0F1}"/>
              </a:ext>
            </a:extLst>
          </p:cNvPr>
          <p:cNvGrpSpPr/>
          <p:nvPr/>
        </p:nvGrpSpPr>
        <p:grpSpPr>
          <a:xfrm>
            <a:off x="433232" y="3336926"/>
            <a:ext cx="3745285" cy="1635478"/>
            <a:chOff x="433232" y="3336926"/>
            <a:chExt cx="3745285" cy="1635478"/>
          </a:xfrm>
        </p:grpSpPr>
        <p:sp>
          <p:nvSpPr>
            <p:cNvPr id="33" name="TextBox 11">
              <a:extLst>
                <a:ext uri="{FF2B5EF4-FFF2-40B4-BE49-F238E27FC236}">
                  <a16:creationId xmlns:a16="http://schemas.microsoft.com/office/drawing/2014/main" id="{B2974E08-E21E-465F-87AE-E36B99521960}"/>
                </a:ext>
              </a:extLst>
            </p:cNvPr>
            <p:cNvSpPr txBox="1"/>
            <p:nvPr/>
          </p:nvSpPr>
          <p:spPr>
            <a:xfrm>
              <a:off x="1045726" y="3336926"/>
              <a:ext cx="2636243" cy="438582"/>
            </a:xfrm>
            <a:prstGeom prst="rect">
              <a:avLst/>
            </a:prstGeom>
            <a:noFill/>
            <a:ln>
              <a:noFill/>
            </a:ln>
          </p:spPr>
          <p:txBody>
            <a:bodyPr wrap="square" rtlCol="0">
              <a:spAutoFit/>
            </a:bodyPr>
            <a:lstStyle/>
            <a:p>
              <a:pPr algn="ctr">
                <a:lnSpc>
                  <a:spcPts val="2667"/>
                </a:lnSpc>
              </a:pPr>
              <a:r>
                <a:rPr lang="zh-CN" altLang="en-US" sz="2667" b="1" dirty="0">
                  <a:solidFill>
                    <a:srgbClr val="0579CD"/>
                  </a:solidFill>
                  <a:latin typeface="微软雅黑" panose="020B0503020204020204" pitchFamily="34" charset="-122"/>
                  <a:ea typeface="微软雅黑" panose="020B0503020204020204" pitchFamily="34" charset="-122"/>
                </a:rPr>
                <a:t>已整合</a:t>
              </a:r>
            </a:p>
          </p:txBody>
        </p:sp>
        <p:sp>
          <p:nvSpPr>
            <p:cNvPr id="38" name="TextBox 30">
              <a:extLst>
                <a:ext uri="{FF2B5EF4-FFF2-40B4-BE49-F238E27FC236}">
                  <a16:creationId xmlns:a16="http://schemas.microsoft.com/office/drawing/2014/main" id="{C64FE1D7-3F20-422F-BCEB-9FC7352DACBD}"/>
                </a:ext>
              </a:extLst>
            </p:cNvPr>
            <p:cNvSpPr txBox="1"/>
            <p:nvPr/>
          </p:nvSpPr>
          <p:spPr>
            <a:xfrm>
              <a:off x="433232" y="4067669"/>
              <a:ext cx="3745285" cy="904735"/>
            </a:xfrm>
            <a:prstGeom prst="rect">
              <a:avLst/>
            </a:prstGeom>
            <a:noFill/>
          </p:spPr>
          <p:txBody>
            <a:bodyPr wrap="square" rtlCol="0">
              <a:spAutoFit/>
            </a:bodyPr>
            <a:lstStyle/>
            <a:p>
              <a:pPr>
                <a:lnSpc>
                  <a:spcPct val="130000"/>
                </a:lnSpc>
                <a:buFont typeface="Arial" panose="020B0604020202020204" pitchFamily="34" charset="0"/>
                <a:buChar char="•"/>
                <a:defRPr/>
              </a:pPr>
              <a:r>
                <a:rPr lang="zh-CN" altLang="zh-CN" sz="2134"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“全文链接”标识为</a:t>
              </a:r>
              <a:r>
                <a:rPr lang="zh-CN" altLang="zh-CN" sz="2134"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rPr>
                <a:t>绿色</a:t>
              </a:r>
              <a:endParaRPr lang="en-US" altLang="zh-CN" sz="2134"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30000"/>
                </a:lnSpc>
                <a:buFont typeface="Arial" panose="020B0604020202020204" pitchFamily="34" charset="0"/>
                <a:buChar char="•"/>
                <a:defRPr/>
              </a:pPr>
              <a:r>
                <a:rPr lang="zh-CN" altLang="en-US" sz="2134"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  可</a:t>
              </a:r>
              <a:r>
                <a:rPr lang="zh-CN" altLang="en-US" sz="2134" kern="1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直接下载</a:t>
              </a:r>
            </a:p>
          </p:txBody>
        </p:sp>
      </p:grpSp>
      <p:grpSp>
        <p:nvGrpSpPr>
          <p:cNvPr id="14" name="组合 13">
            <a:extLst>
              <a:ext uri="{FF2B5EF4-FFF2-40B4-BE49-F238E27FC236}">
                <a16:creationId xmlns:a16="http://schemas.microsoft.com/office/drawing/2014/main" id="{057CC182-F658-4315-82A6-8A7DFD914B0E}"/>
              </a:ext>
            </a:extLst>
          </p:cNvPr>
          <p:cNvGrpSpPr/>
          <p:nvPr/>
        </p:nvGrpSpPr>
        <p:grpSpPr>
          <a:xfrm>
            <a:off x="374593" y="1757928"/>
            <a:ext cx="11582590" cy="4753612"/>
            <a:chOff x="374593" y="1757928"/>
            <a:chExt cx="11582590" cy="4753612"/>
          </a:xfrm>
        </p:grpSpPr>
        <p:grpSp>
          <p:nvGrpSpPr>
            <p:cNvPr id="15" name="24679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184CB07E-D280-4569-91E5-83C16D08BAB6}"/>
                </a:ext>
              </a:extLst>
            </p:cNvPr>
            <p:cNvGrpSpPr>
              <a:grpSpLocks noChangeAspect="1"/>
            </p:cNvGrpSpPr>
            <p:nvPr>
              <p:custDataLst>
                <p:tags r:id="rId1"/>
              </p:custDataLst>
            </p:nvPr>
          </p:nvGrpSpPr>
          <p:grpSpPr>
            <a:xfrm>
              <a:off x="374593" y="1757928"/>
              <a:ext cx="11582590" cy="4753612"/>
              <a:chOff x="622727" y="1142999"/>
              <a:chExt cx="10953195" cy="4749801"/>
            </a:xfrm>
          </p:grpSpPr>
          <p:sp>
            <p:nvSpPr>
              <p:cNvPr id="16" name="îṩḷïḑè">
                <a:extLst>
                  <a:ext uri="{FF2B5EF4-FFF2-40B4-BE49-F238E27FC236}">
                    <a16:creationId xmlns:a16="http://schemas.microsoft.com/office/drawing/2014/main" id="{ECDAF3D6-B544-48F2-A751-3ED17B903D4C}"/>
                  </a:ext>
                </a:extLst>
              </p:cNvPr>
              <p:cNvSpPr/>
              <p:nvPr/>
            </p:nvSpPr>
            <p:spPr>
              <a:xfrm>
                <a:off x="622727" y="1650998"/>
                <a:ext cx="10953195" cy="4241802"/>
              </a:xfrm>
              <a:prstGeom prst="roundRect">
                <a:avLst>
                  <a:gd name="adj" fmla="val 4784"/>
                </a:avLst>
              </a:prstGeom>
              <a:noFill/>
              <a:ln w="28575">
                <a:solidFill>
                  <a:schemeClr val="bg1">
                    <a:lumMod val="75000"/>
                  </a:schemeClr>
                </a:solidFill>
                <a:prstDash val="sysDash"/>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48" tIns="60974" rIns="121948" bIns="60974" numCol="1" spcCol="0" rtlCol="0" fromWordArt="0" anchor="ctr" anchorCtr="0" forceAA="0" compatLnSpc="1">
                <a:prstTxWarp prst="textNoShape">
                  <a:avLst/>
                </a:prstTxWarp>
                <a:normAutofit/>
              </a:bodyPr>
              <a:lstStyle/>
              <a:p>
                <a:pPr algn="ctr" defTabSz="1219382"/>
                <a:endParaRPr lang="zh-CN" altLang="en-US" sz="2667" b="1" i="1">
                  <a:solidFill>
                    <a:schemeClr val="tx1"/>
                  </a:solidFill>
                </a:endParaRPr>
              </a:p>
            </p:txBody>
          </p:sp>
          <p:grpSp>
            <p:nvGrpSpPr>
              <p:cNvPr id="18" name="îsḻïḑé">
                <a:extLst>
                  <a:ext uri="{FF2B5EF4-FFF2-40B4-BE49-F238E27FC236}">
                    <a16:creationId xmlns:a16="http://schemas.microsoft.com/office/drawing/2014/main" id="{94F0F321-25D4-4CF6-845B-94FE70F3C147}"/>
                  </a:ext>
                </a:extLst>
              </p:cNvPr>
              <p:cNvGrpSpPr/>
              <p:nvPr/>
            </p:nvGrpSpPr>
            <p:grpSpPr>
              <a:xfrm>
                <a:off x="1864915" y="1142999"/>
                <a:ext cx="1277938" cy="1463675"/>
                <a:chOff x="1908967" y="1130300"/>
                <a:chExt cx="1277938" cy="1463675"/>
              </a:xfrm>
            </p:grpSpPr>
            <p:sp>
              <p:nvSpPr>
                <p:cNvPr id="31" name="îṩļíďe">
                  <a:extLst>
                    <a:ext uri="{FF2B5EF4-FFF2-40B4-BE49-F238E27FC236}">
                      <a16:creationId xmlns:a16="http://schemas.microsoft.com/office/drawing/2014/main" id="{1637B31E-FAFB-40A9-8182-345D9EF7305D}"/>
                    </a:ext>
                  </a:extLst>
                </p:cNvPr>
                <p:cNvSpPr/>
                <p:nvPr/>
              </p:nvSpPr>
              <p:spPr bwMode="auto">
                <a:xfrm>
                  <a:off x="1908967" y="1130300"/>
                  <a:ext cx="1277938" cy="1463675"/>
                </a:xfrm>
                <a:custGeom>
                  <a:avLst/>
                  <a:gdLst>
                    <a:gd name="T0" fmla="*/ 11023 w 13408"/>
                    <a:gd name="T1" fmla="*/ 2385 h 15341"/>
                    <a:gd name="T2" fmla="*/ 11023 w 13408"/>
                    <a:gd name="T3" fmla="*/ 11022 h 15341"/>
                    <a:gd name="T4" fmla="*/ 6704 w 13408"/>
                    <a:gd name="T5" fmla="*/ 15341 h 15341"/>
                    <a:gd name="T6" fmla="*/ 2386 w 13408"/>
                    <a:gd name="T7" fmla="*/ 11022 h 15341"/>
                    <a:gd name="T8" fmla="*/ 2386 w 13408"/>
                    <a:gd name="T9" fmla="*/ 2385 h 15341"/>
                    <a:gd name="T10" fmla="*/ 11023 w 13408"/>
                    <a:gd name="T11" fmla="*/ 2385 h 15341"/>
                  </a:gdLst>
                  <a:ahLst/>
                  <a:cxnLst>
                    <a:cxn ang="0">
                      <a:pos x="T0" y="T1"/>
                    </a:cxn>
                    <a:cxn ang="0">
                      <a:pos x="T2" y="T3"/>
                    </a:cxn>
                    <a:cxn ang="0">
                      <a:pos x="T4" y="T5"/>
                    </a:cxn>
                    <a:cxn ang="0">
                      <a:pos x="T6" y="T7"/>
                    </a:cxn>
                    <a:cxn ang="0">
                      <a:pos x="T8" y="T9"/>
                    </a:cxn>
                    <a:cxn ang="0">
                      <a:pos x="T10" y="T11"/>
                    </a:cxn>
                  </a:cxnLst>
                  <a:rect l="0" t="0" r="r" b="b"/>
                  <a:pathLst>
                    <a:path w="13408" h="15341">
                      <a:moveTo>
                        <a:pt x="11023" y="2385"/>
                      </a:moveTo>
                      <a:cubicBezTo>
                        <a:pt x="13408" y="4770"/>
                        <a:pt x="13408" y="8637"/>
                        <a:pt x="11023" y="11022"/>
                      </a:cubicBezTo>
                      <a:cubicBezTo>
                        <a:pt x="9584" y="12462"/>
                        <a:pt x="8144" y="13902"/>
                        <a:pt x="6704" y="15341"/>
                      </a:cubicBezTo>
                      <a:cubicBezTo>
                        <a:pt x="5265" y="13902"/>
                        <a:pt x="3825" y="12462"/>
                        <a:pt x="2386" y="11022"/>
                      </a:cubicBezTo>
                      <a:cubicBezTo>
                        <a:pt x="0" y="8637"/>
                        <a:pt x="0" y="4770"/>
                        <a:pt x="2386" y="2385"/>
                      </a:cubicBezTo>
                      <a:cubicBezTo>
                        <a:pt x="4771" y="0"/>
                        <a:pt x="8638" y="0"/>
                        <a:pt x="11023" y="2385"/>
                      </a:cubicBezTo>
                    </a:path>
                  </a:pathLst>
                </a:custGeom>
                <a:solidFill>
                  <a:schemeClr val="bg1"/>
                </a:solidFill>
                <a:ln w="15875">
                  <a:solidFill>
                    <a:schemeClr val="accent2"/>
                  </a:solidFill>
                  <a:prstDash val="solid"/>
                  <a:round/>
                </a:ln>
              </p:spPr>
              <p:txBody>
                <a:bodyPr vert="horz" wrap="square" lIns="121948" tIns="60974" rIns="121948" bIns="60974" numCol="1" anchor="t" anchorCtr="0" compatLnSpc="1">
                  <a:prstTxWarp prst="textNoShape">
                    <a:avLst/>
                  </a:prstTxWarp>
                  <a:normAutofit/>
                </a:bodyPr>
                <a:lstStyle/>
                <a:p>
                  <a:endParaRPr lang="zh-CN" altLang="en-US" sz="3202"/>
                </a:p>
              </p:txBody>
            </p:sp>
            <p:sp>
              <p:nvSpPr>
                <p:cNvPr id="32" name="ïṧḻíḓé">
                  <a:extLst>
                    <a:ext uri="{FF2B5EF4-FFF2-40B4-BE49-F238E27FC236}">
                      <a16:creationId xmlns:a16="http://schemas.microsoft.com/office/drawing/2014/main" id="{DFB68F5C-89A1-4EF0-9314-B61841A32B78}"/>
                    </a:ext>
                  </a:extLst>
                </p:cNvPr>
                <p:cNvSpPr/>
                <p:nvPr/>
              </p:nvSpPr>
              <p:spPr>
                <a:xfrm>
                  <a:off x="2071686" y="1316037"/>
                  <a:ext cx="952500" cy="952500"/>
                </a:xfrm>
                <a:prstGeom prst="ellipse">
                  <a:avLst/>
                </a:prstGeom>
                <a:solidFill>
                  <a:srgbClr val="0579CD"/>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48" tIns="60974" rIns="121948" bIns="60974" numCol="1" spcCol="0" rtlCol="0" fromWordArt="0" anchor="ctr" anchorCtr="0" forceAA="0" compatLnSpc="1">
                  <a:prstTxWarp prst="textNoShape">
                    <a:avLst/>
                  </a:prstTxWarp>
                  <a:normAutofit/>
                </a:bodyPr>
                <a:lstStyle/>
                <a:p>
                  <a:pPr algn="ctr" defTabSz="1219382"/>
                  <a:endParaRPr lang="zh-CN" altLang="en-US" sz="2667" b="1" i="1">
                    <a:solidFill>
                      <a:schemeClr val="tx1"/>
                    </a:solidFill>
                  </a:endParaRPr>
                </a:p>
              </p:txBody>
            </p:sp>
          </p:grpSp>
          <p:grpSp>
            <p:nvGrpSpPr>
              <p:cNvPr id="22" name="iş1iḍe">
                <a:extLst>
                  <a:ext uri="{FF2B5EF4-FFF2-40B4-BE49-F238E27FC236}">
                    <a16:creationId xmlns:a16="http://schemas.microsoft.com/office/drawing/2014/main" id="{4ECE4C90-935A-47DA-95EA-198A1991DA9C}"/>
                  </a:ext>
                </a:extLst>
              </p:cNvPr>
              <p:cNvGrpSpPr/>
              <p:nvPr/>
            </p:nvGrpSpPr>
            <p:grpSpPr>
              <a:xfrm>
                <a:off x="5457032" y="1142999"/>
                <a:ext cx="1277938" cy="1463675"/>
                <a:chOff x="5501084" y="1130300"/>
                <a:chExt cx="1277938" cy="1463675"/>
              </a:xfrm>
            </p:grpSpPr>
            <p:sp>
              <p:nvSpPr>
                <p:cNvPr id="28" name="îṩḷîḓé">
                  <a:extLst>
                    <a:ext uri="{FF2B5EF4-FFF2-40B4-BE49-F238E27FC236}">
                      <a16:creationId xmlns:a16="http://schemas.microsoft.com/office/drawing/2014/main" id="{D4136C58-6D0C-4866-9828-A9B737D00AD6}"/>
                    </a:ext>
                  </a:extLst>
                </p:cNvPr>
                <p:cNvSpPr/>
                <p:nvPr/>
              </p:nvSpPr>
              <p:spPr bwMode="auto">
                <a:xfrm>
                  <a:off x="5501084" y="1130300"/>
                  <a:ext cx="1277938" cy="1463675"/>
                </a:xfrm>
                <a:custGeom>
                  <a:avLst/>
                  <a:gdLst>
                    <a:gd name="T0" fmla="*/ 11023 w 13408"/>
                    <a:gd name="T1" fmla="*/ 2385 h 15341"/>
                    <a:gd name="T2" fmla="*/ 11023 w 13408"/>
                    <a:gd name="T3" fmla="*/ 11022 h 15341"/>
                    <a:gd name="T4" fmla="*/ 6704 w 13408"/>
                    <a:gd name="T5" fmla="*/ 15341 h 15341"/>
                    <a:gd name="T6" fmla="*/ 2386 w 13408"/>
                    <a:gd name="T7" fmla="*/ 11022 h 15341"/>
                    <a:gd name="T8" fmla="*/ 2386 w 13408"/>
                    <a:gd name="T9" fmla="*/ 2385 h 15341"/>
                    <a:gd name="T10" fmla="*/ 11023 w 13408"/>
                    <a:gd name="T11" fmla="*/ 2385 h 15341"/>
                  </a:gdLst>
                  <a:ahLst/>
                  <a:cxnLst>
                    <a:cxn ang="0">
                      <a:pos x="T0" y="T1"/>
                    </a:cxn>
                    <a:cxn ang="0">
                      <a:pos x="T2" y="T3"/>
                    </a:cxn>
                    <a:cxn ang="0">
                      <a:pos x="T4" y="T5"/>
                    </a:cxn>
                    <a:cxn ang="0">
                      <a:pos x="T6" y="T7"/>
                    </a:cxn>
                    <a:cxn ang="0">
                      <a:pos x="T8" y="T9"/>
                    </a:cxn>
                    <a:cxn ang="0">
                      <a:pos x="T10" y="T11"/>
                    </a:cxn>
                  </a:cxnLst>
                  <a:rect l="0" t="0" r="r" b="b"/>
                  <a:pathLst>
                    <a:path w="13408" h="15341">
                      <a:moveTo>
                        <a:pt x="11023" y="2385"/>
                      </a:moveTo>
                      <a:cubicBezTo>
                        <a:pt x="13408" y="4770"/>
                        <a:pt x="13408" y="8637"/>
                        <a:pt x="11023" y="11022"/>
                      </a:cubicBezTo>
                      <a:cubicBezTo>
                        <a:pt x="9584" y="12462"/>
                        <a:pt x="8144" y="13902"/>
                        <a:pt x="6704" y="15341"/>
                      </a:cubicBezTo>
                      <a:cubicBezTo>
                        <a:pt x="5265" y="13902"/>
                        <a:pt x="3825" y="12462"/>
                        <a:pt x="2386" y="11022"/>
                      </a:cubicBezTo>
                      <a:cubicBezTo>
                        <a:pt x="0" y="8637"/>
                        <a:pt x="0" y="4770"/>
                        <a:pt x="2386" y="2385"/>
                      </a:cubicBezTo>
                      <a:cubicBezTo>
                        <a:pt x="4771" y="0"/>
                        <a:pt x="8638" y="0"/>
                        <a:pt x="11023" y="2385"/>
                      </a:cubicBezTo>
                    </a:path>
                  </a:pathLst>
                </a:custGeom>
                <a:solidFill>
                  <a:schemeClr val="bg1"/>
                </a:solidFill>
                <a:ln w="15875">
                  <a:solidFill>
                    <a:schemeClr val="accent1"/>
                  </a:solidFill>
                  <a:prstDash val="solid"/>
                  <a:round/>
                </a:ln>
              </p:spPr>
              <p:txBody>
                <a:bodyPr vert="horz" wrap="square" lIns="121948" tIns="60974" rIns="121948" bIns="60974" numCol="1" anchor="t" anchorCtr="0" compatLnSpc="1">
                  <a:prstTxWarp prst="textNoShape">
                    <a:avLst/>
                  </a:prstTxWarp>
                  <a:normAutofit/>
                </a:bodyPr>
                <a:lstStyle/>
                <a:p>
                  <a:endParaRPr lang="zh-CN" altLang="en-US" sz="3202"/>
                </a:p>
              </p:txBody>
            </p:sp>
            <p:sp>
              <p:nvSpPr>
                <p:cNvPr id="29" name="îṡḷiḑé">
                  <a:extLst>
                    <a:ext uri="{FF2B5EF4-FFF2-40B4-BE49-F238E27FC236}">
                      <a16:creationId xmlns:a16="http://schemas.microsoft.com/office/drawing/2014/main" id="{66BE8DB8-8BC6-4B08-95EF-D41497665A05}"/>
                    </a:ext>
                  </a:extLst>
                </p:cNvPr>
                <p:cNvSpPr/>
                <p:nvPr/>
              </p:nvSpPr>
              <p:spPr>
                <a:xfrm>
                  <a:off x="5663803" y="1316037"/>
                  <a:ext cx="952500" cy="952500"/>
                </a:xfrm>
                <a:prstGeom prst="ellipse">
                  <a:avLst/>
                </a:prstGeom>
                <a:solidFill>
                  <a:srgbClr val="0579CD"/>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48" tIns="60974" rIns="121948" bIns="60974" numCol="1" spcCol="0" rtlCol="0" fromWordArt="0" anchor="ctr" anchorCtr="0" forceAA="0" compatLnSpc="1">
                  <a:prstTxWarp prst="textNoShape">
                    <a:avLst/>
                  </a:prstTxWarp>
                  <a:normAutofit/>
                </a:bodyPr>
                <a:lstStyle/>
                <a:p>
                  <a:pPr algn="ctr" defTabSz="1219382"/>
                  <a:endParaRPr lang="zh-CN" altLang="en-US" sz="2667" b="1" i="1">
                    <a:solidFill>
                      <a:schemeClr val="tx1"/>
                    </a:solidFill>
                  </a:endParaRPr>
                </a:p>
              </p:txBody>
            </p:sp>
          </p:grpSp>
          <p:grpSp>
            <p:nvGrpSpPr>
              <p:cNvPr id="25" name="iṩľîḍe">
                <a:extLst>
                  <a:ext uri="{FF2B5EF4-FFF2-40B4-BE49-F238E27FC236}">
                    <a16:creationId xmlns:a16="http://schemas.microsoft.com/office/drawing/2014/main" id="{5D7989EB-7180-43DD-91C1-E31A0CF629CB}"/>
                  </a:ext>
                </a:extLst>
              </p:cNvPr>
              <p:cNvGrpSpPr/>
              <p:nvPr/>
            </p:nvGrpSpPr>
            <p:grpSpPr>
              <a:xfrm>
                <a:off x="9049148" y="1142999"/>
                <a:ext cx="1277938" cy="1463675"/>
                <a:chOff x="9093200" y="1130300"/>
                <a:chExt cx="1277938" cy="1463675"/>
              </a:xfrm>
            </p:grpSpPr>
            <p:sp>
              <p:nvSpPr>
                <p:cNvPr id="26" name="islíḑè">
                  <a:extLst>
                    <a:ext uri="{FF2B5EF4-FFF2-40B4-BE49-F238E27FC236}">
                      <a16:creationId xmlns:a16="http://schemas.microsoft.com/office/drawing/2014/main" id="{3FDE5F84-935F-4656-944A-3ACF66F4E565}"/>
                    </a:ext>
                  </a:extLst>
                </p:cNvPr>
                <p:cNvSpPr/>
                <p:nvPr/>
              </p:nvSpPr>
              <p:spPr bwMode="auto">
                <a:xfrm>
                  <a:off x="9093200" y="1130300"/>
                  <a:ext cx="1277938" cy="1463675"/>
                </a:xfrm>
                <a:custGeom>
                  <a:avLst/>
                  <a:gdLst>
                    <a:gd name="T0" fmla="*/ 11023 w 13408"/>
                    <a:gd name="T1" fmla="*/ 2385 h 15341"/>
                    <a:gd name="T2" fmla="*/ 11023 w 13408"/>
                    <a:gd name="T3" fmla="*/ 11022 h 15341"/>
                    <a:gd name="T4" fmla="*/ 6704 w 13408"/>
                    <a:gd name="T5" fmla="*/ 15341 h 15341"/>
                    <a:gd name="T6" fmla="*/ 2386 w 13408"/>
                    <a:gd name="T7" fmla="*/ 11022 h 15341"/>
                    <a:gd name="T8" fmla="*/ 2386 w 13408"/>
                    <a:gd name="T9" fmla="*/ 2385 h 15341"/>
                    <a:gd name="T10" fmla="*/ 11023 w 13408"/>
                    <a:gd name="T11" fmla="*/ 2385 h 15341"/>
                  </a:gdLst>
                  <a:ahLst/>
                  <a:cxnLst>
                    <a:cxn ang="0">
                      <a:pos x="T0" y="T1"/>
                    </a:cxn>
                    <a:cxn ang="0">
                      <a:pos x="T2" y="T3"/>
                    </a:cxn>
                    <a:cxn ang="0">
                      <a:pos x="T4" y="T5"/>
                    </a:cxn>
                    <a:cxn ang="0">
                      <a:pos x="T6" y="T7"/>
                    </a:cxn>
                    <a:cxn ang="0">
                      <a:pos x="T8" y="T9"/>
                    </a:cxn>
                    <a:cxn ang="0">
                      <a:pos x="T10" y="T11"/>
                    </a:cxn>
                  </a:cxnLst>
                  <a:rect l="0" t="0" r="r" b="b"/>
                  <a:pathLst>
                    <a:path w="13408" h="15341">
                      <a:moveTo>
                        <a:pt x="11023" y="2385"/>
                      </a:moveTo>
                      <a:cubicBezTo>
                        <a:pt x="13408" y="4770"/>
                        <a:pt x="13408" y="8637"/>
                        <a:pt x="11023" y="11022"/>
                      </a:cubicBezTo>
                      <a:cubicBezTo>
                        <a:pt x="9584" y="12462"/>
                        <a:pt x="8144" y="13902"/>
                        <a:pt x="6704" y="15341"/>
                      </a:cubicBezTo>
                      <a:cubicBezTo>
                        <a:pt x="5265" y="13902"/>
                        <a:pt x="3825" y="12462"/>
                        <a:pt x="2386" y="11022"/>
                      </a:cubicBezTo>
                      <a:cubicBezTo>
                        <a:pt x="0" y="8637"/>
                        <a:pt x="0" y="4770"/>
                        <a:pt x="2386" y="2385"/>
                      </a:cubicBezTo>
                      <a:cubicBezTo>
                        <a:pt x="4771" y="0"/>
                        <a:pt x="8638" y="0"/>
                        <a:pt x="11023" y="2385"/>
                      </a:cubicBezTo>
                    </a:path>
                  </a:pathLst>
                </a:custGeom>
                <a:solidFill>
                  <a:schemeClr val="bg1"/>
                </a:solidFill>
                <a:ln w="15875">
                  <a:solidFill>
                    <a:schemeClr val="accent2"/>
                  </a:solidFill>
                  <a:prstDash val="solid"/>
                  <a:round/>
                </a:ln>
              </p:spPr>
              <p:txBody>
                <a:bodyPr vert="horz" wrap="square" lIns="121948" tIns="60974" rIns="121948" bIns="60974" numCol="1" anchor="t" anchorCtr="0" compatLnSpc="1">
                  <a:prstTxWarp prst="textNoShape">
                    <a:avLst/>
                  </a:prstTxWarp>
                  <a:normAutofit/>
                </a:bodyPr>
                <a:lstStyle/>
                <a:p>
                  <a:endParaRPr lang="zh-CN" altLang="en-US" sz="3202"/>
                </a:p>
              </p:txBody>
            </p:sp>
            <p:sp>
              <p:nvSpPr>
                <p:cNvPr id="27" name="ïṧḷîďê">
                  <a:extLst>
                    <a:ext uri="{FF2B5EF4-FFF2-40B4-BE49-F238E27FC236}">
                      <a16:creationId xmlns:a16="http://schemas.microsoft.com/office/drawing/2014/main" id="{93F5AE6E-D0C3-440B-B406-43EB40C0DAF9}"/>
                    </a:ext>
                  </a:extLst>
                </p:cNvPr>
                <p:cNvSpPr/>
                <p:nvPr/>
              </p:nvSpPr>
              <p:spPr>
                <a:xfrm>
                  <a:off x="9255919" y="1316037"/>
                  <a:ext cx="952500" cy="952500"/>
                </a:xfrm>
                <a:prstGeom prst="ellipse">
                  <a:avLst/>
                </a:prstGeom>
                <a:solidFill>
                  <a:srgbClr val="0579CD"/>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48" tIns="60974" rIns="121948" bIns="60974" numCol="1" spcCol="0" rtlCol="0" fromWordArt="0" anchor="ctr" anchorCtr="0" forceAA="0" compatLnSpc="1">
                  <a:prstTxWarp prst="textNoShape">
                    <a:avLst/>
                  </a:prstTxWarp>
                  <a:normAutofit/>
                </a:bodyPr>
                <a:lstStyle/>
                <a:p>
                  <a:pPr algn="ctr" defTabSz="1219382"/>
                  <a:endParaRPr lang="zh-CN" altLang="en-US" sz="2667" b="1" i="1">
                    <a:solidFill>
                      <a:schemeClr val="tx1"/>
                    </a:solidFill>
                  </a:endParaRPr>
                </a:p>
              </p:txBody>
            </p:sp>
          </p:grpSp>
        </p:grpSp>
        <p:sp>
          <p:nvSpPr>
            <p:cNvPr id="40" name="problem_150189">
              <a:extLst>
                <a:ext uri="{FF2B5EF4-FFF2-40B4-BE49-F238E27FC236}">
                  <a16:creationId xmlns:a16="http://schemas.microsoft.com/office/drawing/2014/main" id="{8F68E8F9-A94D-4483-8FE8-768EEE07A7F1}"/>
                </a:ext>
              </a:extLst>
            </p:cNvPr>
            <p:cNvSpPr>
              <a:spLocks noChangeAspect="1"/>
            </p:cNvSpPr>
            <p:nvPr/>
          </p:nvSpPr>
          <p:spPr bwMode="auto">
            <a:xfrm>
              <a:off x="9708326" y="2081333"/>
              <a:ext cx="593312" cy="644719"/>
            </a:xfrm>
            <a:custGeom>
              <a:avLst/>
              <a:gdLst>
                <a:gd name="connsiteX0" fmla="*/ 104124 w 559626"/>
                <a:gd name="connsiteY0" fmla="*/ 147816 h 608114"/>
                <a:gd name="connsiteX1" fmla="*/ 126259 w 559626"/>
                <a:gd name="connsiteY1" fmla="*/ 147816 h 608114"/>
                <a:gd name="connsiteX2" fmla="*/ 129039 w 559626"/>
                <a:gd name="connsiteY2" fmla="*/ 149402 h 608114"/>
                <a:gd name="connsiteX3" fmla="*/ 129138 w 559626"/>
                <a:gd name="connsiteY3" fmla="*/ 152673 h 608114"/>
                <a:gd name="connsiteX4" fmla="*/ 121098 w 559626"/>
                <a:gd name="connsiteY4" fmla="*/ 167342 h 608114"/>
                <a:gd name="connsiteX5" fmla="*/ 130130 w 559626"/>
                <a:gd name="connsiteY5" fmla="*/ 183795 h 608114"/>
                <a:gd name="connsiteX6" fmla="*/ 131123 w 559626"/>
                <a:gd name="connsiteY6" fmla="*/ 190238 h 608114"/>
                <a:gd name="connsiteX7" fmla="*/ 124473 w 559626"/>
                <a:gd name="connsiteY7" fmla="*/ 221262 h 608114"/>
                <a:gd name="connsiteX8" fmla="*/ 152464 w 559626"/>
                <a:gd name="connsiteY8" fmla="*/ 148213 h 608114"/>
                <a:gd name="connsiteX9" fmla="*/ 175691 w 559626"/>
                <a:gd name="connsiteY9" fmla="*/ 148213 h 608114"/>
                <a:gd name="connsiteX10" fmla="*/ 229192 w 559626"/>
                <a:gd name="connsiteY10" fmla="*/ 201339 h 608114"/>
                <a:gd name="connsiteX11" fmla="*/ 229986 w 559626"/>
                <a:gd name="connsiteY11" fmla="*/ 367161 h 608114"/>
                <a:gd name="connsiteX12" fmla="*/ 207553 w 559626"/>
                <a:gd name="connsiteY12" fmla="*/ 389859 h 608114"/>
                <a:gd name="connsiteX13" fmla="*/ 207355 w 559626"/>
                <a:gd name="connsiteY13" fmla="*/ 389859 h 608114"/>
                <a:gd name="connsiteX14" fmla="*/ 184823 w 559626"/>
                <a:gd name="connsiteY14" fmla="*/ 367360 h 608114"/>
                <a:gd name="connsiteX15" fmla="*/ 183929 w 559626"/>
                <a:gd name="connsiteY15" fmla="*/ 201537 h 608114"/>
                <a:gd name="connsiteX16" fmla="*/ 184029 w 559626"/>
                <a:gd name="connsiteY16" fmla="*/ 200645 h 608114"/>
                <a:gd name="connsiteX17" fmla="*/ 179264 w 559626"/>
                <a:gd name="connsiteY17" fmla="*/ 195888 h 608114"/>
                <a:gd name="connsiteX18" fmla="*/ 174500 w 559626"/>
                <a:gd name="connsiteY18" fmla="*/ 200645 h 608114"/>
                <a:gd name="connsiteX19" fmla="*/ 174996 w 559626"/>
                <a:gd name="connsiteY19" fmla="*/ 581055 h 608114"/>
                <a:gd name="connsiteX20" fmla="*/ 147898 w 559626"/>
                <a:gd name="connsiteY20" fmla="*/ 608114 h 608114"/>
                <a:gd name="connsiteX21" fmla="*/ 120701 w 559626"/>
                <a:gd name="connsiteY21" fmla="*/ 581055 h 608114"/>
                <a:gd name="connsiteX22" fmla="*/ 120701 w 559626"/>
                <a:gd name="connsiteY22" fmla="*/ 370333 h 608114"/>
                <a:gd name="connsiteX23" fmla="*/ 114844 w 559626"/>
                <a:gd name="connsiteY23" fmla="*/ 364485 h 608114"/>
                <a:gd name="connsiteX24" fmla="*/ 108988 w 559626"/>
                <a:gd name="connsiteY24" fmla="*/ 370333 h 608114"/>
                <a:gd name="connsiteX25" fmla="*/ 108988 w 559626"/>
                <a:gd name="connsiteY25" fmla="*/ 581055 h 608114"/>
                <a:gd name="connsiteX26" fmla="*/ 81890 w 559626"/>
                <a:gd name="connsiteY26" fmla="*/ 608114 h 608114"/>
                <a:gd name="connsiteX27" fmla="*/ 54792 w 559626"/>
                <a:gd name="connsiteY27" fmla="*/ 581055 h 608114"/>
                <a:gd name="connsiteX28" fmla="*/ 54792 w 559626"/>
                <a:gd name="connsiteY28" fmla="*/ 201637 h 608114"/>
                <a:gd name="connsiteX29" fmla="*/ 50425 w 559626"/>
                <a:gd name="connsiteY29" fmla="*/ 197275 h 608114"/>
                <a:gd name="connsiteX30" fmla="*/ 46057 w 559626"/>
                <a:gd name="connsiteY30" fmla="*/ 201537 h 608114"/>
                <a:gd name="connsiteX31" fmla="*/ 45164 w 559626"/>
                <a:gd name="connsiteY31" fmla="*/ 367360 h 608114"/>
                <a:gd name="connsiteX32" fmla="*/ 22632 w 559626"/>
                <a:gd name="connsiteY32" fmla="*/ 389859 h 608114"/>
                <a:gd name="connsiteX33" fmla="*/ 22433 w 559626"/>
                <a:gd name="connsiteY33" fmla="*/ 389859 h 608114"/>
                <a:gd name="connsiteX34" fmla="*/ 1 w 559626"/>
                <a:gd name="connsiteY34" fmla="*/ 367161 h 608114"/>
                <a:gd name="connsiteX35" fmla="*/ 795 w 559626"/>
                <a:gd name="connsiteY35" fmla="*/ 201339 h 608114"/>
                <a:gd name="connsiteX36" fmla="*/ 54296 w 559626"/>
                <a:gd name="connsiteY36" fmla="*/ 148213 h 608114"/>
                <a:gd name="connsiteX37" fmla="*/ 77225 w 559626"/>
                <a:gd name="connsiteY37" fmla="*/ 148213 h 608114"/>
                <a:gd name="connsiteX38" fmla="*/ 105018 w 559626"/>
                <a:gd name="connsiteY38" fmla="*/ 221262 h 608114"/>
                <a:gd name="connsiteX39" fmla="*/ 99261 w 559626"/>
                <a:gd name="connsiteY39" fmla="*/ 190139 h 608114"/>
                <a:gd name="connsiteX40" fmla="*/ 100154 w 559626"/>
                <a:gd name="connsiteY40" fmla="*/ 183895 h 608114"/>
                <a:gd name="connsiteX41" fmla="*/ 109286 w 559626"/>
                <a:gd name="connsiteY41" fmla="*/ 167342 h 608114"/>
                <a:gd name="connsiteX42" fmla="*/ 101246 w 559626"/>
                <a:gd name="connsiteY42" fmla="*/ 152673 h 608114"/>
                <a:gd name="connsiteX43" fmla="*/ 101246 w 559626"/>
                <a:gd name="connsiteY43" fmla="*/ 149402 h 608114"/>
                <a:gd name="connsiteX44" fmla="*/ 104124 w 559626"/>
                <a:gd name="connsiteY44" fmla="*/ 147816 h 608114"/>
                <a:gd name="connsiteX45" fmla="*/ 478983 w 559626"/>
                <a:gd name="connsiteY45" fmla="*/ 93480 h 608114"/>
                <a:gd name="connsiteX46" fmla="*/ 546417 w 559626"/>
                <a:gd name="connsiteY46" fmla="*/ 93480 h 608114"/>
                <a:gd name="connsiteX47" fmla="*/ 559626 w 559626"/>
                <a:gd name="connsiteY47" fmla="*/ 106760 h 608114"/>
                <a:gd name="connsiteX48" fmla="*/ 546417 w 559626"/>
                <a:gd name="connsiteY48" fmla="*/ 119942 h 608114"/>
                <a:gd name="connsiteX49" fmla="*/ 478983 w 559626"/>
                <a:gd name="connsiteY49" fmla="*/ 119942 h 608114"/>
                <a:gd name="connsiteX50" fmla="*/ 465774 w 559626"/>
                <a:gd name="connsiteY50" fmla="*/ 106760 h 608114"/>
                <a:gd name="connsiteX51" fmla="*/ 478983 w 559626"/>
                <a:gd name="connsiteY51" fmla="*/ 93480 h 608114"/>
                <a:gd name="connsiteX52" fmla="*/ 309408 w 559626"/>
                <a:gd name="connsiteY52" fmla="*/ 78639 h 608114"/>
                <a:gd name="connsiteX53" fmla="*/ 325790 w 559626"/>
                <a:gd name="connsiteY53" fmla="*/ 83669 h 608114"/>
                <a:gd name="connsiteX54" fmla="*/ 328669 w 559626"/>
                <a:gd name="connsiteY54" fmla="*/ 115190 h 608114"/>
                <a:gd name="connsiteX55" fmla="*/ 302259 w 559626"/>
                <a:gd name="connsiteY55" fmla="*/ 146809 h 608114"/>
                <a:gd name="connsiteX56" fmla="*/ 351307 w 559626"/>
                <a:gd name="connsiteY56" fmla="*/ 152558 h 608114"/>
                <a:gd name="connsiteX57" fmla="*/ 454765 w 559626"/>
                <a:gd name="connsiteY57" fmla="*/ 152558 h 608114"/>
                <a:gd name="connsiteX58" fmla="*/ 507785 w 559626"/>
                <a:gd name="connsiteY58" fmla="*/ 205191 h 608114"/>
                <a:gd name="connsiteX59" fmla="*/ 508678 w 559626"/>
                <a:gd name="connsiteY59" fmla="*/ 369433 h 608114"/>
                <a:gd name="connsiteX60" fmla="*/ 486338 w 559626"/>
                <a:gd name="connsiteY60" fmla="*/ 391933 h 608114"/>
                <a:gd name="connsiteX61" fmla="*/ 486239 w 559626"/>
                <a:gd name="connsiteY61" fmla="*/ 391933 h 608114"/>
                <a:gd name="connsiteX62" fmla="*/ 463800 w 559626"/>
                <a:gd name="connsiteY62" fmla="*/ 369730 h 608114"/>
                <a:gd name="connsiteX63" fmla="*/ 463006 w 559626"/>
                <a:gd name="connsiteY63" fmla="*/ 205488 h 608114"/>
                <a:gd name="connsiteX64" fmla="*/ 463006 w 559626"/>
                <a:gd name="connsiteY64" fmla="*/ 205389 h 608114"/>
                <a:gd name="connsiteX65" fmla="*/ 458240 w 559626"/>
                <a:gd name="connsiteY65" fmla="*/ 200929 h 608114"/>
                <a:gd name="connsiteX66" fmla="*/ 453673 w 559626"/>
                <a:gd name="connsiteY66" fmla="*/ 205686 h 608114"/>
                <a:gd name="connsiteX67" fmla="*/ 454169 w 559626"/>
                <a:gd name="connsiteY67" fmla="*/ 581253 h 608114"/>
                <a:gd name="connsiteX68" fmla="*/ 427262 w 559626"/>
                <a:gd name="connsiteY68" fmla="*/ 608114 h 608114"/>
                <a:gd name="connsiteX69" fmla="*/ 400355 w 559626"/>
                <a:gd name="connsiteY69" fmla="*/ 581253 h 608114"/>
                <a:gd name="connsiteX70" fmla="*/ 400355 w 559626"/>
                <a:gd name="connsiteY70" fmla="*/ 372605 h 608114"/>
                <a:gd name="connsiteX71" fmla="*/ 394597 w 559626"/>
                <a:gd name="connsiteY71" fmla="*/ 366856 h 608114"/>
                <a:gd name="connsiteX72" fmla="*/ 388739 w 559626"/>
                <a:gd name="connsiteY72" fmla="*/ 372605 h 608114"/>
                <a:gd name="connsiteX73" fmla="*/ 388739 w 559626"/>
                <a:gd name="connsiteY73" fmla="*/ 581253 h 608114"/>
                <a:gd name="connsiteX74" fmla="*/ 361931 w 559626"/>
                <a:gd name="connsiteY74" fmla="*/ 608114 h 608114"/>
                <a:gd name="connsiteX75" fmla="*/ 335024 w 559626"/>
                <a:gd name="connsiteY75" fmla="*/ 581253 h 608114"/>
                <a:gd name="connsiteX76" fmla="*/ 335024 w 559626"/>
                <a:gd name="connsiteY76" fmla="*/ 195675 h 608114"/>
                <a:gd name="connsiteX77" fmla="*/ 255991 w 559626"/>
                <a:gd name="connsiteY77" fmla="*/ 186457 h 608114"/>
                <a:gd name="connsiteX78" fmla="*/ 237821 w 559626"/>
                <a:gd name="connsiteY78" fmla="*/ 172580 h 608114"/>
                <a:gd name="connsiteX79" fmla="*/ 241396 w 559626"/>
                <a:gd name="connsiteY79" fmla="*/ 149981 h 608114"/>
                <a:gd name="connsiteX80" fmla="*/ 294217 w 559626"/>
                <a:gd name="connsiteY80" fmla="*/ 86544 h 608114"/>
                <a:gd name="connsiteX81" fmla="*/ 309408 w 559626"/>
                <a:gd name="connsiteY81" fmla="*/ 78639 h 608114"/>
                <a:gd name="connsiteX82" fmla="*/ 394856 w 559626"/>
                <a:gd name="connsiteY82" fmla="*/ 39639 h 608114"/>
                <a:gd name="connsiteX83" fmla="*/ 441288 w 559626"/>
                <a:gd name="connsiteY83" fmla="*/ 85965 h 608114"/>
                <a:gd name="connsiteX84" fmla="*/ 394856 w 559626"/>
                <a:gd name="connsiteY84" fmla="*/ 132291 h 608114"/>
                <a:gd name="connsiteX85" fmla="*/ 348424 w 559626"/>
                <a:gd name="connsiteY85" fmla="*/ 85965 h 608114"/>
                <a:gd name="connsiteX86" fmla="*/ 394856 w 559626"/>
                <a:gd name="connsiteY86" fmla="*/ 39639 h 608114"/>
                <a:gd name="connsiteX87" fmla="*/ 115135 w 559626"/>
                <a:gd name="connsiteY87" fmla="*/ 39639 h 608114"/>
                <a:gd name="connsiteX88" fmla="*/ 161991 w 559626"/>
                <a:gd name="connsiteY88" fmla="*/ 86424 h 608114"/>
                <a:gd name="connsiteX89" fmla="*/ 115135 w 559626"/>
                <a:gd name="connsiteY89" fmla="*/ 133209 h 608114"/>
                <a:gd name="connsiteX90" fmla="*/ 68279 w 559626"/>
                <a:gd name="connsiteY90" fmla="*/ 86424 h 608114"/>
                <a:gd name="connsiteX91" fmla="*/ 115135 w 559626"/>
                <a:gd name="connsiteY91" fmla="*/ 39639 h 608114"/>
                <a:gd name="connsiteX92" fmla="*/ 517295 w 559626"/>
                <a:gd name="connsiteY92" fmla="*/ 3864 h 608114"/>
                <a:gd name="connsiteX93" fmla="*/ 535950 w 559626"/>
                <a:gd name="connsiteY93" fmla="*/ 3864 h 608114"/>
                <a:gd name="connsiteX94" fmla="*/ 535950 w 559626"/>
                <a:gd name="connsiteY94" fmla="*/ 22596 h 608114"/>
                <a:gd name="connsiteX95" fmla="*/ 488419 w 559626"/>
                <a:gd name="connsiteY95" fmla="*/ 70069 h 608114"/>
                <a:gd name="connsiteX96" fmla="*/ 478992 w 559626"/>
                <a:gd name="connsiteY96" fmla="*/ 73934 h 608114"/>
                <a:gd name="connsiteX97" fmla="*/ 469664 w 559626"/>
                <a:gd name="connsiteY97" fmla="*/ 70069 h 608114"/>
                <a:gd name="connsiteX98" fmla="*/ 469664 w 559626"/>
                <a:gd name="connsiteY98" fmla="*/ 51436 h 60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559626" h="608114">
                  <a:moveTo>
                    <a:pt x="104124" y="147816"/>
                  </a:moveTo>
                  <a:lnTo>
                    <a:pt x="126259" y="147816"/>
                  </a:lnTo>
                  <a:cubicBezTo>
                    <a:pt x="127450" y="147816"/>
                    <a:pt x="128443" y="148411"/>
                    <a:pt x="129039" y="149402"/>
                  </a:cubicBezTo>
                  <a:cubicBezTo>
                    <a:pt x="129634" y="150393"/>
                    <a:pt x="129733" y="151682"/>
                    <a:pt x="129138" y="152673"/>
                  </a:cubicBezTo>
                  <a:lnTo>
                    <a:pt x="121098" y="167342"/>
                  </a:lnTo>
                  <a:lnTo>
                    <a:pt x="130130" y="183795"/>
                  </a:lnTo>
                  <a:cubicBezTo>
                    <a:pt x="131222" y="185778"/>
                    <a:pt x="131520" y="188058"/>
                    <a:pt x="131123" y="190238"/>
                  </a:cubicBezTo>
                  <a:lnTo>
                    <a:pt x="124473" y="221262"/>
                  </a:lnTo>
                  <a:lnTo>
                    <a:pt x="152464" y="148213"/>
                  </a:lnTo>
                  <a:lnTo>
                    <a:pt x="175691" y="148213"/>
                  </a:lnTo>
                  <a:cubicBezTo>
                    <a:pt x="205072" y="148213"/>
                    <a:pt x="228993" y="172001"/>
                    <a:pt x="229192" y="201339"/>
                  </a:cubicBezTo>
                  <a:lnTo>
                    <a:pt x="229986" y="367161"/>
                  </a:lnTo>
                  <a:cubicBezTo>
                    <a:pt x="230085" y="379650"/>
                    <a:pt x="219961" y="389760"/>
                    <a:pt x="207553" y="389859"/>
                  </a:cubicBezTo>
                  <a:lnTo>
                    <a:pt x="207355" y="389859"/>
                  </a:lnTo>
                  <a:cubicBezTo>
                    <a:pt x="194947" y="389859"/>
                    <a:pt x="184823" y="379848"/>
                    <a:pt x="184823" y="367360"/>
                  </a:cubicBezTo>
                  <a:lnTo>
                    <a:pt x="183929" y="201537"/>
                  </a:lnTo>
                  <a:cubicBezTo>
                    <a:pt x="184029" y="201240"/>
                    <a:pt x="184029" y="200943"/>
                    <a:pt x="184029" y="200645"/>
                  </a:cubicBezTo>
                  <a:cubicBezTo>
                    <a:pt x="184029" y="197969"/>
                    <a:pt x="181845" y="195888"/>
                    <a:pt x="179264" y="195888"/>
                  </a:cubicBezTo>
                  <a:cubicBezTo>
                    <a:pt x="176584" y="195888"/>
                    <a:pt x="174500" y="197969"/>
                    <a:pt x="174500" y="200645"/>
                  </a:cubicBezTo>
                  <a:lnTo>
                    <a:pt x="174996" y="581055"/>
                  </a:lnTo>
                  <a:cubicBezTo>
                    <a:pt x="174996" y="596022"/>
                    <a:pt x="162886" y="608114"/>
                    <a:pt x="147898" y="608114"/>
                  </a:cubicBezTo>
                  <a:cubicBezTo>
                    <a:pt x="132910" y="608114"/>
                    <a:pt x="120701" y="596022"/>
                    <a:pt x="120701" y="581055"/>
                  </a:cubicBezTo>
                  <a:lnTo>
                    <a:pt x="120701" y="370333"/>
                  </a:lnTo>
                  <a:cubicBezTo>
                    <a:pt x="120701" y="367161"/>
                    <a:pt x="118120" y="364485"/>
                    <a:pt x="114844" y="364485"/>
                  </a:cubicBezTo>
                  <a:cubicBezTo>
                    <a:pt x="111668" y="364485"/>
                    <a:pt x="108988" y="367161"/>
                    <a:pt x="108988" y="370333"/>
                  </a:cubicBezTo>
                  <a:lnTo>
                    <a:pt x="108988" y="581055"/>
                  </a:lnTo>
                  <a:cubicBezTo>
                    <a:pt x="108988" y="596022"/>
                    <a:pt x="96878" y="608114"/>
                    <a:pt x="81890" y="608114"/>
                  </a:cubicBezTo>
                  <a:cubicBezTo>
                    <a:pt x="66902" y="608114"/>
                    <a:pt x="54792" y="596022"/>
                    <a:pt x="54792" y="581055"/>
                  </a:cubicBezTo>
                  <a:lnTo>
                    <a:pt x="54792" y="201637"/>
                  </a:lnTo>
                  <a:cubicBezTo>
                    <a:pt x="54792" y="199159"/>
                    <a:pt x="52807" y="197275"/>
                    <a:pt x="50425" y="197275"/>
                  </a:cubicBezTo>
                  <a:cubicBezTo>
                    <a:pt x="48042" y="197176"/>
                    <a:pt x="46057" y="199159"/>
                    <a:pt x="46057" y="201537"/>
                  </a:cubicBezTo>
                  <a:lnTo>
                    <a:pt x="45164" y="367360"/>
                  </a:lnTo>
                  <a:cubicBezTo>
                    <a:pt x="45164" y="379848"/>
                    <a:pt x="35039" y="389859"/>
                    <a:pt x="22632" y="389859"/>
                  </a:cubicBezTo>
                  <a:lnTo>
                    <a:pt x="22433" y="389859"/>
                  </a:lnTo>
                  <a:cubicBezTo>
                    <a:pt x="10026" y="389760"/>
                    <a:pt x="-99" y="379650"/>
                    <a:pt x="1" y="367161"/>
                  </a:cubicBezTo>
                  <a:lnTo>
                    <a:pt x="795" y="201339"/>
                  </a:lnTo>
                  <a:cubicBezTo>
                    <a:pt x="993" y="172001"/>
                    <a:pt x="24915" y="148213"/>
                    <a:pt x="54296" y="148213"/>
                  </a:cubicBezTo>
                  <a:lnTo>
                    <a:pt x="77225" y="148213"/>
                  </a:lnTo>
                  <a:lnTo>
                    <a:pt x="105018" y="221262"/>
                  </a:lnTo>
                  <a:lnTo>
                    <a:pt x="99261" y="190139"/>
                  </a:lnTo>
                  <a:cubicBezTo>
                    <a:pt x="98764" y="187958"/>
                    <a:pt x="99161" y="185778"/>
                    <a:pt x="100154" y="183895"/>
                  </a:cubicBezTo>
                  <a:lnTo>
                    <a:pt x="109286" y="167342"/>
                  </a:lnTo>
                  <a:lnTo>
                    <a:pt x="101246" y="152673"/>
                  </a:lnTo>
                  <a:cubicBezTo>
                    <a:pt x="100650" y="151682"/>
                    <a:pt x="100650" y="150393"/>
                    <a:pt x="101246" y="149402"/>
                  </a:cubicBezTo>
                  <a:cubicBezTo>
                    <a:pt x="101841" y="148411"/>
                    <a:pt x="102933" y="147816"/>
                    <a:pt x="104124" y="147816"/>
                  </a:cubicBezTo>
                  <a:close/>
                  <a:moveTo>
                    <a:pt x="478983" y="93480"/>
                  </a:moveTo>
                  <a:lnTo>
                    <a:pt x="546417" y="93480"/>
                  </a:lnTo>
                  <a:cubicBezTo>
                    <a:pt x="553767" y="93480"/>
                    <a:pt x="559626" y="99426"/>
                    <a:pt x="559626" y="106760"/>
                  </a:cubicBezTo>
                  <a:cubicBezTo>
                    <a:pt x="559626" y="113995"/>
                    <a:pt x="553767" y="119942"/>
                    <a:pt x="546417" y="119942"/>
                  </a:cubicBezTo>
                  <a:lnTo>
                    <a:pt x="478983" y="119942"/>
                  </a:lnTo>
                  <a:cubicBezTo>
                    <a:pt x="471733" y="119942"/>
                    <a:pt x="465774" y="113995"/>
                    <a:pt x="465774" y="106760"/>
                  </a:cubicBezTo>
                  <a:cubicBezTo>
                    <a:pt x="465774" y="99426"/>
                    <a:pt x="471733" y="93480"/>
                    <a:pt x="478983" y="93480"/>
                  </a:cubicBezTo>
                  <a:close/>
                  <a:moveTo>
                    <a:pt x="309408" y="78639"/>
                  </a:moveTo>
                  <a:cubicBezTo>
                    <a:pt x="315117" y="78119"/>
                    <a:pt x="321025" y="79754"/>
                    <a:pt x="325790" y="83669"/>
                  </a:cubicBezTo>
                  <a:cubicBezTo>
                    <a:pt x="335222" y="91599"/>
                    <a:pt x="336513" y="105674"/>
                    <a:pt x="328669" y="115190"/>
                  </a:cubicBezTo>
                  <a:lnTo>
                    <a:pt x="302259" y="146809"/>
                  </a:lnTo>
                  <a:lnTo>
                    <a:pt x="351307" y="152558"/>
                  </a:lnTo>
                  <a:lnTo>
                    <a:pt x="454765" y="152558"/>
                  </a:lnTo>
                  <a:cubicBezTo>
                    <a:pt x="483856" y="152558"/>
                    <a:pt x="507685" y="176149"/>
                    <a:pt x="507785" y="205191"/>
                  </a:cubicBezTo>
                  <a:lnTo>
                    <a:pt x="508678" y="369433"/>
                  </a:lnTo>
                  <a:cubicBezTo>
                    <a:pt x="508678" y="381823"/>
                    <a:pt x="498749" y="391834"/>
                    <a:pt x="486338" y="391933"/>
                  </a:cubicBezTo>
                  <a:lnTo>
                    <a:pt x="486239" y="391933"/>
                  </a:lnTo>
                  <a:cubicBezTo>
                    <a:pt x="473928" y="391933"/>
                    <a:pt x="463899" y="382021"/>
                    <a:pt x="463800" y="369730"/>
                  </a:cubicBezTo>
                  <a:lnTo>
                    <a:pt x="463006" y="205488"/>
                  </a:lnTo>
                  <a:lnTo>
                    <a:pt x="463006" y="205389"/>
                  </a:lnTo>
                  <a:cubicBezTo>
                    <a:pt x="462907" y="202911"/>
                    <a:pt x="460822" y="200929"/>
                    <a:pt x="458240" y="200929"/>
                  </a:cubicBezTo>
                  <a:cubicBezTo>
                    <a:pt x="455659" y="201028"/>
                    <a:pt x="453673" y="203109"/>
                    <a:pt x="453673" y="205686"/>
                  </a:cubicBezTo>
                  <a:lnTo>
                    <a:pt x="454169" y="581253"/>
                  </a:lnTo>
                  <a:cubicBezTo>
                    <a:pt x="454169" y="596121"/>
                    <a:pt x="442056" y="608114"/>
                    <a:pt x="427262" y="608114"/>
                  </a:cubicBezTo>
                  <a:cubicBezTo>
                    <a:pt x="412369" y="608114"/>
                    <a:pt x="400355" y="596121"/>
                    <a:pt x="400355" y="581253"/>
                  </a:cubicBezTo>
                  <a:lnTo>
                    <a:pt x="400355" y="372605"/>
                  </a:lnTo>
                  <a:cubicBezTo>
                    <a:pt x="400355" y="369433"/>
                    <a:pt x="397774" y="366856"/>
                    <a:pt x="394597" y="366856"/>
                  </a:cubicBezTo>
                  <a:cubicBezTo>
                    <a:pt x="391320" y="366856"/>
                    <a:pt x="388739" y="369433"/>
                    <a:pt x="388739" y="372605"/>
                  </a:cubicBezTo>
                  <a:lnTo>
                    <a:pt x="388739" y="581253"/>
                  </a:lnTo>
                  <a:cubicBezTo>
                    <a:pt x="388739" y="596121"/>
                    <a:pt x="376725" y="608114"/>
                    <a:pt x="361931" y="608114"/>
                  </a:cubicBezTo>
                  <a:cubicBezTo>
                    <a:pt x="347038" y="608114"/>
                    <a:pt x="335024" y="596121"/>
                    <a:pt x="335024" y="581253"/>
                  </a:cubicBezTo>
                  <a:lnTo>
                    <a:pt x="335024" y="195675"/>
                  </a:lnTo>
                  <a:lnTo>
                    <a:pt x="255991" y="186457"/>
                  </a:lnTo>
                  <a:cubicBezTo>
                    <a:pt x="247849" y="185565"/>
                    <a:pt x="240800" y="180213"/>
                    <a:pt x="237821" y="172580"/>
                  </a:cubicBezTo>
                  <a:cubicBezTo>
                    <a:pt x="234743" y="164948"/>
                    <a:pt x="236133" y="156226"/>
                    <a:pt x="241396" y="149981"/>
                  </a:cubicBezTo>
                  <a:lnTo>
                    <a:pt x="294217" y="86544"/>
                  </a:lnTo>
                  <a:cubicBezTo>
                    <a:pt x="298188" y="81836"/>
                    <a:pt x="303699" y="79159"/>
                    <a:pt x="309408" y="78639"/>
                  </a:cubicBezTo>
                  <a:close/>
                  <a:moveTo>
                    <a:pt x="394856" y="39639"/>
                  </a:moveTo>
                  <a:cubicBezTo>
                    <a:pt x="420500" y="39639"/>
                    <a:pt x="441288" y="60380"/>
                    <a:pt x="441288" y="85965"/>
                  </a:cubicBezTo>
                  <a:cubicBezTo>
                    <a:pt x="441288" y="111550"/>
                    <a:pt x="420500" y="132291"/>
                    <a:pt x="394856" y="132291"/>
                  </a:cubicBezTo>
                  <a:cubicBezTo>
                    <a:pt x="369212" y="132291"/>
                    <a:pt x="348424" y="111550"/>
                    <a:pt x="348424" y="85965"/>
                  </a:cubicBezTo>
                  <a:cubicBezTo>
                    <a:pt x="348424" y="60380"/>
                    <a:pt x="369212" y="39639"/>
                    <a:pt x="394856" y="39639"/>
                  </a:cubicBezTo>
                  <a:close/>
                  <a:moveTo>
                    <a:pt x="115135" y="39639"/>
                  </a:moveTo>
                  <a:cubicBezTo>
                    <a:pt x="141013" y="39639"/>
                    <a:pt x="161991" y="60585"/>
                    <a:pt x="161991" y="86424"/>
                  </a:cubicBezTo>
                  <a:cubicBezTo>
                    <a:pt x="161991" y="112263"/>
                    <a:pt x="141013" y="133209"/>
                    <a:pt x="115135" y="133209"/>
                  </a:cubicBezTo>
                  <a:cubicBezTo>
                    <a:pt x="89257" y="133209"/>
                    <a:pt x="68279" y="112263"/>
                    <a:pt x="68279" y="86424"/>
                  </a:cubicBezTo>
                  <a:cubicBezTo>
                    <a:pt x="68279" y="60585"/>
                    <a:pt x="89257" y="39639"/>
                    <a:pt x="115135" y="39639"/>
                  </a:cubicBezTo>
                  <a:close/>
                  <a:moveTo>
                    <a:pt x="517295" y="3864"/>
                  </a:moveTo>
                  <a:cubicBezTo>
                    <a:pt x="522455" y="-1289"/>
                    <a:pt x="530790" y="-1289"/>
                    <a:pt x="535950" y="3864"/>
                  </a:cubicBezTo>
                  <a:cubicBezTo>
                    <a:pt x="541209" y="9018"/>
                    <a:pt x="541209" y="17442"/>
                    <a:pt x="535950" y="22596"/>
                  </a:cubicBezTo>
                  <a:lnTo>
                    <a:pt x="488419" y="70069"/>
                  </a:lnTo>
                  <a:cubicBezTo>
                    <a:pt x="485839" y="72645"/>
                    <a:pt x="482465" y="73934"/>
                    <a:pt x="478992" y="73934"/>
                  </a:cubicBezTo>
                  <a:cubicBezTo>
                    <a:pt x="475618" y="73934"/>
                    <a:pt x="472244" y="72645"/>
                    <a:pt x="469664" y="70069"/>
                  </a:cubicBezTo>
                  <a:cubicBezTo>
                    <a:pt x="464504" y="64915"/>
                    <a:pt x="464504" y="56590"/>
                    <a:pt x="469664" y="51436"/>
                  </a:cubicBezTo>
                  <a:close/>
                </a:path>
              </a:pathLst>
            </a:custGeom>
            <a:solidFill>
              <a:schemeClr val="bg1"/>
            </a:solidFill>
            <a:ln>
              <a:noFill/>
            </a:ln>
          </p:spPr>
          <p:txBody>
            <a:bodyPr/>
            <a:lstStyle/>
            <a:p>
              <a:endParaRPr sz="3202"/>
            </a:p>
          </p:txBody>
        </p:sp>
        <p:sp>
          <p:nvSpPr>
            <p:cNvPr id="3" name="speedometer_64371">
              <a:extLst>
                <a:ext uri="{FF2B5EF4-FFF2-40B4-BE49-F238E27FC236}">
                  <a16:creationId xmlns:a16="http://schemas.microsoft.com/office/drawing/2014/main" id="{BC602A09-97F4-4816-85CB-6F1D45842CCC}"/>
                </a:ext>
              </a:extLst>
            </p:cNvPr>
            <p:cNvSpPr>
              <a:spLocks noChangeAspect="1"/>
            </p:cNvSpPr>
            <p:nvPr/>
          </p:nvSpPr>
          <p:spPr bwMode="auto">
            <a:xfrm>
              <a:off x="5849829" y="2111957"/>
              <a:ext cx="625089" cy="624144"/>
            </a:xfrm>
            <a:custGeom>
              <a:avLst/>
              <a:gdLst>
                <a:gd name="connsiteX0" fmla="*/ 233466 w 607850"/>
                <a:gd name="connsiteY0" fmla="*/ 409773 h 606933"/>
                <a:gd name="connsiteX1" fmla="*/ 374385 w 607850"/>
                <a:gd name="connsiteY1" fmla="*/ 409773 h 606933"/>
                <a:gd name="connsiteX2" fmla="*/ 409703 w 607850"/>
                <a:gd name="connsiteY2" fmla="*/ 445021 h 606933"/>
                <a:gd name="connsiteX3" fmla="*/ 374385 w 607850"/>
                <a:gd name="connsiteY3" fmla="*/ 480268 h 606933"/>
                <a:gd name="connsiteX4" fmla="*/ 233466 w 607850"/>
                <a:gd name="connsiteY4" fmla="*/ 480268 h 606933"/>
                <a:gd name="connsiteX5" fmla="*/ 198148 w 607850"/>
                <a:gd name="connsiteY5" fmla="*/ 445021 h 606933"/>
                <a:gd name="connsiteX6" fmla="*/ 233466 w 607850"/>
                <a:gd name="connsiteY6" fmla="*/ 409773 h 606933"/>
                <a:gd name="connsiteX7" fmla="*/ 410784 w 607850"/>
                <a:gd name="connsiteY7" fmla="*/ 265326 h 606933"/>
                <a:gd name="connsiteX8" fmla="*/ 431086 w 607850"/>
                <a:gd name="connsiteY8" fmla="*/ 282429 h 606933"/>
                <a:gd name="connsiteX9" fmla="*/ 427683 w 607850"/>
                <a:gd name="connsiteY9" fmla="*/ 297891 h 606933"/>
                <a:gd name="connsiteX10" fmla="*/ 414305 w 607850"/>
                <a:gd name="connsiteY10" fmla="*/ 306326 h 606933"/>
                <a:gd name="connsiteX11" fmla="*/ 410667 w 607850"/>
                <a:gd name="connsiteY11" fmla="*/ 306677 h 606933"/>
                <a:gd name="connsiteX12" fmla="*/ 390248 w 607850"/>
                <a:gd name="connsiteY12" fmla="*/ 289574 h 606933"/>
                <a:gd name="connsiteX13" fmla="*/ 393768 w 607850"/>
                <a:gd name="connsiteY13" fmla="*/ 274112 h 606933"/>
                <a:gd name="connsiteX14" fmla="*/ 407146 w 607850"/>
                <a:gd name="connsiteY14" fmla="*/ 265560 h 606933"/>
                <a:gd name="connsiteX15" fmla="*/ 410784 w 607850"/>
                <a:gd name="connsiteY15" fmla="*/ 265326 h 606933"/>
                <a:gd name="connsiteX16" fmla="*/ 197230 w 607850"/>
                <a:gd name="connsiteY16" fmla="*/ 265326 h 606933"/>
                <a:gd name="connsiteX17" fmla="*/ 200872 w 607850"/>
                <a:gd name="connsiteY17" fmla="*/ 265560 h 606933"/>
                <a:gd name="connsiteX18" fmla="*/ 214265 w 607850"/>
                <a:gd name="connsiteY18" fmla="*/ 274112 h 606933"/>
                <a:gd name="connsiteX19" fmla="*/ 217672 w 607850"/>
                <a:gd name="connsiteY19" fmla="*/ 289574 h 606933"/>
                <a:gd name="connsiteX20" fmla="*/ 197230 w 607850"/>
                <a:gd name="connsiteY20" fmla="*/ 306677 h 606933"/>
                <a:gd name="connsiteX21" fmla="*/ 193589 w 607850"/>
                <a:gd name="connsiteY21" fmla="*/ 306326 h 606933"/>
                <a:gd name="connsiteX22" fmla="*/ 180196 w 607850"/>
                <a:gd name="connsiteY22" fmla="*/ 297891 h 606933"/>
                <a:gd name="connsiteX23" fmla="*/ 176789 w 607850"/>
                <a:gd name="connsiteY23" fmla="*/ 282429 h 606933"/>
                <a:gd name="connsiteX24" fmla="*/ 197230 w 607850"/>
                <a:gd name="connsiteY24" fmla="*/ 265326 h 606933"/>
                <a:gd name="connsiteX25" fmla="*/ 234314 w 607850"/>
                <a:gd name="connsiteY25" fmla="*/ 201111 h 606933"/>
                <a:gd name="connsiteX26" fmla="*/ 250166 w 607850"/>
                <a:gd name="connsiteY26" fmla="*/ 208612 h 606933"/>
                <a:gd name="connsiteX27" fmla="*/ 247583 w 607850"/>
                <a:gd name="connsiteY27" fmla="*/ 237680 h 606933"/>
                <a:gd name="connsiteX28" fmla="*/ 234314 w 607850"/>
                <a:gd name="connsiteY28" fmla="*/ 242603 h 606933"/>
                <a:gd name="connsiteX29" fmla="*/ 218462 w 607850"/>
                <a:gd name="connsiteY29" fmla="*/ 235219 h 606933"/>
                <a:gd name="connsiteX30" fmla="*/ 213648 w 607850"/>
                <a:gd name="connsiteY30" fmla="*/ 220099 h 606933"/>
                <a:gd name="connsiteX31" fmla="*/ 220928 w 607850"/>
                <a:gd name="connsiteY31" fmla="*/ 206034 h 606933"/>
                <a:gd name="connsiteX32" fmla="*/ 234314 w 607850"/>
                <a:gd name="connsiteY32" fmla="*/ 201111 h 606933"/>
                <a:gd name="connsiteX33" fmla="*/ 303960 w 607850"/>
                <a:gd name="connsiteY33" fmla="*/ 175849 h 606933"/>
                <a:gd name="connsiteX34" fmla="*/ 324671 w 607850"/>
                <a:gd name="connsiteY34" fmla="*/ 196560 h 606933"/>
                <a:gd name="connsiteX35" fmla="*/ 303960 w 607850"/>
                <a:gd name="connsiteY35" fmla="*/ 217271 h 606933"/>
                <a:gd name="connsiteX36" fmla="*/ 283249 w 607850"/>
                <a:gd name="connsiteY36" fmla="*/ 196560 h 606933"/>
                <a:gd name="connsiteX37" fmla="*/ 303960 w 607850"/>
                <a:gd name="connsiteY37" fmla="*/ 175849 h 606933"/>
                <a:gd name="connsiteX38" fmla="*/ 418646 w 607850"/>
                <a:gd name="connsiteY38" fmla="*/ 166083 h 606933"/>
                <a:gd name="connsiteX39" fmla="*/ 419701 w 607850"/>
                <a:gd name="connsiteY39" fmla="*/ 171003 h 606933"/>
                <a:gd name="connsiteX40" fmla="*/ 407851 w 607850"/>
                <a:gd name="connsiteY40" fmla="*/ 192326 h 606933"/>
                <a:gd name="connsiteX41" fmla="*/ 397175 w 607850"/>
                <a:gd name="connsiteY41" fmla="*/ 209899 h 606933"/>
                <a:gd name="connsiteX42" fmla="*/ 393420 w 607850"/>
                <a:gd name="connsiteY42" fmla="*/ 215757 h 606933"/>
                <a:gd name="connsiteX43" fmla="*/ 394241 w 607850"/>
                <a:gd name="connsiteY43" fmla="*/ 220092 h 606933"/>
                <a:gd name="connsiteX44" fmla="*/ 389548 w 607850"/>
                <a:gd name="connsiteY44" fmla="*/ 235205 h 606933"/>
                <a:gd name="connsiteX45" fmla="*/ 375586 w 607850"/>
                <a:gd name="connsiteY45" fmla="*/ 242468 h 606933"/>
                <a:gd name="connsiteX46" fmla="*/ 370893 w 607850"/>
                <a:gd name="connsiteY46" fmla="*/ 249146 h 606933"/>
                <a:gd name="connsiteX47" fmla="*/ 357870 w 607850"/>
                <a:gd name="connsiteY47" fmla="*/ 267071 h 606933"/>
                <a:gd name="connsiteX48" fmla="*/ 353763 w 607850"/>
                <a:gd name="connsiteY48" fmla="*/ 272578 h 606933"/>
                <a:gd name="connsiteX49" fmla="*/ 340740 w 607850"/>
                <a:gd name="connsiteY49" fmla="*/ 289448 h 606933"/>
                <a:gd name="connsiteX50" fmla="*/ 340505 w 607850"/>
                <a:gd name="connsiteY50" fmla="*/ 289682 h 606933"/>
                <a:gd name="connsiteX51" fmla="*/ 347193 w 607850"/>
                <a:gd name="connsiteY51" fmla="*/ 312762 h 606933"/>
                <a:gd name="connsiteX52" fmla="*/ 304017 w 607850"/>
                <a:gd name="connsiteY52" fmla="*/ 355993 h 606933"/>
                <a:gd name="connsiteX53" fmla="*/ 285713 w 607850"/>
                <a:gd name="connsiteY53" fmla="*/ 351892 h 606933"/>
                <a:gd name="connsiteX54" fmla="*/ 284658 w 607850"/>
                <a:gd name="connsiteY54" fmla="*/ 352947 h 606933"/>
                <a:gd name="connsiteX55" fmla="*/ 274919 w 607850"/>
                <a:gd name="connsiteY55" fmla="*/ 362319 h 606933"/>
                <a:gd name="connsiteX56" fmla="*/ 266237 w 607850"/>
                <a:gd name="connsiteY56" fmla="*/ 370169 h 606933"/>
                <a:gd name="connsiteX57" fmla="*/ 261661 w 607850"/>
                <a:gd name="connsiteY57" fmla="*/ 371809 h 606933"/>
                <a:gd name="connsiteX58" fmla="*/ 256147 w 607850"/>
                <a:gd name="connsiteY58" fmla="*/ 369232 h 606933"/>
                <a:gd name="connsiteX59" fmla="*/ 255208 w 607850"/>
                <a:gd name="connsiteY59" fmla="*/ 361499 h 606933"/>
                <a:gd name="connsiteX60" fmla="*/ 260840 w 607850"/>
                <a:gd name="connsiteY60" fmla="*/ 351189 h 606933"/>
                <a:gd name="connsiteX61" fmla="*/ 267645 w 607850"/>
                <a:gd name="connsiteY61" fmla="*/ 339591 h 606933"/>
                <a:gd name="connsiteX62" fmla="*/ 268701 w 607850"/>
                <a:gd name="connsiteY62" fmla="*/ 337834 h 606933"/>
                <a:gd name="connsiteX63" fmla="*/ 260723 w 607850"/>
                <a:gd name="connsiteY63" fmla="*/ 312762 h 606933"/>
                <a:gd name="connsiteX64" fmla="*/ 304017 w 607850"/>
                <a:gd name="connsiteY64" fmla="*/ 269649 h 606933"/>
                <a:gd name="connsiteX65" fmla="*/ 315867 w 607850"/>
                <a:gd name="connsiteY65" fmla="*/ 271289 h 606933"/>
                <a:gd name="connsiteX66" fmla="*/ 316688 w 607850"/>
                <a:gd name="connsiteY66" fmla="*/ 270352 h 606933"/>
                <a:gd name="connsiteX67" fmla="*/ 330063 w 607850"/>
                <a:gd name="connsiteY67" fmla="*/ 253833 h 606933"/>
                <a:gd name="connsiteX68" fmla="*/ 334287 w 607850"/>
                <a:gd name="connsiteY68" fmla="*/ 248678 h 606933"/>
                <a:gd name="connsiteX69" fmla="*/ 348953 w 607850"/>
                <a:gd name="connsiteY69" fmla="*/ 231690 h 606933"/>
                <a:gd name="connsiteX70" fmla="*/ 353529 w 607850"/>
                <a:gd name="connsiteY70" fmla="*/ 226535 h 606933"/>
                <a:gd name="connsiteX71" fmla="*/ 357753 w 607850"/>
                <a:gd name="connsiteY71" fmla="*/ 208610 h 606933"/>
                <a:gd name="connsiteX72" fmla="*/ 373709 w 607850"/>
                <a:gd name="connsiteY72" fmla="*/ 201112 h 606933"/>
                <a:gd name="connsiteX73" fmla="*/ 376877 w 607850"/>
                <a:gd name="connsiteY73" fmla="*/ 201464 h 606933"/>
                <a:gd name="connsiteX74" fmla="*/ 380983 w 607850"/>
                <a:gd name="connsiteY74" fmla="*/ 197129 h 606933"/>
                <a:gd name="connsiteX75" fmla="*/ 395649 w 607850"/>
                <a:gd name="connsiteY75" fmla="*/ 182719 h 606933"/>
                <a:gd name="connsiteX76" fmla="*/ 413718 w 607850"/>
                <a:gd name="connsiteY76" fmla="*/ 166200 h 606933"/>
                <a:gd name="connsiteX77" fmla="*/ 418646 w 607850"/>
                <a:gd name="connsiteY77" fmla="*/ 166083 h 606933"/>
                <a:gd name="connsiteX78" fmla="*/ 303984 w 607850"/>
                <a:gd name="connsiteY78" fmla="*/ 57636 h 606933"/>
                <a:gd name="connsiteX79" fmla="*/ 224673 w 607850"/>
                <a:gd name="connsiteY79" fmla="*/ 70639 h 606933"/>
                <a:gd name="connsiteX80" fmla="*/ 246144 w 607850"/>
                <a:gd name="connsiteY80" fmla="*/ 122535 h 606933"/>
                <a:gd name="connsiteX81" fmla="*/ 237579 w 607850"/>
                <a:gd name="connsiteY81" fmla="*/ 143152 h 606933"/>
                <a:gd name="connsiteX82" fmla="*/ 216813 w 607850"/>
                <a:gd name="connsiteY82" fmla="*/ 134601 h 606933"/>
                <a:gd name="connsiteX83" fmla="*/ 195460 w 607850"/>
                <a:gd name="connsiteY83" fmla="*/ 82822 h 606933"/>
                <a:gd name="connsiteX84" fmla="*/ 83065 w 607850"/>
                <a:gd name="connsiteY84" fmla="*/ 194814 h 606933"/>
                <a:gd name="connsiteX85" fmla="*/ 134921 w 607850"/>
                <a:gd name="connsiteY85" fmla="*/ 216251 h 606933"/>
                <a:gd name="connsiteX86" fmla="*/ 143486 w 607850"/>
                <a:gd name="connsiteY86" fmla="*/ 236986 h 606933"/>
                <a:gd name="connsiteX87" fmla="*/ 122720 w 607850"/>
                <a:gd name="connsiteY87" fmla="*/ 245538 h 606933"/>
                <a:gd name="connsiteX88" fmla="*/ 70863 w 607850"/>
                <a:gd name="connsiteY88" fmla="*/ 224100 h 606933"/>
                <a:gd name="connsiteX89" fmla="*/ 57723 w 607850"/>
                <a:gd name="connsiteY89" fmla="*/ 303525 h 606933"/>
                <a:gd name="connsiteX90" fmla="*/ 70746 w 607850"/>
                <a:gd name="connsiteY90" fmla="*/ 382599 h 606933"/>
                <a:gd name="connsiteX91" fmla="*/ 122720 w 607850"/>
                <a:gd name="connsiteY91" fmla="*/ 361161 h 606933"/>
                <a:gd name="connsiteX92" fmla="*/ 143369 w 607850"/>
                <a:gd name="connsiteY92" fmla="*/ 369713 h 606933"/>
                <a:gd name="connsiteX93" fmla="*/ 134804 w 607850"/>
                <a:gd name="connsiteY93" fmla="*/ 390447 h 606933"/>
                <a:gd name="connsiteX94" fmla="*/ 82947 w 607850"/>
                <a:gd name="connsiteY94" fmla="*/ 411885 h 606933"/>
                <a:gd name="connsiteX95" fmla="*/ 303984 w 607850"/>
                <a:gd name="connsiteY95" fmla="*/ 549414 h 606933"/>
                <a:gd name="connsiteX96" fmla="*/ 524785 w 607850"/>
                <a:gd name="connsiteY96" fmla="*/ 412119 h 606933"/>
                <a:gd name="connsiteX97" fmla="*/ 472929 w 607850"/>
                <a:gd name="connsiteY97" fmla="*/ 390682 h 606933"/>
                <a:gd name="connsiteX98" fmla="*/ 464364 w 607850"/>
                <a:gd name="connsiteY98" fmla="*/ 382130 h 606933"/>
                <a:gd name="connsiteX99" fmla="*/ 464364 w 607850"/>
                <a:gd name="connsiteY99" fmla="*/ 369947 h 606933"/>
                <a:gd name="connsiteX100" fmla="*/ 485130 w 607850"/>
                <a:gd name="connsiteY100" fmla="*/ 361395 h 606933"/>
                <a:gd name="connsiteX101" fmla="*/ 536987 w 607850"/>
                <a:gd name="connsiteY101" fmla="*/ 382950 h 606933"/>
                <a:gd name="connsiteX102" fmla="*/ 550245 w 607850"/>
                <a:gd name="connsiteY102" fmla="*/ 303525 h 606933"/>
                <a:gd name="connsiteX103" fmla="*/ 537104 w 607850"/>
                <a:gd name="connsiteY103" fmla="*/ 224334 h 606933"/>
                <a:gd name="connsiteX104" fmla="*/ 485248 w 607850"/>
                <a:gd name="connsiteY104" fmla="*/ 245772 h 606933"/>
                <a:gd name="connsiteX105" fmla="*/ 464481 w 607850"/>
                <a:gd name="connsiteY105" fmla="*/ 237220 h 606933"/>
                <a:gd name="connsiteX106" fmla="*/ 473046 w 607850"/>
                <a:gd name="connsiteY106" fmla="*/ 216486 h 606933"/>
                <a:gd name="connsiteX107" fmla="*/ 524903 w 607850"/>
                <a:gd name="connsiteY107" fmla="*/ 195165 h 606933"/>
                <a:gd name="connsiteX108" fmla="*/ 412742 w 607850"/>
                <a:gd name="connsiteY108" fmla="*/ 82939 h 606933"/>
                <a:gd name="connsiteX109" fmla="*/ 391272 w 607850"/>
                <a:gd name="connsiteY109" fmla="*/ 134718 h 606933"/>
                <a:gd name="connsiteX110" fmla="*/ 370506 w 607850"/>
                <a:gd name="connsiteY110" fmla="*/ 143269 h 606933"/>
                <a:gd name="connsiteX111" fmla="*/ 361941 w 607850"/>
                <a:gd name="connsiteY111" fmla="*/ 134718 h 606933"/>
                <a:gd name="connsiteX112" fmla="*/ 361941 w 607850"/>
                <a:gd name="connsiteY112" fmla="*/ 122535 h 606933"/>
                <a:gd name="connsiteX113" fmla="*/ 383529 w 607850"/>
                <a:gd name="connsiteY113" fmla="*/ 70756 h 606933"/>
                <a:gd name="connsiteX114" fmla="*/ 303984 w 607850"/>
                <a:gd name="connsiteY114" fmla="*/ 57636 h 606933"/>
                <a:gd name="connsiteX115" fmla="*/ 303984 w 607850"/>
                <a:gd name="connsiteY115" fmla="*/ 0 h 606933"/>
                <a:gd name="connsiteX116" fmla="*/ 607850 w 607850"/>
                <a:gd name="connsiteY116" fmla="*/ 303525 h 606933"/>
                <a:gd name="connsiteX117" fmla="*/ 303984 w 607850"/>
                <a:gd name="connsiteY117" fmla="*/ 606933 h 606933"/>
                <a:gd name="connsiteX118" fmla="*/ 0 w 607850"/>
                <a:gd name="connsiteY118" fmla="*/ 303525 h 606933"/>
                <a:gd name="connsiteX119" fmla="*/ 303984 w 607850"/>
                <a:gd name="connsiteY119" fmla="*/ 0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607850" h="606933">
                  <a:moveTo>
                    <a:pt x="233466" y="409773"/>
                  </a:moveTo>
                  <a:lnTo>
                    <a:pt x="374385" y="409773"/>
                  </a:lnTo>
                  <a:cubicBezTo>
                    <a:pt x="393863" y="409773"/>
                    <a:pt x="409703" y="425465"/>
                    <a:pt x="409703" y="445021"/>
                  </a:cubicBezTo>
                  <a:cubicBezTo>
                    <a:pt x="409703" y="464459"/>
                    <a:pt x="393863" y="480268"/>
                    <a:pt x="374385" y="480268"/>
                  </a:cubicBezTo>
                  <a:lnTo>
                    <a:pt x="233466" y="480268"/>
                  </a:lnTo>
                  <a:cubicBezTo>
                    <a:pt x="213988" y="480268"/>
                    <a:pt x="198148" y="464459"/>
                    <a:pt x="198148" y="445021"/>
                  </a:cubicBezTo>
                  <a:cubicBezTo>
                    <a:pt x="198148" y="425465"/>
                    <a:pt x="213988" y="409773"/>
                    <a:pt x="233466" y="409773"/>
                  </a:cubicBezTo>
                  <a:close/>
                  <a:moveTo>
                    <a:pt x="410784" y="265326"/>
                  </a:moveTo>
                  <a:cubicBezTo>
                    <a:pt x="420759" y="265326"/>
                    <a:pt x="429326" y="272472"/>
                    <a:pt x="431086" y="282429"/>
                  </a:cubicBezTo>
                  <a:cubicBezTo>
                    <a:pt x="432142" y="287817"/>
                    <a:pt x="430851" y="293323"/>
                    <a:pt x="427683" y="297891"/>
                  </a:cubicBezTo>
                  <a:cubicBezTo>
                    <a:pt x="424514" y="302343"/>
                    <a:pt x="419820" y="305388"/>
                    <a:pt x="414305" y="306326"/>
                  </a:cubicBezTo>
                  <a:cubicBezTo>
                    <a:pt x="413131" y="306560"/>
                    <a:pt x="411840" y="306677"/>
                    <a:pt x="410667" y="306677"/>
                  </a:cubicBezTo>
                  <a:cubicBezTo>
                    <a:pt x="400575" y="306677"/>
                    <a:pt x="392008" y="299531"/>
                    <a:pt x="390248" y="289574"/>
                  </a:cubicBezTo>
                  <a:cubicBezTo>
                    <a:pt x="389309" y="284186"/>
                    <a:pt x="390600" y="278680"/>
                    <a:pt x="393768" y="274112"/>
                  </a:cubicBezTo>
                  <a:cubicBezTo>
                    <a:pt x="396937" y="269543"/>
                    <a:pt x="401631" y="266615"/>
                    <a:pt x="407146" y="265560"/>
                  </a:cubicBezTo>
                  <a:cubicBezTo>
                    <a:pt x="408320" y="265443"/>
                    <a:pt x="409493" y="265326"/>
                    <a:pt x="410784" y="265326"/>
                  </a:cubicBezTo>
                  <a:close/>
                  <a:moveTo>
                    <a:pt x="197230" y="265326"/>
                  </a:moveTo>
                  <a:cubicBezTo>
                    <a:pt x="198405" y="265326"/>
                    <a:pt x="199580" y="265443"/>
                    <a:pt x="200872" y="265560"/>
                  </a:cubicBezTo>
                  <a:cubicBezTo>
                    <a:pt x="206277" y="266615"/>
                    <a:pt x="210976" y="269543"/>
                    <a:pt x="214265" y="274112"/>
                  </a:cubicBezTo>
                  <a:cubicBezTo>
                    <a:pt x="217437" y="278680"/>
                    <a:pt x="218612" y="284186"/>
                    <a:pt x="217672" y="289574"/>
                  </a:cubicBezTo>
                  <a:cubicBezTo>
                    <a:pt x="215910" y="299531"/>
                    <a:pt x="207334" y="306677"/>
                    <a:pt x="197230" y="306677"/>
                  </a:cubicBezTo>
                  <a:cubicBezTo>
                    <a:pt x="196056" y="306677"/>
                    <a:pt x="194763" y="306560"/>
                    <a:pt x="193589" y="306326"/>
                  </a:cubicBezTo>
                  <a:cubicBezTo>
                    <a:pt x="188184" y="305388"/>
                    <a:pt x="183368" y="302343"/>
                    <a:pt x="180196" y="297891"/>
                  </a:cubicBezTo>
                  <a:cubicBezTo>
                    <a:pt x="177024" y="293323"/>
                    <a:pt x="175849" y="287817"/>
                    <a:pt x="176789" y="282429"/>
                  </a:cubicBezTo>
                  <a:cubicBezTo>
                    <a:pt x="178551" y="272472"/>
                    <a:pt x="187127" y="265326"/>
                    <a:pt x="197230" y="265326"/>
                  </a:cubicBezTo>
                  <a:close/>
                  <a:moveTo>
                    <a:pt x="234314" y="201111"/>
                  </a:moveTo>
                  <a:cubicBezTo>
                    <a:pt x="240420" y="201111"/>
                    <a:pt x="246291" y="203807"/>
                    <a:pt x="250166" y="208612"/>
                  </a:cubicBezTo>
                  <a:cubicBezTo>
                    <a:pt x="257564" y="217286"/>
                    <a:pt x="256390" y="230413"/>
                    <a:pt x="247583" y="237680"/>
                  </a:cubicBezTo>
                  <a:cubicBezTo>
                    <a:pt x="242886" y="241783"/>
                    <a:pt x="237720" y="242603"/>
                    <a:pt x="234314" y="242603"/>
                  </a:cubicBezTo>
                  <a:cubicBezTo>
                    <a:pt x="228208" y="242603"/>
                    <a:pt x="222337" y="239907"/>
                    <a:pt x="218462" y="235219"/>
                  </a:cubicBezTo>
                  <a:cubicBezTo>
                    <a:pt x="214822" y="230999"/>
                    <a:pt x="213178" y="225608"/>
                    <a:pt x="213648" y="220099"/>
                  </a:cubicBezTo>
                  <a:cubicBezTo>
                    <a:pt x="214117" y="214590"/>
                    <a:pt x="216701" y="209550"/>
                    <a:pt x="220928" y="206034"/>
                  </a:cubicBezTo>
                  <a:cubicBezTo>
                    <a:pt x="225742" y="202049"/>
                    <a:pt x="230792" y="201111"/>
                    <a:pt x="234314" y="201111"/>
                  </a:cubicBezTo>
                  <a:close/>
                  <a:moveTo>
                    <a:pt x="303960" y="175849"/>
                  </a:moveTo>
                  <a:cubicBezTo>
                    <a:pt x="315398" y="175849"/>
                    <a:pt x="324671" y="185122"/>
                    <a:pt x="324671" y="196560"/>
                  </a:cubicBezTo>
                  <a:cubicBezTo>
                    <a:pt x="324671" y="207998"/>
                    <a:pt x="315398" y="217271"/>
                    <a:pt x="303960" y="217271"/>
                  </a:cubicBezTo>
                  <a:cubicBezTo>
                    <a:pt x="292522" y="217271"/>
                    <a:pt x="283249" y="207998"/>
                    <a:pt x="283249" y="196560"/>
                  </a:cubicBezTo>
                  <a:cubicBezTo>
                    <a:pt x="283249" y="185122"/>
                    <a:pt x="292522" y="175849"/>
                    <a:pt x="303960" y="175849"/>
                  </a:cubicBezTo>
                  <a:close/>
                  <a:moveTo>
                    <a:pt x="418646" y="166083"/>
                  </a:moveTo>
                  <a:cubicBezTo>
                    <a:pt x="420171" y="167254"/>
                    <a:pt x="420640" y="169363"/>
                    <a:pt x="419701" y="171003"/>
                  </a:cubicBezTo>
                  <a:cubicBezTo>
                    <a:pt x="416064" y="177915"/>
                    <a:pt x="412075" y="185062"/>
                    <a:pt x="407851" y="192326"/>
                  </a:cubicBezTo>
                  <a:cubicBezTo>
                    <a:pt x="404332" y="198183"/>
                    <a:pt x="400812" y="204041"/>
                    <a:pt x="397175" y="209899"/>
                  </a:cubicBezTo>
                  <a:cubicBezTo>
                    <a:pt x="395884" y="211774"/>
                    <a:pt x="394711" y="213765"/>
                    <a:pt x="393420" y="215757"/>
                  </a:cubicBezTo>
                  <a:cubicBezTo>
                    <a:pt x="393889" y="217163"/>
                    <a:pt x="394124" y="218569"/>
                    <a:pt x="394241" y="220092"/>
                  </a:cubicBezTo>
                  <a:cubicBezTo>
                    <a:pt x="394828" y="225598"/>
                    <a:pt x="393068" y="230870"/>
                    <a:pt x="389548" y="235205"/>
                  </a:cubicBezTo>
                  <a:cubicBezTo>
                    <a:pt x="386028" y="239305"/>
                    <a:pt x="381101" y="241883"/>
                    <a:pt x="375586" y="242468"/>
                  </a:cubicBezTo>
                  <a:cubicBezTo>
                    <a:pt x="374061" y="244694"/>
                    <a:pt x="372418" y="246920"/>
                    <a:pt x="370893" y="249146"/>
                  </a:cubicBezTo>
                  <a:cubicBezTo>
                    <a:pt x="366669" y="255121"/>
                    <a:pt x="362211" y="261213"/>
                    <a:pt x="357870" y="267071"/>
                  </a:cubicBezTo>
                  <a:lnTo>
                    <a:pt x="353763" y="272578"/>
                  </a:lnTo>
                  <a:cubicBezTo>
                    <a:pt x="349422" y="278201"/>
                    <a:pt x="345081" y="283942"/>
                    <a:pt x="340740" y="289448"/>
                  </a:cubicBezTo>
                  <a:lnTo>
                    <a:pt x="340505" y="289682"/>
                  </a:lnTo>
                  <a:cubicBezTo>
                    <a:pt x="344964" y="296595"/>
                    <a:pt x="347193" y="304561"/>
                    <a:pt x="347193" y="312762"/>
                  </a:cubicBezTo>
                  <a:cubicBezTo>
                    <a:pt x="347193" y="336662"/>
                    <a:pt x="327834" y="355993"/>
                    <a:pt x="304017" y="355993"/>
                  </a:cubicBezTo>
                  <a:cubicBezTo>
                    <a:pt x="297564" y="355993"/>
                    <a:pt x="291463" y="354587"/>
                    <a:pt x="285713" y="351892"/>
                  </a:cubicBezTo>
                  <a:lnTo>
                    <a:pt x="284658" y="352947"/>
                  </a:lnTo>
                  <a:cubicBezTo>
                    <a:pt x="281020" y="356579"/>
                    <a:pt x="277735" y="359742"/>
                    <a:pt x="274919" y="362319"/>
                  </a:cubicBezTo>
                  <a:cubicBezTo>
                    <a:pt x="269992" y="366888"/>
                    <a:pt x="266824" y="369583"/>
                    <a:pt x="266237" y="370169"/>
                  </a:cubicBezTo>
                  <a:cubicBezTo>
                    <a:pt x="264947" y="371223"/>
                    <a:pt x="263304" y="371809"/>
                    <a:pt x="261661" y="371809"/>
                  </a:cubicBezTo>
                  <a:cubicBezTo>
                    <a:pt x="259549" y="371809"/>
                    <a:pt x="257438" y="370872"/>
                    <a:pt x="256147" y="369232"/>
                  </a:cubicBezTo>
                  <a:cubicBezTo>
                    <a:pt x="254387" y="367006"/>
                    <a:pt x="254035" y="364077"/>
                    <a:pt x="255208" y="361499"/>
                  </a:cubicBezTo>
                  <a:cubicBezTo>
                    <a:pt x="255795" y="360445"/>
                    <a:pt x="257672" y="356696"/>
                    <a:pt x="260840" y="351189"/>
                  </a:cubicBezTo>
                  <a:cubicBezTo>
                    <a:pt x="262717" y="347909"/>
                    <a:pt x="264947" y="343926"/>
                    <a:pt x="267645" y="339591"/>
                  </a:cubicBezTo>
                  <a:lnTo>
                    <a:pt x="268701" y="337834"/>
                  </a:lnTo>
                  <a:cubicBezTo>
                    <a:pt x="263539" y="330453"/>
                    <a:pt x="260723" y="321783"/>
                    <a:pt x="260723" y="312762"/>
                  </a:cubicBezTo>
                  <a:cubicBezTo>
                    <a:pt x="260723" y="288980"/>
                    <a:pt x="280082" y="269649"/>
                    <a:pt x="304017" y="269649"/>
                  </a:cubicBezTo>
                  <a:cubicBezTo>
                    <a:pt x="308006" y="269649"/>
                    <a:pt x="311995" y="270117"/>
                    <a:pt x="315867" y="271289"/>
                  </a:cubicBezTo>
                  <a:lnTo>
                    <a:pt x="316688" y="270352"/>
                  </a:lnTo>
                  <a:cubicBezTo>
                    <a:pt x="321029" y="264845"/>
                    <a:pt x="325605" y="259222"/>
                    <a:pt x="330063" y="253833"/>
                  </a:cubicBezTo>
                  <a:lnTo>
                    <a:pt x="334287" y="248678"/>
                  </a:lnTo>
                  <a:cubicBezTo>
                    <a:pt x="339097" y="243054"/>
                    <a:pt x="343908" y="237314"/>
                    <a:pt x="348953" y="231690"/>
                  </a:cubicBezTo>
                  <a:cubicBezTo>
                    <a:pt x="350361" y="230050"/>
                    <a:pt x="351886" y="228293"/>
                    <a:pt x="353529" y="226535"/>
                  </a:cubicBezTo>
                  <a:cubicBezTo>
                    <a:pt x="352003" y="220092"/>
                    <a:pt x="353529" y="213531"/>
                    <a:pt x="357753" y="208610"/>
                  </a:cubicBezTo>
                  <a:cubicBezTo>
                    <a:pt x="361742" y="203807"/>
                    <a:pt x="367491" y="201112"/>
                    <a:pt x="373709" y="201112"/>
                  </a:cubicBezTo>
                  <a:cubicBezTo>
                    <a:pt x="374648" y="201112"/>
                    <a:pt x="375821" y="201229"/>
                    <a:pt x="376877" y="201464"/>
                  </a:cubicBezTo>
                  <a:cubicBezTo>
                    <a:pt x="378285" y="199941"/>
                    <a:pt x="379693" y="198535"/>
                    <a:pt x="380983" y="197129"/>
                  </a:cubicBezTo>
                  <a:cubicBezTo>
                    <a:pt x="385794" y="192208"/>
                    <a:pt x="390722" y="187405"/>
                    <a:pt x="395649" y="182719"/>
                  </a:cubicBezTo>
                  <a:cubicBezTo>
                    <a:pt x="401750" y="176861"/>
                    <a:pt x="407851" y="171355"/>
                    <a:pt x="413718" y="166200"/>
                  </a:cubicBezTo>
                  <a:cubicBezTo>
                    <a:pt x="415126" y="165028"/>
                    <a:pt x="417238" y="164911"/>
                    <a:pt x="418646" y="166083"/>
                  </a:cubicBezTo>
                  <a:close/>
                  <a:moveTo>
                    <a:pt x="303984" y="57636"/>
                  </a:moveTo>
                  <a:cubicBezTo>
                    <a:pt x="276178" y="57636"/>
                    <a:pt x="249546" y="62204"/>
                    <a:pt x="224673" y="70639"/>
                  </a:cubicBezTo>
                  <a:lnTo>
                    <a:pt x="246144" y="122535"/>
                  </a:lnTo>
                  <a:cubicBezTo>
                    <a:pt x="249546" y="130618"/>
                    <a:pt x="245674" y="139872"/>
                    <a:pt x="237579" y="143152"/>
                  </a:cubicBezTo>
                  <a:cubicBezTo>
                    <a:pt x="229484" y="146550"/>
                    <a:pt x="220215" y="142684"/>
                    <a:pt x="216813" y="134601"/>
                  </a:cubicBezTo>
                  <a:lnTo>
                    <a:pt x="195460" y="82822"/>
                  </a:lnTo>
                  <a:cubicBezTo>
                    <a:pt x="146771" y="106720"/>
                    <a:pt x="107116" y="146315"/>
                    <a:pt x="83065" y="194814"/>
                  </a:cubicBezTo>
                  <a:lnTo>
                    <a:pt x="134921" y="216251"/>
                  </a:lnTo>
                  <a:cubicBezTo>
                    <a:pt x="143017" y="219649"/>
                    <a:pt x="146888" y="228903"/>
                    <a:pt x="143486" y="236986"/>
                  </a:cubicBezTo>
                  <a:cubicBezTo>
                    <a:pt x="140083" y="245069"/>
                    <a:pt x="130815" y="248935"/>
                    <a:pt x="122720" y="245538"/>
                  </a:cubicBezTo>
                  <a:lnTo>
                    <a:pt x="70863" y="224100"/>
                  </a:lnTo>
                  <a:cubicBezTo>
                    <a:pt x="62298" y="248935"/>
                    <a:pt x="57723" y="275644"/>
                    <a:pt x="57723" y="303525"/>
                  </a:cubicBezTo>
                  <a:cubicBezTo>
                    <a:pt x="57723" y="331171"/>
                    <a:pt x="62298" y="357764"/>
                    <a:pt x="70746" y="382599"/>
                  </a:cubicBezTo>
                  <a:lnTo>
                    <a:pt x="122720" y="361161"/>
                  </a:lnTo>
                  <a:cubicBezTo>
                    <a:pt x="130815" y="357881"/>
                    <a:pt x="140083" y="361629"/>
                    <a:pt x="143369" y="369713"/>
                  </a:cubicBezTo>
                  <a:cubicBezTo>
                    <a:pt x="146771" y="377796"/>
                    <a:pt x="142899" y="387050"/>
                    <a:pt x="134804" y="390447"/>
                  </a:cubicBezTo>
                  <a:lnTo>
                    <a:pt x="82947" y="411885"/>
                  </a:lnTo>
                  <a:cubicBezTo>
                    <a:pt x="123072" y="493301"/>
                    <a:pt x="207075" y="549414"/>
                    <a:pt x="303984" y="549414"/>
                  </a:cubicBezTo>
                  <a:cubicBezTo>
                    <a:pt x="400658" y="549414"/>
                    <a:pt x="484544" y="493419"/>
                    <a:pt x="524785" y="412119"/>
                  </a:cubicBezTo>
                  <a:lnTo>
                    <a:pt x="472929" y="390682"/>
                  </a:lnTo>
                  <a:cubicBezTo>
                    <a:pt x="468940" y="389042"/>
                    <a:pt x="466007" y="385879"/>
                    <a:pt x="464364" y="382130"/>
                  </a:cubicBezTo>
                  <a:cubicBezTo>
                    <a:pt x="462839" y="378381"/>
                    <a:pt x="462722" y="374047"/>
                    <a:pt x="464364" y="369947"/>
                  </a:cubicBezTo>
                  <a:cubicBezTo>
                    <a:pt x="467767" y="361864"/>
                    <a:pt x="477035" y="358115"/>
                    <a:pt x="485130" y="361395"/>
                  </a:cubicBezTo>
                  <a:lnTo>
                    <a:pt x="536987" y="382950"/>
                  </a:lnTo>
                  <a:cubicBezTo>
                    <a:pt x="545552" y="357998"/>
                    <a:pt x="550245" y="331289"/>
                    <a:pt x="550245" y="303525"/>
                  </a:cubicBezTo>
                  <a:cubicBezTo>
                    <a:pt x="550245" y="275761"/>
                    <a:pt x="545552" y="249169"/>
                    <a:pt x="537104" y="224334"/>
                  </a:cubicBezTo>
                  <a:lnTo>
                    <a:pt x="485248" y="245772"/>
                  </a:lnTo>
                  <a:cubicBezTo>
                    <a:pt x="477152" y="249169"/>
                    <a:pt x="467884" y="245304"/>
                    <a:pt x="464481" y="237220"/>
                  </a:cubicBezTo>
                  <a:cubicBezTo>
                    <a:pt x="461196" y="229137"/>
                    <a:pt x="464951" y="219883"/>
                    <a:pt x="473046" y="216486"/>
                  </a:cubicBezTo>
                  <a:lnTo>
                    <a:pt x="524903" y="195165"/>
                  </a:lnTo>
                  <a:cubicBezTo>
                    <a:pt x="500969" y="146550"/>
                    <a:pt x="461431" y="106954"/>
                    <a:pt x="412742" y="82939"/>
                  </a:cubicBezTo>
                  <a:lnTo>
                    <a:pt x="391272" y="134718"/>
                  </a:lnTo>
                  <a:cubicBezTo>
                    <a:pt x="387870" y="142801"/>
                    <a:pt x="378601" y="146667"/>
                    <a:pt x="370506" y="143269"/>
                  </a:cubicBezTo>
                  <a:cubicBezTo>
                    <a:pt x="366517" y="141629"/>
                    <a:pt x="363466" y="138466"/>
                    <a:pt x="361941" y="134718"/>
                  </a:cubicBezTo>
                  <a:cubicBezTo>
                    <a:pt x="360416" y="130969"/>
                    <a:pt x="360299" y="126635"/>
                    <a:pt x="361941" y="122535"/>
                  </a:cubicBezTo>
                  <a:lnTo>
                    <a:pt x="383529" y="70756"/>
                  </a:lnTo>
                  <a:cubicBezTo>
                    <a:pt x="358539" y="62204"/>
                    <a:pt x="331789" y="57636"/>
                    <a:pt x="303984" y="57636"/>
                  </a:cubicBezTo>
                  <a:close/>
                  <a:moveTo>
                    <a:pt x="303984" y="0"/>
                  </a:moveTo>
                  <a:cubicBezTo>
                    <a:pt x="471521" y="0"/>
                    <a:pt x="607850" y="136124"/>
                    <a:pt x="607850" y="303525"/>
                  </a:cubicBezTo>
                  <a:cubicBezTo>
                    <a:pt x="607850" y="470809"/>
                    <a:pt x="471521" y="606933"/>
                    <a:pt x="303984" y="606933"/>
                  </a:cubicBezTo>
                  <a:cubicBezTo>
                    <a:pt x="136329" y="606933"/>
                    <a:pt x="0" y="470809"/>
                    <a:pt x="0" y="303525"/>
                  </a:cubicBezTo>
                  <a:cubicBezTo>
                    <a:pt x="0" y="136124"/>
                    <a:pt x="136329" y="0"/>
                    <a:pt x="303984" y="0"/>
                  </a:cubicBezTo>
                  <a:close/>
                </a:path>
              </a:pathLst>
            </a:custGeom>
            <a:solidFill>
              <a:schemeClr val="bg1"/>
            </a:solidFill>
            <a:ln>
              <a:noFill/>
            </a:ln>
          </p:spPr>
          <p:txBody>
            <a:bodyPr/>
            <a:lstStyle/>
            <a:p>
              <a:endParaRPr sz="3202"/>
            </a:p>
          </p:txBody>
        </p:sp>
        <p:sp>
          <p:nvSpPr>
            <p:cNvPr id="12" name="server-client_31986">
              <a:extLst>
                <a:ext uri="{FF2B5EF4-FFF2-40B4-BE49-F238E27FC236}">
                  <a16:creationId xmlns:a16="http://schemas.microsoft.com/office/drawing/2014/main" id="{3F1954BC-8040-444E-8948-4A4FDBECBF6B}"/>
                </a:ext>
              </a:extLst>
            </p:cNvPr>
            <p:cNvSpPr>
              <a:spLocks noChangeAspect="1"/>
            </p:cNvSpPr>
            <p:nvPr/>
          </p:nvSpPr>
          <p:spPr bwMode="auto">
            <a:xfrm>
              <a:off x="2113869" y="2167613"/>
              <a:ext cx="528122" cy="472152"/>
            </a:xfrm>
            <a:custGeom>
              <a:avLst/>
              <a:gdLst>
                <a:gd name="T0" fmla="*/ 1857 w 5969"/>
                <a:gd name="T1" fmla="*/ 3648 h 5345"/>
                <a:gd name="T2" fmla="*/ 521 w 5969"/>
                <a:gd name="T3" fmla="*/ 4047 h 5345"/>
                <a:gd name="T4" fmla="*/ 1740 w 5969"/>
                <a:gd name="T5" fmla="*/ 812 h 5345"/>
                <a:gd name="T6" fmla="*/ 1740 w 5969"/>
                <a:gd name="T7" fmla="*/ 555 h 5345"/>
                <a:gd name="T8" fmla="*/ 1740 w 5969"/>
                <a:gd name="T9" fmla="*/ 812 h 5345"/>
                <a:gd name="T10" fmla="*/ 2705 w 5969"/>
                <a:gd name="T11" fmla="*/ 684 h 5345"/>
                <a:gd name="T12" fmla="*/ 2448 w 5969"/>
                <a:gd name="T13" fmla="*/ 684 h 5345"/>
                <a:gd name="T14" fmla="*/ 521 w 5969"/>
                <a:gd name="T15" fmla="*/ 2999 h 5345"/>
                <a:gd name="T16" fmla="*/ 1857 w 5969"/>
                <a:gd name="T17" fmla="*/ 2601 h 5345"/>
                <a:gd name="T18" fmla="*/ 521 w 5969"/>
                <a:gd name="T19" fmla="*/ 2999 h 5345"/>
                <a:gd name="T20" fmla="*/ 1857 w 5969"/>
                <a:gd name="T21" fmla="*/ 2262 h 5345"/>
                <a:gd name="T22" fmla="*/ 310 w 5969"/>
                <a:gd name="T23" fmla="*/ 2390 h 5345"/>
                <a:gd name="T24" fmla="*/ 1857 w 5969"/>
                <a:gd name="T25" fmla="*/ 3210 h 5345"/>
                <a:gd name="T26" fmla="*/ 310 w 5969"/>
                <a:gd name="T27" fmla="*/ 3437 h 5345"/>
                <a:gd name="T28" fmla="*/ 1857 w 5969"/>
                <a:gd name="T29" fmla="*/ 4258 h 5345"/>
                <a:gd name="T30" fmla="*/ 0 w 5969"/>
                <a:gd name="T31" fmla="*/ 4705 h 5345"/>
                <a:gd name="T32" fmla="*/ 3351 w 5969"/>
                <a:gd name="T33" fmla="*/ 0 h 5345"/>
                <a:gd name="T34" fmla="*/ 2237 w 5969"/>
                <a:gd name="T35" fmla="*/ 684 h 5345"/>
                <a:gd name="T36" fmla="*/ 2916 w 5969"/>
                <a:gd name="T37" fmla="*/ 684 h 5345"/>
                <a:gd name="T38" fmla="*/ 2237 w 5969"/>
                <a:gd name="T39" fmla="*/ 684 h 5345"/>
                <a:gd name="T40" fmla="*/ 1740 w 5969"/>
                <a:gd name="T41" fmla="*/ 1023 h 5345"/>
                <a:gd name="T42" fmla="*/ 1740 w 5969"/>
                <a:gd name="T43" fmla="*/ 344 h 5345"/>
                <a:gd name="T44" fmla="*/ 3076 w 5969"/>
                <a:gd name="T45" fmla="*/ 1328 h 5345"/>
                <a:gd name="T46" fmla="*/ 310 w 5969"/>
                <a:gd name="T47" fmla="*/ 2148 h 5345"/>
                <a:gd name="T48" fmla="*/ 3076 w 5969"/>
                <a:gd name="T49" fmla="*/ 1328 h 5345"/>
                <a:gd name="T50" fmla="*/ 521 w 5969"/>
                <a:gd name="T51" fmla="*/ 1937 h 5345"/>
                <a:gd name="T52" fmla="*/ 2865 w 5969"/>
                <a:gd name="T53" fmla="*/ 1539 h 5345"/>
                <a:gd name="T54" fmla="*/ 2705 w 5969"/>
                <a:gd name="T55" fmla="*/ 1668 h 5345"/>
                <a:gd name="T56" fmla="*/ 2385 w 5969"/>
                <a:gd name="T57" fmla="*/ 1779 h 5345"/>
                <a:gd name="T58" fmla="*/ 2705 w 5969"/>
                <a:gd name="T59" fmla="*/ 1668 h 5345"/>
                <a:gd name="T60" fmla="*/ 4499 w 5969"/>
                <a:gd name="T61" fmla="*/ 5108 h 5345"/>
                <a:gd name="T62" fmla="*/ 4105 w 5969"/>
                <a:gd name="T63" fmla="*/ 5345 h 5345"/>
                <a:gd name="T64" fmla="*/ 3566 w 5969"/>
                <a:gd name="T65" fmla="*/ 5114 h 5345"/>
                <a:gd name="T66" fmla="*/ 2095 w 5969"/>
                <a:gd name="T67" fmla="*/ 4930 h 5345"/>
                <a:gd name="T68" fmla="*/ 5969 w 5969"/>
                <a:gd name="T69" fmla="*/ 2456 h 5345"/>
                <a:gd name="T70" fmla="*/ 4499 w 5969"/>
                <a:gd name="T71" fmla="*/ 4930 h 5345"/>
                <a:gd name="T72" fmla="*/ 5715 w 5969"/>
                <a:gd name="T73" fmla="*/ 2646 h 5345"/>
                <a:gd name="T74" fmla="*/ 2350 w 5969"/>
                <a:gd name="T75" fmla="*/ 4717 h 5345"/>
                <a:gd name="T76" fmla="*/ 5715 w 5969"/>
                <a:gd name="T77" fmla="*/ 4718 h 5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9" h="5345">
                  <a:moveTo>
                    <a:pt x="521" y="3648"/>
                  </a:moveTo>
                  <a:lnTo>
                    <a:pt x="1857" y="3648"/>
                  </a:lnTo>
                  <a:lnTo>
                    <a:pt x="1857" y="4047"/>
                  </a:lnTo>
                  <a:lnTo>
                    <a:pt x="521" y="4047"/>
                  </a:lnTo>
                  <a:lnTo>
                    <a:pt x="521" y="3648"/>
                  </a:lnTo>
                  <a:close/>
                  <a:moveTo>
                    <a:pt x="1740" y="812"/>
                  </a:moveTo>
                  <a:cubicBezTo>
                    <a:pt x="1811" y="812"/>
                    <a:pt x="1869" y="755"/>
                    <a:pt x="1869" y="684"/>
                  </a:cubicBezTo>
                  <a:cubicBezTo>
                    <a:pt x="1869" y="612"/>
                    <a:pt x="1811" y="555"/>
                    <a:pt x="1740" y="555"/>
                  </a:cubicBezTo>
                  <a:cubicBezTo>
                    <a:pt x="1669" y="555"/>
                    <a:pt x="1611" y="612"/>
                    <a:pt x="1611" y="684"/>
                  </a:cubicBezTo>
                  <a:cubicBezTo>
                    <a:pt x="1611" y="755"/>
                    <a:pt x="1669" y="812"/>
                    <a:pt x="1740" y="812"/>
                  </a:cubicBezTo>
                  <a:close/>
                  <a:moveTo>
                    <a:pt x="2576" y="812"/>
                  </a:moveTo>
                  <a:cubicBezTo>
                    <a:pt x="2648" y="812"/>
                    <a:pt x="2705" y="755"/>
                    <a:pt x="2705" y="684"/>
                  </a:cubicBezTo>
                  <a:cubicBezTo>
                    <a:pt x="2705" y="612"/>
                    <a:pt x="2648" y="555"/>
                    <a:pt x="2576" y="555"/>
                  </a:cubicBezTo>
                  <a:cubicBezTo>
                    <a:pt x="2505" y="555"/>
                    <a:pt x="2448" y="612"/>
                    <a:pt x="2448" y="684"/>
                  </a:cubicBezTo>
                  <a:cubicBezTo>
                    <a:pt x="2448" y="755"/>
                    <a:pt x="2505" y="812"/>
                    <a:pt x="2576" y="812"/>
                  </a:cubicBezTo>
                  <a:close/>
                  <a:moveTo>
                    <a:pt x="521" y="2999"/>
                  </a:moveTo>
                  <a:lnTo>
                    <a:pt x="1857" y="2999"/>
                  </a:lnTo>
                  <a:lnTo>
                    <a:pt x="1857" y="2601"/>
                  </a:lnTo>
                  <a:lnTo>
                    <a:pt x="521" y="2601"/>
                  </a:lnTo>
                  <a:lnTo>
                    <a:pt x="521" y="2999"/>
                  </a:lnTo>
                  <a:close/>
                  <a:moveTo>
                    <a:pt x="3351" y="2262"/>
                  </a:moveTo>
                  <a:lnTo>
                    <a:pt x="1857" y="2262"/>
                  </a:lnTo>
                  <a:lnTo>
                    <a:pt x="1857" y="2390"/>
                  </a:lnTo>
                  <a:lnTo>
                    <a:pt x="310" y="2390"/>
                  </a:lnTo>
                  <a:lnTo>
                    <a:pt x="310" y="3210"/>
                  </a:lnTo>
                  <a:lnTo>
                    <a:pt x="1857" y="3210"/>
                  </a:lnTo>
                  <a:lnTo>
                    <a:pt x="1857" y="3437"/>
                  </a:lnTo>
                  <a:lnTo>
                    <a:pt x="310" y="3437"/>
                  </a:lnTo>
                  <a:lnTo>
                    <a:pt x="310" y="4258"/>
                  </a:lnTo>
                  <a:lnTo>
                    <a:pt x="1857" y="4258"/>
                  </a:lnTo>
                  <a:lnTo>
                    <a:pt x="1857" y="4705"/>
                  </a:lnTo>
                  <a:lnTo>
                    <a:pt x="0" y="4705"/>
                  </a:lnTo>
                  <a:lnTo>
                    <a:pt x="0" y="0"/>
                  </a:lnTo>
                  <a:lnTo>
                    <a:pt x="3351" y="0"/>
                  </a:lnTo>
                  <a:lnTo>
                    <a:pt x="3351" y="2262"/>
                  </a:lnTo>
                  <a:close/>
                  <a:moveTo>
                    <a:pt x="2237" y="684"/>
                  </a:moveTo>
                  <a:cubicBezTo>
                    <a:pt x="2237" y="871"/>
                    <a:pt x="2389" y="1023"/>
                    <a:pt x="2576" y="1023"/>
                  </a:cubicBezTo>
                  <a:cubicBezTo>
                    <a:pt x="2764" y="1023"/>
                    <a:pt x="2916" y="871"/>
                    <a:pt x="2916" y="684"/>
                  </a:cubicBezTo>
                  <a:cubicBezTo>
                    <a:pt x="2916" y="496"/>
                    <a:pt x="2764" y="344"/>
                    <a:pt x="2576" y="344"/>
                  </a:cubicBezTo>
                  <a:cubicBezTo>
                    <a:pt x="2389" y="344"/>
                    <a:pt x="2237" y="496"/>
                    <a:pt x="2237" y="684"/>
                  </a:cubicBezTo>
                  <a:close/>
                  <a:moveTo>
                    <a:pt x="1400" y="684"/>
                  </a:moveTo>
                  <a:cubicBezTo>
                    <a:pt x="1400" y="871"/>
                    <a:pt x="1553" y="1023"/>
                    <a:pt x="1740" y="1023"/>
                  </a:cubicBezTo>
                  <a:cubicBezTo>
                    <a:pt x="1928" y="1023"/>
                    <a:pt x="2080" y="871"/>
                    <a:pt x="2080" y="684"/>
                  </a:cubicBezTo>
                  <a:cubicBezTo>
                    <a:pt x="2080" y="496"/>
                    <a:pt x="1928" y="344"/>
                    <a:pt x="1740" y="344"/>
                  </a:cubicBezTo>
                  <a:cubicBezTo>
                    <a:pt x="1553" y="344"/>
                    <a:pt x="1400" y="496"/>
                    <a:pt x="1400" y="684"/>
                  </a:cubicBezTo>
                  <a:close/>
                  <a:moveTo>
                    <a:pt x="3076" y="1328"/>
                  </a:moveTo>
                  <a:lnTo>
                    <a:pt x="310" y="1328"/>
                  </a:lnTo>
                  <a:lnTo>
                    <a:pt x="310" y="2148"/>
                  </a:lnTo>
                  <a:lnTo>
                    <a:pt x="3076" y="2148"/>
                  </a:lnTo>
                  <a:lnTo>
                    <a:pt x="3076" y="1328"/>
                  </a:lnTo>
                  <a:close/>
                  <a:moveTo>
                    <a:pt x="2865" y="1937"/>
                  </a:moveTo>
                  <a:lnTo>
                    <a:pt x="521" y="1937"/>
                  </a:lnTo>
                  <a:lnTo>
                    <a:pt x="521" y="1539"/>
                  </a:lnTo>
                  <a:lnTo>
                    <a:pt x="2865" y="1539"/>
                  </a:lnTo>
                  <a:lnTo>
                    <a:pt x="2865" y="1937"/>
                  </a:lnTo>
                  <a:close/>
                  <a:moveTo>
                    <a:pt x="2705" y="1668"/>
                  </a:moveTo>
                  <a:lnTo>
                    <a:pt x="2385" y="1668"/>
                  </a:lnTo>
                  <a:lnTo>
                    <a:pt x="2385" y="1779"/>
                  </a:lnTo>
                  <a:lnTo>
                    <a:pt x="2705" y="1779"/>
                  </a:lnTo>
                  <a:lnTo>
                    <a:pt x="2705" y="1668"/>
                  </a:lnTo>
                  <a:close/>
                  <a:moveTo>
                    <a:pt x="4499" y="4930"/>
                  </a:moveTo>
                  <a:lnTo>
                    <a:pt x="4499" y="5108"/>
                  </a:lnTo>
                  <a:cubicBezTo>
                    <a:pt x="4991" y="5124"/>
                    <a:pt x="5346" y="5169"/>
                    <a:pt x="5346" y="5223"/>
                  </a:cubicBezTo>
                  <a:cubicBezTo>
                    <a:pt x="5346" y="5291"/>
                    <a:pt x="4790" y="5345"/>
                    <a:pt x="4105" y="5345"/>
                  </a:cubicBezTo>
                  <a:cubicBezTo>
                    <a:pt x="3420" y="5345"/>
                    <a:pt x="2865" y="5291"/>
                    <a:pt x="2865" y="5223"/>
                  </a:cubicBezTo>
                  <a:cubicBezTo>
                    <a:pt x="2865" y="5175"/>
                    <a:pt x="3151" y="5133"/>
                    <a:pt x="3566" y="5114"/>
                  </a:cubicBezTo>
                  <a:lnTo>
                    <a:pt x="3566" y="4930"/>
                  </a:lnTo>
                  <a:lnTo>
                    <a:pt x="2095" y="4930"/>
                  </a:lnTo>
                  <a:lnTo>
                    <a:pt x="2095" y="2456"/>
                  </a:lnTo>
                  <a:lnTo>
                    <a:pt x="5969" y="2456"/>
                  </a:lnTo>
                  <a:lnTo>
                    <a:pt x="5969" y="4930"/>
                  </a:lnTo>
                  <a:lnTo>
                    <a:pt x="4499" y="4930"/>
                  </a:lnTo>
                  <a:close/>
                  <a:moveTo>
                    <a:pt x="5715" y="4718"/>
                  </a:moveTo>
                  <a:lnTo>
                    <a:pt x="5715" y="2646"/>
                  </a:lnTo>
                  <a:lnTo>
                    <a:pt x="2350" y="2646"/>
                  </a:lnTo>
                  <a:lnTo>
                    <a:pt x="2350" y="4717"/>
                  </a:lnTo>
                  <a:lnTo>
                    <a:pt x="5715" y="4717"/>
                  </a:lnTo>
                  <a:lnTo>
                    <a:pt x="5715" y="4718"/>
                  </a:lnTo>
                  <a:close/>
                </a:path>
              </a:pathLst>
            </a:custGeom>
            <a:solidFill>
              <a:schemeClr val="bg1"/>
            </a:solidFill>
            <a:ln>
              <a:noFill/>
            </a:ln>
          </p:spPr>
          <p:txBody>
            <a:bodyPr/>
            <a:lstStyle/>
            <a:p>
              <a:endParaRPr sz="3202"/>
            </a:p>
          </p:txBody>
        </p:sp>
      </p:grpSp>
      <p:sp>
        <p:nvSpPr>
          <p:cNvPr id="45" name="íṧľíďé">
            <a:extLst>
              <a:ext uri="{FF2B5EF4-FFF2-40B4-BE49-F238E27FC236}">
                <a16:creationId xmlns:a16="http://schemas.microsoft.com/office/drawing/2014/main" id="{B93BA37C-4DC8-4CF9-BA23-1F9F7FFC6931}"/>
              </a:ext>
            </a:extLst>
          </p:cNvPr>
          <p:cNvSpPr txBox="1"/>
          <p:nvPr/>
        </p:nvSpPr>
        <p:spPr bwMode="auto">
          <a:xfrm>
            <a:off x="4671866" y="6031377"/>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三种不同类型的获取方式</a:t>
            </a:r>
            <a:endParaRPr lang="en-US" altLang="zh-CN" sz="1867" dirty="0">
              <a:solidFill>
                <a:schemeClr val="bg1"/>
              </a:solidFill>
            </a:endParaRPr>
          </a:p>
        </p:txBody>
      </p:sp>
    </p:spTree>
    <p:extLst>
      <p:ext uri="{BB962C8B-B14F-4D97-AF65-F5344CB8AC3E}">
        <p14:creationId xmlns:p14="http://schemas.microsoft.com/office/powerpoint/2010/main" val="31629617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750"/>
                                        <p:tgtEl>
                                          <p:spTgt spid="14"/>
                                        </p:tgtEl>
                                      </p:cBhvr>
                                    </p:animEffect>
                                  </p:childTnLst>
                                </p:cTn>
                              </p:par>
                            </p:childTnLst>
                          </p:cTn>
                        </p:par>
                        <p:par>
                          <p:cTn id="12" fill="hold">
                            <p:stCondLst>
                              <p:cond delay="1250"/>
                            </p:stCondLst>
                            <p:childTnLst>
                              <p:par>
                                <p:cTn id="13" presetID="53" presetClass="entr" presetSubtype="0"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p:cTn id="15" dur="500" fill="hold"/>
                                        <p:tgtEl>
                                          <p:spTgt spid="45"/>
                                        </p:tgtEl>
                                        <p:attrNameLst>
                                          <p:attrName>ppt_w</p:attrName>
                                        </p:attrNameLst>
                                      </p:cBhvr>
                                      <p:tavLst>
                                        <p:tav tm="0">
                                          <p:val>
                                            <p:fltVal val="0"/>
                                          </p:val>
                                        </p:tav>
                                        <p:tav tm="100000">
                                          <p:val>
                                            <p:strVal val="#ppt_w"/>
                                          </p:val>
                                        </p:tav>
                                      </p:tavLst>
                                    </p:anim>
                                    <p:anim calcmode="lin" valueType="num">
                                      <p:cBhvr>
                                        <p:cTn id="16" dur="500" fill="hold"/>
                                        <p:tgtEl>
                                          <p:spTgt spid="45"/>
                                        </p:tgtEl>
                                        <p:attrNameLst>
                                          <p:attrName>ppt_h</p:attrName>
                                        </p:attrNameLst>
                                      </p:cBhvr>
                                      <p:tavLst>
                                        <p:tav tm="0">
                                          <p:val>
                                            <p:fltVal val="0"/>
                                          </p:val>
                                        </p:tav>
                                        <p:tav tm="100000">
                                          <p:val>
                                            <p:strVal val="#ppt_h"/>
                                          </p:val>
                                        </p:tav>
                                      </p:tavLst>
                                    </p:anim>
                                    <p:animEffect transition="in" filter="fade">
                                      <p:cBhvr>
                                        <p:cTn id="17" dur="500"/>
                                        <p:tgtEl>
                                          <p:spTgt spid="45"/>
                                        </p:tgtEl>
                                      </p:cBhvr>
                                    </p:animEffect>
                                  </p:childTnLst>
                                </p:cTn>
                              </p:par>
                            </p:childTnLst>
                          </p:cTn>
                        </p:par>
                        <p:par>
                          <p:cTn id="18" fill="hold">
                            <p:stCondLst>
                              <p:cond delay="1750"/>
                            </p:stCondLst>
                            <p:childTnLst>
                              <p:par>
                                <p:cTn id="19" presetID="47" presetClass="entr" presetSubtype="0" fill="hold" nodeType="afterEffect">
                                  <p:stCondLst>
                                    <p:cond delay="25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anim calcmode="lin" valueType="num">
                                      <p:cBhvr>
                                        <p:cTn id="22" dur="500" fill="hold"/>
                                        <p:tgtEl>
                                          <p:spTgt spid="46"/>
                                        </p:tgtEl>
                                        <p:attrNameLst>
                                          <p:attrName>ppt_x</p:attrName>
                                        </p:attrNameLst>
                                      </p:cBhvr>
                                      <p:tavLst>
                                        <p:tav tm="0">
                                          <p:val>
                                            <p:strVal val="#ppt_x"/>
                                          </p:val>
                                        </p:tav>
                                        <p:tav tm="100000">
                                          <p:val>
                                            <p:strVal val="#ppt_x"/>
                                          </p:val>
                                        </p:tav>
                                      </p:tavLst>
                                    </p:anim>
                                    <p:anim calcmode="lin" valueType="num">
                                      <p:cBhvr>
                                        <p:cTn id="23" dur="500" fill="hold"/>
                                        <p:tgtEl>
                                          <p:spTgt spid="46"/>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47" presetClass="entr" presetSubtype="0" fill="hold" nodeType="afterEffect">
                                  <p:stCondLst>
                                    <p:cond delay="250"/>
                                  </p:stCondLst>
                                  <p:childTnLst>
                                    <p:set>
                                      <p:cBhvr>
                                        <p:cTn id="26" dur="1" fill="hold">
                                          <p:stCondLst>
                                            <p:cond delay="0"/>
                                          </p:stCondLst>
                                        </p:cTn>
                                        <p:tgtEl>
                                          <p:spTgt spid="47"/>
                                        </p:tgtEl>
                                        <p:attrNameLst>
                                          <p:attrName>style.visibility</p:attrName>
                                        </p:attrNameLst>
                                      </p:cBhvr>
                                      <p:to>
                                        <p:strVal val="visible"/>
                                      </p:to>
                                    </p:set>
                                    <p:animEffect transition="in" filter="fade">
                                      <p:cBhvr>
                                        <p:cTn id="27" dur="500"/>
                                        <p:tgtEl>
                                          <p:spTgt spid="47"/>
                                        </p:tgtEl>
                                      </p:cBhvr>
                                    </p:animEffect>
                                    <p:anim calcmode="lin" valueType="num">
                                      <p:cBhvr>
                                        <p:cTn id="28" dur="500" fill="hold"/>
                                        <p:tgtEl>
                                          <p:spTgt spid="47"/>
                                        </p:tgtEl>
                                        <p:attrNameLst>
                                          <p:attrName>ppt_x</p:attrName>
                                        </p:attrNameLst>
                                      </p:cBhvr>
                                      <p:tavLst>
                                        <p:tav tm="0">
                                          <p:val>
                                            <p:strVal val="#ppt_x"/>
                                          </p:val>
                                        </p:tav>
                                        <p:tav tm="100000">
                                          <p:val>
                                            <p:strVal val="#ppt_x"/>
                                          </p:val>
                                        </p:tav>
                                      </p:tavLst>
                                    </p:anim>
                                    <p:anim calcmode="lin" valueType="num">
                                      <p:cBhvr>
                                        <p:cTn id="29" dur="500" fill="hold"/>
                                        <p:tgtEl>
                                          <p:spTgt spid="47"/>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47" presetClass="entr" presetSubtype="0" fill="hold" nodeType="afterEffect">
                                  <p:stCondLst>
                                    <p:cond delay="25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anim calcmode="lin" valueType="num">
                                      <p:cBhvr>
                                        <p:cTn id="34" dur="500" fill="hold"/>
                                        <p:tgtEl>
                                          <p:spTgt spid="48"/>
                                        </p:tgtEl>
                                        <p:attrNameLst>
                                          <p:attrName>ppt_x</p:attrName>
                                        </p:attrNameLst>
                                      </p:cBhvr>
                                      <p:tavLst>
                                        <p:tav tm="0">
                                          <p:val>
                                            <p:strVal val="#ppt_x"/>
                                          </p:val>
                                        </p:tav>
                                        <p:tav tm="100000">
                                          <p:val>
                                            <p:strVal val="#ppt_x"/>
                                          </p:val>
                                        </p:tav>
                                      </p:tavLst>
                                    </p:anim>
                                    <p:anim calcmode="lin" valueType="num">
                                      <p:cBhvr>
                                        <p:cTn id="35"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564FC9B-3F2C-4175-869F-23DA0F6FC5BD}"/>
              </a:ext>
            </a:extLst>
          </p:cNvPr>
          <p:cNvGrpSpPr/>
          <p:nvPr/>
        </p:nvGrpSpPr>
        <p:grpSpPr>
          <a:xfrm>
            <a:off x="786980" y="1028976"/>
            <a:ext cx="8174756" cy="464333"/>
            <a:chOff x="5802276" y="1428826"/>
            <a:chExt cx="6129648" cy="348169"/>
          </a:xfrm>
        </p:grpSpPr>
        <p:sp>
          <p:nvSpPr>
            <p:cNvPr id="3" name="TextBox 5">
              <a:extLst>
                <a:ext uri="{FF2B5EF4-FFF2-40B4-BE49-F238E27FC236}">
                  <a16:creationId xmlns:a16="http://schemas.microsoft.com/office/drawing/2014/main" id="{609A1AC1-2E8D-401F-8F26-02A1C0087328}"/>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资源获取</a:t>
              </a:r>
              <a:endParaRPr lang="en-US" altLang="zh-CN" sz="2000" dirty="0"/>
            </a:p>
          </p:txBody>
        </p:sp>
        <p:sp>
          <p:nvSpPr>
            <p:cNvPr id="4" name="椭圆 3">
              <a:extLst>
                <a:ext uri="{FF2B5EF4-FFF2-40B4-BE49-F238E27FC236}">
                  <a16:creationId xmlns:a16="http://schemas.microsoft.com/office/drawing/2014/main" id="{58B638E0-7B5B-4337-BF25-F5000C978170}"/>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3</a:t>
              </a:r>
              <a:endParaRPr lang="zh-CN" altLang="en-US" sz="3202" dirty="0"/>
            </a:p>
          </p:txBody>
        </p:sp>
      </p:grpSp>
      <p:grpSp>
        <p:nvGrpSpPr>
          <p:cNvPr id="5" name="组合 4">
            <a:extLst>
              <a:ext uri="{FF2B5EF4-FFF2-40B4-BE49-F238E27FC236}">
                <a16:creationId xmlns:a16="http://schemas.microsoft.com/office/drawing/2014/main" id="{31CBA397-3935-4952-AA06-46C6B46B1542}"/>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BA6CE461-E6D1-4312-9BC2-9D892A87274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D46827CC-18E7-4B48-A505-7D0CA4ECCFB9}"/>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2E85F3F0-F59F-4CCE-B3DA-9BEB533E3EF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183229B0-420A-4303-9A3E-D38E677ECD7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pic>
        <p:nvPicPr>
          <p:cNvPr id="10" name="图片 9">
            <a:extLst>
              <a:ext uri="{FF2B5EF4-FFF2-40B4-BE49-F238E27FC236}">
                <a16:creationId xmlns:a16="http://schemas.microsoft.com/office/drawing/2014/main" id="{7F3C3288-471F-49FE-802F-FEC0D6EA2AE9}"/>
              </a:ext>
            </a:extLst>
          </p:cNvPr>
          <p:cNvPicPr>
            <a:picLocks noChangeAspect="1"/>
          </p:cNvPicPr>
          <p:nvPr/>
        </p:nvPicPr>
        <p:blipFill>
          <a:blip r:embed="rId2"/>
          <a:stretch>
            <a:fillRect/>
          </a:stretch>
        </p:blipFill>
        <p:spPr>
          <a:xfrm>
            <a:off x="4062355" y="913085"/>
            <a:ext cx="8005950" cy="5712258"/>
          </a:xfrm>
          <a:prstGeom prst="rect">
            <a:avLst/>
          </a:prstGeom>
        </p:spPr>
      </p:pic>
      <p:grpSp>
        <p:nvGrpSpPr>
          <p:cNvPr id="37" name="组合 36">
            <a:extLst>
              <a:ext uri="{FF2B5EF4-FFF2-40B4-BE49-F238E27FC236}">
                <a16:creationId xmlns:a16="http://schemas.microsoft.com/office/drawing/2014/main" id="{55A2A7F3-BDE2-4680-99D9-BEEA7A289A9A}"/>
              </a:ext>
            </a:extLst>
          </p:cNvPr>
          <p:cNvGrpSpPr/>
          <p:nvPr/>
        </p:nvGrpSpPr>
        <p:grpSpPr>
          <a:xfrm>
            <a:off x="4158385" y="1107340"/>
            <a:ext cx="6553256" cy="1373597"/>
            <a:chOff x="4158385" y="1107340"/>
            <a:chExt cx="6553256" cy="1373597"/>
          </a:xfrm>
        </p:grpSpPr>
        <p:sp>
          <p:nvSpPr>
            <p:cNvPr id="14" name="矩形 13">
              <a:extLst>
                <a:ext uri="{FF2B5EF4-FFF2-40B4-BE49-F238E27FC236}">
                  <a16:creationId xmlns:a16="http://schemas.microsoft.com/office/drawing/2014/main" id="{389A4702-3FA1-4DFC-B4FB-F01EDD7B4AEA}"/>
                </a:ext>
              </a:extLst>
            </p:cNvPr>
            <p:cNvSpPr/>
            <p:nvPr/>
          </p:nvSpPr>
          <p:spPr>
            <a:xfrm>
              <a:off x="4158385" y="2087147"/>
              <a:ext cx="1268560" cy="393790"/>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8" name="箭头: 上 17">
              <a:extLst>
                <a:ext uri="{FF2B5EF4-FFF2-40B4-BE49-F238E27FC236}">
                  <a16:creationId xmlns:a16="http://schemas.microsoft.com/office/drawing/2014/main" id="{58F0DDEF-AED4-44D8-9D31-827F48110379}"/>
                </a:ext>
              </a:extLst>
            </p:cNvPr>
            <p:cNvSpPr/>
            <p:nvPr/>
          </p:nvSpPr>
          <p:spPr>
            <a:xfrm rot="13500000">
              <a:off x="5389799" y="1589254"/>
              <a:ext cx="698662" cy="698662"/>
            </a:xfrm>
            <a:prstGeom prst="upArrow">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30" name="矩形 29">
              <a:extLst>
                <a:ext uri="{FF2B5EF4-FFF2-40B4-BE49-F238E27FC236}">
                  <a16:creationId xmlns:a16="http://schemas.microsoft.com/office/drawing/2014/main" id="{2FD9E1FD-2B88-44E0-9FD2-55B3645FDC7E}"/>
                </a:ext>
              </a:extLst>
            </p:cNvPr>
            <p:cNvSpPr/>
            <p:nvPr/>
          </p:nvSpPr>
          <p:spPr>
            <a:xfrm>
              <a:off x="5223968" y="1107340"/>
              <a:ext cx="5487673" cy="482712"/>
            </a:xfrm>
            <a:prstGeom prst="rect">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67" dirty="0">
                  <a:solidFill>
                    <a:schemeClr val="tx1"/>
                  </a:solidFill>
                </a:rPr>
                <a:t>“全文链接”标识为</a:t>
              </a:r>
              <a:r>
                <a:rPr lang="zh-CN" altLang="en-US" sz="1867" dirty="0">
                  <a:solidFill>
                    <a:srgbClr val="00B050"/>
                  </a:solidFill>
                </a:rPr>
                <a:t>绿色</a:t>
              </a:r>
              <a:r>
                <a:rPr lang="zh-CN" altLang="en-US" sz="1867" dirty="0">
                  <a:solidFill>
                    <a:schemeClr val="tx1"/>
                  </a:solidFill>
                </a:rPr>
                <a:t>的，可直接获取原文链接</a:t>
              </a:r>
            </a:p>
          </p:txBody>
        </p:sp>
      </p:grpSp>
      <p:grpSp>
        <p:nvGrpSpPr>
          <p:cNvPr id="38" name="组合 37">
            <a:extLst>
              <a:ext uri="{FF2B5EF4-FFF2-40B4-BE49-F238E27FC236}">
                <a16:creationId xmlns:a16="http://schemas.microsoft.com/office/drawing/2014/main" id="{509AC895-5264-4309-8ADE-06149D988A45}"/>
              </a:ext>
            </a:extLst>
          </p:cNvPr>
          <p:cNvGrpSpPr/>
          <p:nvPr/>
        </p:nvGrpSpPr>
        <p:grpSpPr>
          <a:xfrm>
            <a:off x="4141329" y="3429794"/>
            <a:ext cx="6570312" cy="1398321"/>
            <a:chOff x="4141329" y="3429794"/>
            <a:chExt cx="6570312" cy="1398321"/>
          </a:xfrm>
        </p:grpSpPr>
        <p:sp>
          <p:nvSpPr>
            <p:cNvPr id="32" name="矩形 31">
              <a:extLst>
                <a:ext uri="{FF2B5EF4-FFF2-40B4-BE49-F238E27FC236}">
                  <a16:creationId xmlns:a16="http://schemas.microsoft.com/office/drawing/2014/main" id="{C2CA3CB3-B050-4A37-BD6F-A350A737426F}"/>
                </a:ext>
              </a:extLst>
            </p:cNvPr>
            <p:cNvSpPr/>
            <p:nvPr/>
          </p:nvSpPr>
          <p:spPr>
            <a:xfrm>
              <a:off x="4141329" y="3429794"/>
              <a:ext cx="1268560" cy="393790"/>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34" name="箭头: 上 33">
              <a:extLst>
                <a:ext uri="{FF2B5EF4-FFF2-40B4-BE49-F238E27FC236}">
                  <a16:creationId xmlns:a16="http://schemas.microsoft.com/office/drawing/2014/main" id="{E87F9CC7-CFAC-4920-84DB-030702343C36}"/>
                </a:ext>
              </a:extLst>
            </p:cNvPr>
            <p:cNvSpPr/>
            <p:nvPr/>
          </p:nvSpPr>
          <p:spPr>
            <a:xfrm rot="18900000">
              <a:off x="5389798" y="3630170"/>
              <a:ext cx="698662" cy="698662"/>
            </a:xfrm>
            <a:prstGeom prst="upArrow">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36" name="矩形 35">
              <a:extLst>
                <a:ext uri="{FF2B5EF4-FFF2-40B4-BE49-F238E27FC236}">
                  <a16:creationId xmlns:a16="http://schemas.microsoft.com/office/drawing/2014/main" id="{89740F2E-BE13-4A42-AB85-378437F4BA69}"/>
                </a:ext>
              </a:extLst>
            </p:cNvPr>
            <p:cNvSpPr/>
            <p:nvPr/>
          </p:nvSpPr>
          <p:spPr>
            <a:xfrm>
              <a:off x="5223968" y="4345403"/>
              <a:ext cx="5487673" cy="482712"/>
            </a:xfrm>
            <a:prstGeom prst="rect">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867" dirty="0">
                  <a:solidFill>
                    <a:schemeClr val="tx1"/>
                  </a:solidFill>
                </a:rPr>
                <a:t>“全文链接”标识为</a:t>
              </a:r>
              <a:r>
                <a:rPr lang="zh-CN" altLang="en-US" sz="1867" dirty="0">
                  <a:solidFill>
                    <a:schemeClr val="bg2">
                      <a:lumMod val="25000"/>
                    </a:schemeClr>
                  </a:solidFill>
                </a:rPr>
                <a:t>灰色</a:t>
              </a:r>
              <a:r>
                <a:rPr lang="zh-CN" altLang="en-US" sz="1867" dirty="0">
                  <a:solidFill>
                    <a:schemeClr val="tx1"/>
                  </a:solidFill>
                </a:rPr>
                <a:t>的，不能直接下载</a:t>
              </a:r>
            </a:p>
          </p:txBody>
        </p:sp>
      </p:grpSp>
    </p:spTree>
    <p:extLst>
      <p:ext uri="{BB962C8B-B14F-4D97-AF65-F5344CB8AC3E}">
        <p14:creationId xmlns:p14="http://schemas.microsoft.com/office/powerpoint/2010/main" val="7490155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250"/>
                            </p:stCondLst>
                            <p:childTnLst>
                              <p:par>
                                <p:cTn id="13" presetID="10" presetClass="entr" presetSubtype="0" fill="hold" nodeType="afterEffect">
                                  <p:stCondLst>
                                    <p:cond delay="25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childTnLst>
                          </p:cTn>
                        </p:par>
                        <p:par>
                          <p:cTn id="16" fill="hold">
                            <p:stCondLst>
                              <p:cond delay="2000"/>
                            </p:stCondLst>
                            <p:childTnLst>
                              <p:par>
                                <p:cTn id="17" presetID="10" presetClass="entr" presetSubtype="0" fill="hold" nodeType="afterEffect">
                                  <p:stCondLst>
                                    <p:cond delay="25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564FC9B-3F2C-4175-869F-23DA0F6FC5BD}"/>
              </a:ext>
            </a:extLst>
          </p:cNvPr>
          <p:cNvGrpSpPr/>
          <p:nvPr/>
        </p:nvGrpSpPr>
        <p:grpSpPr>
          <a:xfrm>
            <a:off x="786980" y="1028976"/>
            <a:ext cx="8174756" cy="464333"/>
            <a:chOff x="5802276" y="1428826"/>
            <a:chExt cx="6129648" cy="348169"/>
          </a:xfrm>
        </p:grpSpPr>
        <p:sp>
          <p:nvSpPr>
            <p:cNvPr id="3" name="TextBox 5">
              <a:extLst>
                <a:ext uri="{FF2B5EF4-FFF2-40B4-BE49-F238E27FC236}">
                  <a16:creationId xmlns:a16="http://schemas.microsoft.com/office/drawing/2014/main" id="{609A1AC1-2E8D-401F-8F26-02A1C0087328}"/>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直接下载</a:t>
              </a:r>
              <a:endParaRPr lang="en-US" altLang="zh-CN" sz="2000" dirty="0"/>
            </a:p>
          </p:txBody>
        </p:sp>
        <p:sp>
          <p:nvSpPr>
            <p:cNvPr id="4" name="椭圆 3">
              <a:extLst>
                <a:ext uri="{FF2B5EF4-FFF2-40B4-BE49-F238E27FC236}">
                  <a16:creationId xmlns:a16="http://schemas.microsoft.com/office/drawing/2014/main" id="{58B638E0-7B5B-4337-BF25-F5000C978170}"/>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4</a:t>
              </a:r>
              <a:endParaRPr lang="zh-CN" altLang="en-US" sz="3202" dirty="0"/>
            </a:p>
          </p:txBody>
        </p:sp>
      </p:grpSp>
      <p:grpSp>
        <p:nvGrpSpPr>
          <p:cNvPr id="5" name="组合 4">
            <a:extLst>
              <a:ext uri="{FF2B5EF4-FFF2-40B4-BE49-F238E27FC236}">
                <a16:creationId xmlns:a16="http://schemas.microsoft.com/office/drawing/2014/main" id="{31CBA397-3935-4952-AA06-46C6B46B1542}"/>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BA6CE461-E6D1-4312-9BC2-9D892A87274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D46827CC-18E7-4B48-A505-7D0CA4ECCFB9}"/>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2E85F3F0-F59F-4CCE-B3DA-9BEB533E3EF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183229B0-420A-4303-9A3E-D38E677ECD7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10" name="组合 9">
            <a:extLst>
              <a:ext uri="{FF2B5EF4-FFF2-40B4-BE49-F238E27FC236}">
                <a16:creationId xmlns:a16="http://schemas.microsoft.com/office/drawing/2014/main" id="{5361E504-D072-4F86-A6A7-A4D14C1A3026}"/>
              </a:ext>
            </a:extLst>
          </p:cNvPr>
          <p:cNvGrpSpPr/>
          <p:nvPr/>
        </p:nvGrpSpPr>
        <p:grpSpPr>
          <a:xfrm>
            <a:off x="1578322" y="2277399"/>
            <a:ext cx="9651352" cy="2790268"/>
            <a:chOff x="1578322" y="2277399"/>
            <a:chExt cx="9651352" cy="2790268"/>
          </a:xfrm>
        </p:grpSpPr>
        <p:sp>
          <p:nvSpPr>
            <p:cNvPr id="11" name="MH_SubTitle_1">
              <a:extLst>
                <a:ext uri="{FF2B5EF4-FFF2-40B4-BE49-F238E27FC236}">
                  <a16:creationId xmlns:a16="http://schemas.microsoft.com/office/drawing/2014/main" id="{2406E872-93FC-4CFE-96F4-2B00B5EA974B}"/>
                </a:ext>
              </a:extLst>
            </p:cNvPr>
            <p:cNvSpPr/>
            <p:nvPr>
              <p:custDataLst>
                <p:tags r:id="rId1"/>
              </p:custDataLst>
            </p:nvPr>
          </p:nvSpPr>
          <p:spPr>
            <a:xfrm>
              <a:off x="1578322" y="3404577"/>
              <a:ext cx="2112922" cy="539861"/>
            </a:xfrm>
            <a:prstGeom prst="roundRect">
              <a:avLst>
                <a:gd name="adj" fmla="val 10053"/>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检索</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12" name="MH_Other_1">
              <a:extLst>
                <a:ext uri="{FF2B5EF4-FFF2-40B4-BE49-F238E27FC236}">
                  <a16:creationId xmlns:a16="http://schemas.microsoft.com/office/drawing/2014/main" id="{599A7EF3-333D-460B-91F2-7FC04C582B92}"/>
                </a:ext>
              </a:extLst>
            </p:cNvPr>
            <p:cNvSpPr/>
            <p:nvPr>
              <p:custDataLst>
                <p:tags r:id="rId2"/>
              </p:custDataLst>
            </p:nvPr>
          </p:nvSpPr>
          <p:spPr>
            <a:xfrm>
              <a:off x="1743460" y="2277399"/>
              <a:ext cx="865916" cy="984799"/>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56" anchor="ctr"/>
            <a:lstStyle/>
            <a:p>
              <a:pPr algn="ctr">
                <a:defRPr/>
              </a:pPr>
              <a:r>
                <a:rPr lang="zh-CN" altLang="en-US" sz="3734" dirty="0">
                  <a:solidFill>
                    <a:srgbClr val="FFFFFF"/>
                  </a:solidFill>
                  <a:latin typeface="Bodoni MT Black" panose="02070A03080606020203" pitchFamily="18" charset="0"/>
                </a:rPr>
                <a:t>查</a:t>
              </a:r>
            </a:p>
          </p:txBody>
        </p:sp>
        <p:sp>
          <p:nvSpPr>
            <p:cNvPr id="15" name="MH_SubTitle_3">
              <a:extLst>
                <a:ext uri="{FF2B5EF4-FFF2-40B4-BE49-F238E27FC236}">
                  <a16:creationId xmlns:a16="http://schemas.microsoft.com/office/drawing/2014/main" id="{C61CE275-4B8F-49E9-8834-173A463D1FBA}"/>
                </a:ext>
              </a:extLst>
            </p:cNvPr>
            <p:cNvSpPr/>
            <p:nvPr>
              <p:custDataLst>
                <p:tags r:id="rId3"/>
              </p:custDataLst>
            </p:nvPr>
          </p:nvSpPr>
          <p:spPr>
            <a:xfrm>
              <a:off x="6409673" y="3404577"/>
              <a:ext cx="2112922" cy="539861"/>
            </a:xfrm>
            <a:prstGeom prst="roundRect">
              <a:avLst>
                <a:gd name="adj" fmla="val 10053"/>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defRPr/>
              </a:pPr>
              <a:r>
                <a:rPr lang="zh-CN" altLang="en-US" sz="3202" dirty="0">
                  <a:solidFill>
                    <a:srgbClr val="FFFFFF"/>
                  </a:solidFill>
                  <a:latin typeface="微软雅黑" panose="020B0503020204020204" pitchFamily="34" charset="-122"/>
                  <a:ea typeface="微软雅黑" panose="020B0503020204020204" pitchFamily="34" charset="-122"/>
                </a:rPr>
                <a:t>文献传递</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16" name="MH_Other_2">
              <a:extLst>
                <a:ext uri="{FF2B5EF4-FFF2-40B4-BE49-F238E27FC236}">
                  <a16:creationId xmlns:a16="http://schemas.microsoft.com/office/drawing/2014/main" id="{E28810B1-F98C-418B-BE18-C6C9E84CED1C}"/>
                </a:ext>
              </a:extLst>
            </p:cNvPr>
            <p:cNvSpPr/>
            <p:nvPr>
              <p:custDataLst>
                <p:tags r:id="rId4"/>
              </p:custDataLst>
            </p:nvPr>
          </p:nvSpPr>
          <p:spPr>
            <a:xfrm>
              <a:off x="6555751" y="2277399"/>
              <a:ext cx="865918" cy="984799"/>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56" anchor="ctr"/>
            <a:lstStyle/>
            <a:p>
              <a:pPr algn="ctr">
                <a:defRPr/>
              </a:pPr>
              <a:r>
                <a:rPr lang="zh-CN" altLang="en-US" sz="3734" dirty="0">
                  <a:solidFill>
                    <a:srgbClr val="FFFFFF"/>
                  </a:solidFill>
                  <a:latin typeface="Bodoni MT Black" panose="02070A03080606020203" pitchFamily="18" charset="0"/>
                </a:rPr>
                <a:t>传</a:t>
              </a:r>
            </a:p>
          </p:txBody>
        </p:sp>
        <p:sp>
          <p:nvSpPr>
            <p:cNvPr id="19" name="MH_SubTitle_2">
              <a:extLst>
                <a:ext uri="{FF2B5EF4-FFF2-40B4-BE49-F238E27FC236}">
                  <a16:creationId xmlns:a16="http://schemas.microsoft.com/office/drawing/2014/main" id="{95EB42C8-7E22-4518-9369-8E6272B0459B}"/>
                </a:ext>
              </a:extLst>
            </p:cNvPr>
            <p:cNvSpPr/>
            <p:nvPr>
              <p:custDataLst>
                <p:tags r:id="rId5"/>
              </p:custDataLst>
            </p:nvPr>
          </p:nvSpPr>
          <p:spPr>
            <a:xfrm>
              <a:off x="3991880" y="3404577"/>
              <a:ext cx="2112922" cy="539861"/>
            </a:xfrm>
            <a:prstGeom prst="roundRect">
              <a:avLst>
                <a:gd name="adj" fmla="val 10053"/>
              </a:avLst>
            </a:prstGeom>
            <a:gradFill>
              <a:gsLst>
                <a:gs pos="53000">
                  <a:srgbClr val="0685E4"/>
                </a:gs>
                <a:gs pos="0">
                  <a:srgbClr val="0070C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dirty="0">
                  <a:solidFill>
                    <a:srgbClr val="FFFFFF"/>
                  </a:solidFill>
                  <a:latin typeface="微软雅黑" panose="020B0503020204020204" pitchFamily="34" charset="-122"/>
                  <a:ea typeface="微软雅黑" panose="020B0503020204020204" pitchFamily="34" charset="-122"/>
                </a:rPr>
                <a:t>直接下载</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20" name="MH_Other_3">
              <a:extLst>
                <a:ext uri="{FF2B5EF4-FFF2-40B4-BE49-F238E27FC236}">
                  <a16:creationId xmlns:a16="http://schemas.microsoft.com/office/drawing/2014/main" id="{23027CC1-054A-4A7D-A563-3921D128EBDA}"/>
                </a:ext>
              </a:extLst>
            </p:cNvPr>
            <p:cNvSpPr/>
            <p:nvPr>
              <p:custDataLst>
                <p:tags r:id="rId6"/>
              </p:custDataLst>
            </p:nvPr>
          </p:nvSpPr>
          <p:spPr>
            <a:xfrm>
              <a:off x="4150661" y="4080891"/>
              <a:ext cx="863800" cy="986776"/>
            </a:xfrm>
            <a:custGeom>
              <a:avLst/>
              <a:gdLst>
                <a:gd name="connsiteX0" fmla="*/ 324036 w 648072"/>
                <a:gd name="connsiteY0" fmla="*/ 0 h 791728"/>
                <a:gd name="connsiteX1" fmla="*/ 388468 w 648072"/>
                <a:gd name="connsiteY1" fmla="*/ 150151 h 791728"/>
                <a:gd name="connsiteX2" fmla="*/ 389341 w 648072"/>
                <a:gd name="connsiteY2" fmla="*/ 150239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39 h 791728"/>
                <a:gd name="connsiteX7" fmla="*/ 259605 w 648072"/>
                <a:gd name="connsiteY7" fmla="*/ 150151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1"/>
                  </a:lnTo>
                  <a:lnTo>
                    <a:pt x="389341" y="150239"/>
                  </a:lnTo>
                  <a:cubicBezTo>
                    <a:pt x="536998" y="180454"/>
                    <a:pt x="648072" y="311102"/>
                    <a:pt x="648072" y="467692"/>
                  </a:cubicBezTo>
                  <a:cubicBezTo>
                    <a:pt x="648072" y="646652"/>
                    <a:pt x="502996" y="791728"/>
                    <a:pt x="324036" y="791728"/>
                  </a:cubicBezTo>
                  <a:cubicBezTo>
                    <a:pt x="145076" y="791728"/>
                    <a:pt x="0" y="646652"/>
                    <a:pt x="0" y="467692"/>
                  </a:cubicBezTo>
                  <a:cubicBezTo>
                    <a:pt x="0" y="311102"/>
                    <a:pt x="111074" y="180454"/>
                    <a:pt x="258732" y="150239"/>
                  </a:cubicBezTo>
                  <a:lnTo>
                    <a:pt x="259605" y="150151"/>
                  </a:lnTo>
                  <a:close/>
                </a:path>
              </a:pathLst>
            </a:cu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44" rIns="0" bIns="0" anchor="ctr"/>
            <a:lstStyle/>
            <a:p>
              <a:pPr algn="ctr">
                <a:defRPr/>
              </a:pPr>
              <a:r>
                <a:rPr lang="zh-CN" altLang="en-US" sz="3734" dirty="0">
                  <a:solidFill>
                    <a:srgbClr val="FFFFFF"/>
                  </a:solidFill>
                  <a:latin typeface="Bodoni MT Black" panose="02070A03080606020203" pitchFamily="18" charset="0"/>
                </a:rPr>
                <a:t>下</a:t>
              </a:r>
            </a:p>
          </p:txBody>
        </p:sp>
        <p:sp>
          <p:nvSpPr>
            <p:cNvPr id="21" name="MH_Text_1">
              <a:extLst>
                <a:ext uri="{FF2B5EF4-FFF2-40B4-BE49-F238E27FC236}">
                  <a16:creationId xmlns:a16="http://schemas.microsoft.com/office/drawing/2014/main" id="{2D984D88-21AC-4476-BA3B-CD1C05D13EE9}"/>
                </a:ext>
              </a:extLst>
            </p:cNvPr>
            <p:cNvSpPr>
              <a:spLocks noChangeArrowheads="1"/>
            </p:cNvSpPr>
            <p:nvPr>
              <p:custDataLst>
                <p:tags r:id="rId7"/>
              </p:custDataLst>
            </p:nvPr>
          </p:nvSpPr>
          <p:spPr bwMode="auto">
            <a:xfrm>
              <a:off x="3748438" y="2510121"/>
              <a:ext cx="2714195" cy="8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179"/>
              <a:endParaRPr lang="zh-CN" altLang="en-US" sz="1867"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MH_SubTitle_4">
              <a:extLst>
                <a:ext uri="{FF2B5EF4-FFF2-40B4-BE49-F238E27FC236}">
                  <a16:creationId xmlns:a16="http://schemas.microsoft.com/office/drawing/2014/main" id="{65851C04-C7E4-407F-BD1A-AC20FB8B5865}"/>
                </a:ext>
              </a:extLst>
            </p:cNvPr>
            <p:cNvSpPr/>
            <p:nvPr>
              <p:custDataLst>
                <p:tags r:id="rId8"/>
              </p:custDataLst>
            </p:nvPr>
          </p:nvSpPr>
          <p:spPr>
            <a:xfrm>
              <a:off x="8829582" y="3404577"/>
              <a:ext cx="2112922" cy="539861"/>
            </a:xfrm>
            <a:prstGeom prst="roundRect">
              <a:avLst>
                <a:gd name="adj" fmla="val 10053"/>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defRPr/>
              </a:pPr>
              <a:r>
                <a:rPr lang="zh-CN" altLang="en-US" sz="3202" dirty="0">
                  <a:solidFill>
                    <a:srgbClr val="FFFFFF"/>
                  </a:solidFill>
                  <a:latin typeface="微软雅黑" panose="020B0503020204020204" pitchFamily="34" charset="-122"/>
                  <a:ea typeface="微软雅黑" panose="020B0503020204020204" pitchFamily="34" charset="-122"/>
                </a:rPr>
                <a:t>代查代借</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24" name="MH_Other_4">
              <a:extLst>
                <a:ext uri="{FF2B5EF4-FFF2-40B4-BE49-F238E27FC236}">
                  <a16:creationId xmlns:a16="http://schemas.microsoft.com/office/drawing/2014/main" id="{025E9117-B760-4A2E-9427-3E9D00A6D01F}"/>
                </a:ext>
              </a:extLst>
            </p:cNvPr>
            <p:cNvSpPr/>
            <p:nvPr>
              <p:custDataLst>
                <p:tags r:id="rId9"/>
              </p:custDataLst>
            </p:nvPr>
          </p:nvSpPr>
          <p:spPr>
            <a:xfrm>
              <a:off x="8962959" y="4080891"/>
              <a:ext cx="863800" cy="986776"/>
            </a:xfrm>
            <a:custGeom>
              <a:avLst/>
              <a:gdLst>
                <a:gd name="connsiteX0" fmla="*/ 324036 w 648072"/>
                <a:gd name="connsiteY0" fmla="*/ 0 h 791728"/>
                <a:gd name="connsiteX1" fmla="*/ 388468 w 648072"/>
                <a:gd name="connsiteY1" fmla="*/ 150152 h 791728"/>
                <a:gd name="connsiteX2" fmla="*/ 389341 w 648072"/>
                <a:gd name="connsiteY2" fmla="*/ 150240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40 h 791728"/>
                <a:gd name="connsiteX7" fmla="*/ 259605 w 648072"/>
                <a:gd name="connsiteY7" fmla="*/ 150152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2"/>
                  </a:lnTo>
                  <a:lnTo>
                    <a:pt x="389341" y="150240"/>
                  </a:lnTo>
                  <a:cubicBezTo>
                    <a:pt x="536998" y="180455"/>
                    <a:pt x="648072" y="311102"/>
                    <a:pt x="648072" y="467692"/>
                  </a:cubicBezTo>
                  <a:cubicBezTo>
                    <a:pt x="648072" y="646652"/>
                    <a:pt x="502996" y="791728"/>
                    <a:pt x="324036" y="791728"/>
                  </a:cubicBezTo>
                  <a:cubicBezTo>
                    <a:pt x="145076" y="791728"/>
                    <a:pt x="0" y="646652"/>
                    <a:pt x="0" y="467692"/>
                  </a:cubicBezTo>
                  <a:cubicBezTo>
                    <a:pt x="0" y="311102"/>
                    <a:pt x="111074" y="180455"/>
                    <a:pt x="258732" y="150240"/>
                  </a:cubicBezTo>
                  <a:lnTo>
                    <a:pt x="259605" y="150152"/>
                  </a:lnTo>
                  <a:close/>
                </a:path>
              </a:pathLst>
            </a:cu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44" rIns="0" bIns="0" anchor="ctr"/>
            <a:lstStyle/>
            <a:p>
              <a:pPr algn="ctr">
                <a:defRPr/>
              </a:pPr>
              <a:r>
                <a:rPr lang="zh-CN" altLang="en-US" sz="3734" dirty="0">
                  <a:solidFill>
                    <a:srgbClr val="FFFFFF"/>
                  </a:solidFill>
                  <a:latin typeface="Bodoni MT Black" panose="02070A03080606020203" pitchFamily="18" charset="0"/>
                </a:rPr>
                <a:t>借</a:t>
              </a:r>
            </a:p>
          </p:txBody>
        </p:sp>
        <p:sp>
          <p:nvSpPr>
            <p:cNvPr id="25" name="MH_Text_1">
              <a:extLst>
                <a:ext uri="{FF2B5EF4-FFF2-40B4-BE49-F238E27FC236}">
                  <a16:creationId xmlns:a16="http://schemas.microsoft.com/office/drawing/2014/main" id="{D1C6D337-B5FE-4C1C-A298-B07F23600EE2}"/>
                </a:ext>
              </a:extLst>
            </p:cNvPr>
            <p:cNvSpPr>
              <a:spLocks noChangeArrowheads="1"/>
            </p:cNvSpPr>
            <p:nvPr>
              <p:custDataLst>
                <p:tags r:id="rId10"/>
              </p:custDataLst>
            </p:nvPr>
          </p:nvSpPr>
          <p:spPr bwMode="auto">
            <a:xfrm>
              <a:off x="8515479" y="2517259"/>
              <a:ext cx="2714195" cy="8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179"/>
              <a:endParaRPr lang="zh-CN" altLang="en-US" sz="1867"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65606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任意多边形: 形状 48">
            <a:extLst>
              <a:ext uri="{FF2B5EF4-FFF2-40B4-BE49-F238E27FC236}">
                <a16:creationId xmlns:a16="http://schemas.microsoft.com/office/drawing/2014/main" id="{13F99724-055C-46FC-A097-086D5BD47179}"/>
              </a:ext>
            </a:extLst>
          </p:cNvPr>
          <p:cNvSpPr/>
          <p:nvPr/>
        </p:nvSpPr>
        <p:spPr>
          <a:xfrm rot="17230580">
            <a:off x="-1663978" y="116881"/>
            <a:ext cx="3684877" cy="3684877"/>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50" name="任意多边形: 形状 49">
            <a:extLst>
              <a:ext uri="{FF2B5EF4-FFF2-40B4-BE49-F238E27FC236}">
                <a16:creationId xmlns:a16="http://schemas.microsoft.com/office/drawing/2014/main" id="{DD062E6E-50F2-4205-9A04-A508E0797FD3}"/>
              </a:ext>
            </a:extLst>
          </p:cNvPr>
          <p:cNvSpPr/>
          <p:nvPr/>
        </p:nvSpPr>
        <p:spPr>
          <a:xfrm rot="18958199">
            <a:off x="8144795" y="4040938"/>
            <a:ext cx="1542638" cy="1542638"/>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51" name="任意多边形: 形状 50">
            <a:extLst>
              <a:ext uri="{FF2B5EF4-FFF2-40B4-BE49-F238E27FC236}">
                <a16:creationId xmlns:a16="http://schemas.microsoft.com/office/drawing/2014/main" id="{D7BB0580-6924-4737-8426-6A60F574F497}"/>
              </a:ext>
            </a:extLst>
          </p:cNvPr>
          <p:cNvSpPr/>
          <p:nvPr/>
        </p:nvSpPr>
        <p:spPr>
          <a:xfrm rot="18932100">
            <a:off x="2828095" y="4356058"/>
            <a:ext cx="1546290" cy="1546290"/>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52" name="任意多边形: 形状 51">
            <a:extLst>
              <a:ext uri="{FF2B5EF4-FFF2-40B4-BE49-F238E27FC236}">
                <a16:creationId xmlns:a16="http://schemas.microsoft.com/office/drawing/2014/main" id="{E4D55EAB-3B3C-428C-89B6-78FAAA4170E3}"/>
              </a:ext>
            </a:extLst>
          </p:cNvPr>
          <p:cNvSpPr/>
          <p:nvPr/>
        </p:nvSpPr>
        <p:spPr>
          <a:xfrm rot="18958199">
            <a:off x="8035383" y="2087125"/>
            <a:ext cx="617399" cy="617399"/>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53" name="TextBox 48">
            <a:extLst>
              <a:ext uri="{FF2B5EF4-FFF2-40B4-BE49-F238E27FC236}">
                <a16:creationId xmlns:a16="http://schemas.microsoft.com/office/drawing/2014/main" id="{8E07D5A0-CBF7-4A45-9B14-8634EFC8BE0B}"/>
              </a:ext>
            </a:extLst>
          </p:cNvPr>
          <p:cNvSpPr txBox="1"/>
          <p:nvPr/>
        </p:nvSpPr>
        <p:spPr>
          <a:xfrm>
            <a:off x="3314221" y="2967195"/>
            <a:ext cx="5569908" cy="820866"/>
          </a:xfrm>
          <a:prstGeom prst="rect">
            <a:avLst/>
          </a:prstGeom>
          <a:noFill/>
        </p:spPr>
        <p:txBody>
          <a:bodyPr wrap="square" lIns="0" tIns="0" rIns="0" bIns="0" rtlCol="0">
            <a:spAutoFit/>
          </a:bodyPr>
          <a:lstStyle/>
          <a:p>
            <a:pPr algn="ctr"/>
            <a:r>
              <a:rPr lang="zh-CN" altLang="en-US" sz="5334" dirty="0">
                <a:solidFill>
                  <a:schemeClr val="tx1">
                    <a:lumMod val="65000"/>
                    <a:lumOff val="35000"/>
                  </a:schemeClr>
                </a:solidFill>
                <a:cs typeface="+mn-ea"/>
                <a:sym typeface="+mn-lt"/>
              </a:rPr>
              <a:t>平台简介</a:t>
            </a:r>
            <a:endParaRPr lang="en-GB" altLang="zh-CN" sz="5334" dirty="0">
              <a:solidFill>
                <a:schemeClr val="tx1">
                  <a:lumMod val="65000"/>
                  <a:lumOff val="35000"/>
                </a:schemeClr>
              </a:solidFill>
              <a:cs typeface="+mn-ea"/>
              <a:sym typeface="+mn-lt"/>
            </a:endParaRPr>
          </a:p>
        </p:txBody>
      </p:sp>
      <p:sp>
        <p:nvSpPr>
          <p:cNvPr id="55" name="TextBox 48">
            <a:extLst>
              <a:ext uri="{FF2B5EF4-FFF2-40B4-BE49-F238E27FC236}">
                <a16:creationId xmlns:a16="http://schemas.microsoft.com/office/drawing/2014/main" id="{11317A56-52C2-4101-B3D9-DE5D41E49C8F}"/>
              </a:ext>
            </a:extLst>
          </p:cNvPr>
          <p:cNvSpPr txBox="1"/>
          <p:nvPr/>
        </p:nvSpPr>
        <p:spPr>
          <a:xfrm>
            <a:off x="5236110" y="1449049"/>
            <a:ext cx="1979906" cy="1641860"/>
          </a:xfrm>
          <a:prstGeom prst="rect">
            <a:avLst/>
          </a:prstGeom>
          <a:noFill/>
        </p:spPr>
        <p:txBody>
          <a:bodyPr wrap="square" lIns="0" tIns="0" rIns="0" bIns="0" rtlCol="0">
            <a:spAutoFit/>
          </a:bodyPr>
          <a:lstStyle/>
          <a:p>
            <a:r>
              <a:rPr lang="en-US" altLang="zh-CN" sz="10669" b="1" dirty="0">
                <a:solidFill>
                  <a:schemeClr val="tx1">
                    <a:lumMod val="65000"/>
                    <a:lumOff val="35000"/>
                  </a:schemeClr>
                </a:solidFill>
                <a:cs typeface="+mn-ea"/>
                <a:sym typeface="+mn-lt"/>
              </a:rPr>
              <a:t>01</a:t>
            </a:r>
            <a:endParaRPr lang="en-GB" altLang="zh-CN" sz="10669" b="1" dirty="0">
              <a:solidFill>
                <a:schemeClr val="tx1">
                  <a:lumMod val="65000"/>
                  <a:lumOff val="35000"/>
                </a:schemeClr>
              </a:solidFill>
              <a:cs typeface="+mn-ea"/>
              <a:sym typeface="+mn-lt"/>
            </a:endParaRPr>
          </a:p>
        </p:txBody>
      </p:sp>
      <p:sp>
        <p:nvSpPr>
          <p:cNvPr id="56" name="任意多边形: 形状 55">
            <a:extLst>
              <a:ext uri="{FF2B5EF4-FFF2-40B4-BE49-F238E27FC236}">
                <a16:creationId xmlns:a16="http://schemas.microsoft.com/office/drawing/2014/main" id="{CF55519A-F0F3-4C8F-BA4F-43A457C571A2}"/>
              </a:ext>
            </a:extLst>
          </p:cNvPr>
          <p:cNvSpPr/>
          <p:nvPr/>
        </p:nvSpPr>
        <p:spPr>
          <a:xfrm rot="17471221">
            <a:off x="10823991" y="3211711"/>
            <a:ext cx="3834982" cy="38349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Tree>
    <p:extLst>
      <p:ext uri="{BB962C8B-B14F-4D97-AF65-F5344CB8AC3E}">
        <p14:creationId xmlns:p14="http://schemas.microsoft.com/office/powerpoint/2010/main" val="1887288344"/>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D999F63-4916-47DE-9CD6-552240144F8B}"/>
              </a:ext>
            </a:extLst>
          </p:cNvPr>
          <p:cNvGrpSpPr/>
          <p:nvPr/>
        </p:nvGrpSpPr>
        <p:grpSpPr>
          <a:xfrm>
            <a:off x="786980" y="1028976"/>
            <a:ext cx="8174756" cy="464333"/>
            <a:chOff x="5802276" y="1428826"/>
            <a:chExt cx="6129648" cy="348169"/>
          </a:xfrm>
        </p:grpSpPr>
        <p:sp>
          <p:nvSpPr>
            <p:cNvPr id="3" name="TextBox 5">
              <a:extLst>
                <a:ext uri="{FF2B5EF4-FFF2-40B4-BE49-F238E27FC236}">
                  <a16:creationId xmlns:a16="http://schemas.microsoft.com/office/drawing/2014/main" id="{3AF677EA-D786-48F8-A578-C8A6249C57AB}"/>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直接下载</a:t>
              </a:r>
              <a:endParaRPr lang="en-US" altLang="zh-CN" sz="2000" dirty="0"/>
            </a:p>
          </p:txBody>
        </p:sp>
        <p:sp>
          <p:nvSpPr>
            <p:cNvPr id="4" name="椭圆 3">
              <a:extLst>
                <a:ext uri="{FF2B5EF4-FFF2-40B4-BE49-F238E27FC236}">
                  <a16:creationId xmlns:a16="http://schemas.microsoft.com/office/drawing/2014/main" id="{45E8082E-A241-42AF-BF25-F91F6ADB4855}"/>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4</a:t>
              </a:r>
              <a:endParaRPr lang="zh-CN" altLang="en-US" sz="3202" dirty="0"/>
            </a:p>
          </p:txBody>
        </p:sp>
      </p:grpSp>
      <p:grpSp>
        <p:nvGrpSpPr>
          <p:cNvPr id="5" name="组合 4">
            <a:extLst>
              <a:ext uri="{FF2B5EF4-FFF2-40B4-BE49-F238E27FC236}">
                <a16:creationId xmlns:a16="http://schemas.microsoft.com/office/drawing/2014/main" id="{C6F7A273-5BB9-4E63-A38B-9C1F9A2A7776}"/>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3B95687C-074D-4FA1-81F6-396D5EB26DD8}"/>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893CDAF6-EF8D-4409-879F-940FB9056446}"/>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B07E189C-7895-4BE7-A3EA-C3156F0A5E82}"/>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78E9E77E-5DCD-4E4E-81D2-5B291927C94C}"/>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pic>
        <p:nvPicPr>
          <p:cNvPr id="11" name="图片 10">
            <a:extLst>
              <a:ext uri="{FF2B5EF4-FFF2-40B4-BE49-F238E27FC236}">
                <a16:creationId xmlns:a16="http://schemas.microsoft.com/office/drawing/2014/main" id="{60C21C73-096F-4914-BB9E-A7327DDF3BE9}"/>
              </a:ext>
            </a:extLst>
          </p:cNvPr>
          <p:cNvPicPr>
            <a:picLocks noChangeAspect="1"/>
          </p:cNvPicPr>
          <p:nvPr/>
        </p:nvPicPr>
        <p:blipFill>
          <a:blip r:embed="rId2"/>
          <a:stretch>
            <a:fillRect/>
          </a:stretch>
        </p:blipFill>
        <p:spPr>
          <a:xfrm>
            <a:off x="1520334" y="1628267"/>
            <a:ext cx="10277174" cy="4997076"/>
          </a:xfrm>
          <a:prstGeom prst="rect">
            <a:avLst/>
          </a:prstGeom>
        </p:spPr>
      </p:pic>
      <p:sp>
        <p:nvSpPr>
          <p:cNvPr id="13" name="椭圆 12">
            <a:extLst>
              <a:ext uri="{FF2B5EF4-FFF2-40B4-BE49-F238E27FC236}">
                <a16:creationId xmlns:a16="http://schemas.microsoft.com/office/drawing/2014/main" id="{4B857BD0-A6DD-44F5-8F90-FCF90EC65068}"/>
              </a:ext>
            </a:extLst>
          </p:cNvPr>
          <p:cNvSpPr/>
          <p:nvPr/>
        </p:nvSpPr>
        <p:spPr>
          <a:xfrm>
            <a:off x="1573468" y="4294090"/>
            <a:ext cx="1383472" cy="604775"/>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pic>
        <p:nvPicPr>
          <p:cNvPr id="15" name="图片 14">
            <a:extLst>
              <a:ext uri="{FF2B5EF4-FFF2-40B4-BE49-F238E27FC236}">
                <a16:creationId xmlns:a16="http://schemas.microsoft.com/office/drawing/2014/main" id="{FB36E620-AC33-40F7-87CD-826CC84897A7}"/>
              </a:ext>
            </a:extLst>
          </p:cNvPr>
          <p:cNvPicPr>
            <a:picLocks noChangeAspect="1"/>
          </p:cNvPicPr>
          <p:nvPr/>
        </p:nvPicPr>
        <p:blipFill>
          <a:blip r:embed="rId3"/>
          <a:stretch>
            <a:fillRect/>
          </a:stretch>
        </p:blipFill>
        <p:spPr>
          <a:xfrm>
            <a:off x="1576990" y="4987224"/>
            <a:ext cx="2210312" cy="774879"/>
          </a:xfrm>
          <a:prstGeom prst="rect">
            <a:avLst/>
          </a:prstGeom>
          <a:ln w="31750">
            <a:solidFill>
              <a:srgbClr val="FF0000"/>
            </a:solidFill>
          </a:ln>
        </p:spPr>
      </p:pic>
      <p:sp>
        <p:nvSpPr>
          <p:cNvPr id="16" name="íṧľíďé">
            <a:extLst>
              <a:ext uri="{FF2B5EF4-FFF2-40B4-BE49-F238E27FC236}">
                <a16:creationId xmlns:a16="http://schemas.microsoft.com/office/drawing/2014/main" id="{DB615733-2030-4615-BC70-BCC967644C0A}"/>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步骤一：点击“全文链接”</a:t>
            </a:r>
            <a:endParaRPr lang="en-US" altLang="zh-CN" sz="1867" dirty="0">
              <a:solidFill>
                <a:schemeClr val="bg1"/>
              </a:solidFill>
            </a:endParaRPr>
          </a:p>
        </p:txBody>
      </p:sp>
      <p:sp>
        <p:nvSpPr>
          <p:cNvPr id="18" name="箭头: 上 17">
            <a:extLst>
              <a:ext uri="{FF2B5EF4-FFF2-40B4-BE49-F238E27FC236}">
                <a16:creationId xmlns:a16="http://schemas.microsoft.com/office/drawing/2014/main" id="{A19DD2F7-1E52-4AC9-A237-AE6A69760C0E}"/>
              </a:ext>
            </a:extLst>
          </p:cNvPr>
          <p:cNvSpPr/>
          <p:nvPr/>
        </p:nvSpPr>
        <p:spPr>
          <a:xfrm rot="13500000">
            <a:off x="3843053" y="4302211"/>
            <a:ext cx="698662" cy="698662"/>
          </a:xfrm>
          <a:prstGeom prst="upArrow">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Tree>
    <p:extLst>
      <p:ext uri="{BB962C8B-B14F-4D97-AF65-F5344CB8AC3E}">
        <p14:creationId xmlns:p14="http://schemas.microsoft.com/office/powerpoint/2010/main" val="4529113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10" presetClass="entr" presetSubtype="0" fill="hold" nodeType="afterEffect">
                                  <p:stCondLst>
                                    <p:cond delay="25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childTnLst>
                          </p:cTn>
                        </p:par>
                        <p:par>
                          <p:cTn id="18" fill="hold">
                            <p:stCondLst>
                              <p:cond delay="0"/>
                            </p:stCondLst>
                            <p:childTnLst>
                              <p:par>
                                <p:cTn id="19" presetID="35" presetClass="emph" presetSubtype="0" repeatCount="4000" fill="hold" grpId="1" nodeType="afterEffect">
                                  <p:stCondLst>
                                    <p:cond delay="0"/>
                                  </p:stCondLst>
                                  <p:childTnLst>
                                    <p:anim calcmode="discrete" valueType="str">
                                      <p:cBhvr>
                                        <p:cTn id="20" dur="250" fill="hold"/>
                                        <p:tgtEl>
                                          <p:spTgt spid="13"/>
                                        </p:tgtEl>
                                        <p:attrNameLst>
                                          <p:attrName>style.visibility</p:attrName>
                                        </p:attrNameLst>
                                      </p:cBhvr>
                                      <p:tavLst>
                                        <p:tav tm="0">
                                          <p:val>
                                            <p:strVal val="hidden"/>
                                          </p:val>
                                        </p:tav>
                                        <p:tav tm="50000">
                                          <p:val>
                                            <p:strVal val="visible"/>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500"/>
                            </p:stCondLst>
                            <p:childTnLst>
                              <p:par>
                                <p:cTn id="27" presetID="47"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6" grpId="0" animBg="1"/>
      <p:bldP spid="1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D999F63-4916-47DE-9CD6-552240144F8B}"/>
              </a:ext>
            </a:extLst>
          </p:cNvPr>
          <p:cNvGrpSpPr/>
          <p:nvPr/>
        </p:nvGrpSpPr>
        <p:grpSpPr>
          <a:xfrm>
            <a:off x="786980" y="1028976"/>
            <a:ext cx="8174756" cy="464333"/>
            <a:chOff x="5802276" y="1428826"/>
            <a:chExt cx="6129648" cy="348169"/>
          </a:xfrm>
        </p:grpSpPr>
        <p:sp>
          <p:nvSpPr>
            <p:cNvPr id="3" name="TextBox 5">
              <a:extLst>
                <a:ext uri="{FF2B5EF4-FFF2-40B4-BE49-F238E27FC236}">
                  <a16:creationId xmlns:a16="http://schemas.microsoft.com/office/drawing/2014/main" id="{3AF677EA-D786-48F8-A578-C8A6249C57AB}"/>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直接下载</a:t>
              </a:r>
              <a:endParaRPr lang="en-US" altLang="zh-CN" sz="2000" dirty="0"/>
            </a:p>
          </p:txBody>
        </p:sp>
        <p:sp>
          <p:nvSpPr>
            <p:cNvPr id="4" name="椭圆 3">
              <a:extLst>
                <a:ext uri="{FF2B5EF4-FFF2-40B4-BE49-F238E27FC236}">
                  <a16:creationId xmlns:a16="http://schemas.microsoft.com/office/drawing/2014/main" id="{45E8082E-A241-42AF-BF25-F91F6ADB4855}"/>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4</a:t>
              </a:r>
              <a:endParaRPr lang="zh-CN" altLang="en-US" sz="3202" dirty="0"/>
            </a:p>
          </p:txBody>
        </p:sp>
      </p:grpSp>
      <p:grpSp>
        <p:nvGrpSpPr>
          <p:cNvPr id="5" name="组合 4">
            <a:extLst>
              <a:ext uri="{FF2B5EF4-FFF2-40B4-BE49-F238E27FC236}">
                <a16:creationId xmlns:a16="http://schemas.microsoft.com/office/drawing/2014/main" id="{C6F7A273-5BB9-4E63-A38B-9C1F9A2A7776}"/>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3B95687C-074D-4FA1-81F6-396D5EB26DD8}"/>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893CDAF6-EF8D-4409-879F-940FB9056446}"/>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B07E189C-7895-4BE7-A3EA-C3156F0A5E82}"/>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78E9E77E-5DCD-4E4E-81D2-5B291927C94C}"/>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pic>
        <p:nvPicPr>
          <p:cNvPr id="10" name="图片 9">
            <a:extLst>
              <a:ext uri="{FF2B5EF4-FFF2-40B4-BE49-F238E27FC236}">
                <a16:creationId xmlns:a16="http://schemas.microsoft.com/office/drawing/2014/main" id="{C435387B-6169-4037-A4BE-F154956306FC}"/>
              </a:ext>
            </a:extLst>
          </p:cNvPr>
          <p:cNvPicPr/>
          <p:nvPr/>
        </p:nvPicPr>
        <p:blipFill>
          <a:blip r:embed="rId2"/>
          <a:stretch>
            <a:fillRect/>
          </a:stretch>
        </p:blipFill>
        <p:spPr>
          <a:xfrm>
            <a:off x="1969764" y="1605169"/>
            <a:ext cx="8606558" cy="5165868"/>
          </a:xfrm>
          <a:prstGeom prst="rect">
            <a:avLst/>
          </a:prstGeom>
        </p:spPr>
      </p:pic>
      <p:sp>
        <p:nvSpPr>
          <p:cNvPr id="16" name="íṧľíďé">
            <a:extLst>
              <a:ext uri="{FF2B5EF4-FFF2-40B4-BE49-F238E27FC236}">
                <a16:creationId xmlns:a16="http://schemas.microsoft.com/office/drawing/2014/main" id="{276E1233-6F31-495A-BD5A-DBED6416317E}"/>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步骤二：进入详情</a:t>
            </a:r>
            <a:endParaRPr lang="en-US" altLang="zh-CN" sz="1867" dirty="0">
              <a:solidFill>
                <a:schemeClr val="bg1"/>
              </a:solidFill>
            </a:endParaRPr>
          </a:p>
        </p:txBody>
      </p:sp>
    </p:spTree>
    <p:extLst>
      <p:ext uri="{BB962C8B-B14F-4D97-AF65-F5344CB8AC3E}">
        <p14:creationId xmlns:p14="http://schemas.microsoft.com/office/powerpoint/2010/main" val="17236914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D999F63-4916-47DE-9CD6-552240144F8B}"/>
              </a:ext>
            </a:extLst>
          </p:cNvPr>
          <p:cNvGrpSpPr/>
          <p:nvPr/>
        </p:nvGrpSpPr>
        <p:grpSpPr>
          <a:xfrm>
            <a:off x="786980" y="1028976"/>
            <a:ext cx="8174756" cy="464333"/>
            <a:chOff x="5802276" y="1428826"/>
            <a:chExt cx="6129648" cy="348169"/>
          </a:xfrm>
        </p:grpSpPr>
        <p:sp>
          <p:nvSpPr>
            <p:cNvPr id="3" name="TextBox 5">
              <a:extLst>
                <a:ext uri="{FF2B5EF4-FFF2-40B4-BE49-F238E27FC236}">
                  <a16:creationId xmlns:a16="http://schemas.microsoft.com/office/drawing/2014/main" id="{3AF677EA-D786-48F8-A578-C8A6249C57AB}"/>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直接下载</a:t>
              </a:r>
              <a:endParaRPr lang="en-US" altLang="zh-CN" sz="2000" dirty="0"/>
            </a:p>
          </p:txBody>
        </p:sp>
        <p:sp>
          <p:nvSpPr>
            <p:cNvPr id="4" name="椭圆 3">
              <a:extLst>
                <a:ext uri="{FF2B5EF4-FFF2-40B4-BE49-F238E27FC236}">
                  <a16:creationId xmlns:a16="http://schemas.microsoft.com/office/drawing/2014/main" id="{45E8082E-A241-42AF-BF25-F91F6ADB4855}"/>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4</a:t>
              </a:r>
              <a:endParaRPr lang="zh-CN" altLang="en-US" sz="3202" dirty="0"/>
            </a:p>
          </p:txBody>
        </p:sp>
      </p:grpSp>
      <p:grpSp>
        <p:nvGrpSpPr>
          <p:cNvPr id="5" name="组合 4">
            <a:extLst>
              <a:ext uri="{FF2B5EF4-FFF2-40B4-BE49-F238E27FC236}">
                <a16:creationId xmlns:a16="http://schemas.microsoft.com/office/drawing/2014/main" id="{C6F7A273-5BB9-4E63-A38B-9C1F9A2A7776}"/>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3B95687C-074D-4FA1-81F6-396D5EB26DD8}"/>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893CDAF6-EF8D-4409-879F-940FB9056446}"/>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B07E189C-7895-4BE7-A3EA-C3156F0A5E82}"/>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78E9E77E-5DCD-4E4E-81D2-5B291927C94C}"/>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pic>
        <p:nvPicPr>
          <p:cNvPr id="12" name="图片 11">
            <a:extLst>
              <a:ext uri="{FF2B5EF4-FFF2-40B4-BE49-F238E27FC236}">
                <a16:creationId xmlns:a16="http://schemas.microsoft.com/office/drawing/2014/main" id="{6FFA73DC-69BC-43BA-8FA4-58698CDC76CE}"/>
              </a:ext>
            </a:extLst>
          </p:cNvPr>
          <p:cNvPicPr>
            <a:picLocks noChangeAspect="1"/>
          </p:cNvPicPr>
          <p:nvPr/>
        </p:nvPicPr>
        <p:blipFill>
          <a:blip r:embed="rId2"/>
          <a:stretch>
            <a:fillRect/>
          </a:stretch>
        </p:blipFill>
        <p:spPr>
          <a:xfrm>
            <a:off x="842165" y="1842181"/>
            <a:ext cx="10522727" cy="2746742"/>
          </a:xfrm>
          <a:prstGeom prst="rect">
            <a:avLst/>
          </a:prstGeom>
        </p:spPr>
      </p:pic>
      <p:sp>
        <p:nvSpPr>
          <p:cNvPr id="14" name="椭圆 13">
            <a:extLst>
              <a:ext uri="{FF2B5EF4-FFF2-40B4-BE49-F238E27FC236}">
                <a16:creationId xmlns:a16="http://schemas.microsoft.com/office/drawing/2014/main" id="{33B67B7F-1BF6-48BB-B51C-B515042D374C}"/>
              </a:ext>
            </a:extLst>
          </p:cNvPr>
          <p:cNvSpPr/>
          <p:nvPr/>
        </p:nvSpPr>
        <p:spPr>
          <a:xfrm>
            <a:off x="589955" y="2646552"/>
            <a:ext cx="1344134" cy="578288"/>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pic>
        <p:nvPicPr>
          <p:cNvPr id="16" name="图片 15">
            <a:extLst>
              <a:ext uri="{FF2B5EF4-FFF2-40B4-BE49-F238E27FC236}">
                <a16:creationId xmlns:a16="http://schemas.microsoft.com/office/drawing/2014/main" id="{BA4D5012-F7B1-488E-AEFA-DB0CA8DC1B99}"/>
              </a:ext>
            </a:extLst>
          </p:cNvPr>
          <p:cNvPicPr>
            <a:picLocks noChangeAspect="1"/>
          </p:cNvPicPr>
          <p:nvPr/>
        </p:nvPicPr>
        <p:blipFill>
          <a:blip r:embed="rId3"/>
          <a:stretch>
            <a:fillRect/>
          </a:stretch>
        </p:blipFill>
        <p:spPr>
          <a:xfrm>
            <a:off x="362308" y="5280131"/>
            <a:ext cx="11482443" cy="1243036"/>
          </a:xfrm>
          <a:prstGeom prst="rect">
            <a:avLst/>
          </a:prstGeom>
        </p:spPr>
      </p:pic>
      <p:sp>
        <p:nvSpPr>
          <p:cNvPr id="18" name="箭头: 上 17">
            <a:extLst>
              <a:ext uri="{FF2B5EF4-FFF2-40B4-BE49-F238E27FC236}">
                <a16:creationId xmlns:a16="http://schemas.microsoft.com/office/drawing/2014/main" id="{A6829BF9-8313-4B1B-87A7-D23D4FFB4C9E}"/>
              </a:ext>
            </a:extLst>
          </p:cNvPr>
          <p:cNvSpPr/>
          <p:nvPr/>
        </p:nvSpPr>
        <p:spPr>
          <a:xfrm rot="10800000">
            <a:off x="5585876" y="4651261"/>
            <a:ext cx="1026598" cy="573079"/>
          </a:xfrm>
          <a:prstGeom prst="upArrow">
            <a:avLst/>
          </a:prstGeom>
          <a:noFill/>
          <a:ln w="349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9" name="íṧľíďé">
            <a:extLst>
              <a:ext uri="{FF2B5EF4-FFF2-40B4-BE49-F238E27FC236}">
                <a16:creationId xmlns:a16="http://schemas.microsoft.com/office/drawing/2014/main" id="{DBB4589F-8600-4632-A204-DAD98A9A4DA8}"/>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步骤三：下载原文</a:t>
            </a:r>
            <a:endParaRPr lang="en-US" altLang="zh-CN" sz="1867" dirty="0">
              <a:solidFill>
                <a:schemeClr val="bg1"/>
              </a:solidFill>
            </a:endParaRPr>
          </a:p>
        </p:txBody>
      </p:sp>
      <p:sp>
        <p:nvSpPr>
          <p:cNvPr id="21" name="箭头: 上 20">
            <a:extLst>
              <a:ext uri="{FF2B5EF4-FFF2-40B4-BE49-F238E27FC236}">
                <a16:creationId xmlns:a16="http://schemas.microsoft.com/office/drawing/2014/main" id="{FE090548-7C01-422C-B5CF-16C7B0C99D7F}"/>
              </a:ext>
            </a:extLst>
          </p:cNvPr>
          <p:cNvSpPr/>
          <p:nvPr/>
        </p:nvSpPr>
        <p:spPr>
          <a:xfrm rot="18900000">
            <a:off x="1584757" y="3185854"/>
            <a:ext cx="698662" cy="698662"/>
          </a:xfrm>
          <a:prstGeom prst="upArrow">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Tree>
    <p:extLst>
      <p:ext uri="{BB962C8B-B14F-4D97-AF65-F5344CB8AC3E}">
        <p14:creationId xmlns:p14="http://schemas.microsoft.com/office/powerpoint/2010/main" val="18695600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childTnLst>
                          </p:cTn>
                        </p:par>
                        <p:par>
                          <p:cTn id="18" fill="hold">
                            <p:stCondLst>
                              <p:cond delay="0"/>
                            </p:stCondLst>
                            <p:childTnLst>
                              <p:par>
                                <p:cTn id="19" presetID="35" presetClass="emph" presetSubtype="0" repeatCount="4000" fill="hold" grpId="1" nodeType="afterEffect">
                                  <p:stCondLst>
                                    <p:cond delay="0"/>
                                  </p:stCondLst>
                                  <p:childTnLst>
                                    <p:anim calcmode="discrete" valueType="str">
                                      <p:cBhvr>
                                        <p:cTn id="20" dur="250" fill="hold"/>
                                        <p:tgtEl>
                                          <p:spTgt spid="14"/>
                                        </p:tgtEl>
                                        <p:attrNameLst>
                                          <p:attrName>style.visibility</p:attrName>
                                        </p:attrNameLst>
                                      </p:cBhvr>
                                      <p:tavLst>
                                        <p:tav tm="0">
                                          <p:val>
                                            <p:strVal val="hidden"/>
                                          </p:val>
                                        </p:tav>
                                        <p:tav tm="50000">
                                          <p:val>
                                            <p:strVal val="visible"/>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750"/>
                                        <p:tgtEl>
                                          <p:spTgt spid="21"/>
                                        </p:tgtEl>
                                      </p:cBhvr>
                                    </p:animEffect>
                                    <p:anim calcmode="lin" valueType="num">
                                      <p:cBhvr>
                                        <p:cTn id="25" dur="750" fill="hold"/>
                                        <p:tgtEl>
                                          <p:spTgt spid="21"/>
                                        </p:tgtEl>
                                        <p:attrNameLst>
                                          <p:attrName>ppt_x</p:attrName>
                                        </p:attrNameLst>
                                      </p:cBhvr>
                                      <p:tavLst>
                                        <p:tav tm="0">
                                          <p:val>
                                            <p:strVal val="#ppt_x"/>
                                          </p:val>
                                        </p:tav>
                                        <p:tav tm="100000">
                                          <p:val>
                                            <p:strVal val="#ppt_x"/>
                                          </p:val>
                                        </p:tav>
                                      </p:tavLst>
                                    </p:anim>
                                    <p:anim calcmode="lin" valueType="num">
                                      <p:cBhvr>
                                        <p:cTn id="26" dur="750" fill="hold"/>
                                        <p:tgtEl>
                                          <p:spTgt spid="21"/>
                                        </p:tgtEl>
                                        <p:attrNameLst>
                                          <p:attrName>ppt_y</p:attrName>
                                        </p:attrNameLst>
                                      </p:cBhvr>
                                      <p:tavLst>
                                        <p:tav tm="0">
                                          <p:val>
                                            <p:strVal val="#ppt_y+.1"/>
                                          </p:val>
                                        </p:tav>
                                        <p:tav tm="100000">
                                          <p:val>
                                            <p:strVal val="#ppt_y"/>
                                          </p:val>
                                        </p:tav>
                                      </p:tavLst>
                                    </p:anim>
                                  </p:childTnLst>
                                </p:cTn>
                              </p:par>
                            </p:childTnLst>
                          </p:cTn>
                        </p:par>
                        <p:par>
                          <p:cTn id="27" fill="hold">
                            <p:stCondLst>
                              <p:cond delay="1750"/>
                            </p:stCondLst>
                            <p:childTnLst>
                              <p:par>
                                <p:cTn id="28" presetID="22" presetClass="entr" presetSubtype="1" fill="hold" grpId="0" nodeType="afterEffect">
                                  <p:stCondLst>
                                    <p:cond delay="25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8" grpId="0" animBg="1"/>
      <p:bldP spid="19" grpId="0" animBg="1"/>
      <p:bldP spid="2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564FC9B-3F2C-4175-869F-23DA0F6FC5BD}"/>
              </a:ext>
            </a:extLst>
          </p:cNvPr>
          <p:cNvGrpSpPr/>
          <p:nvPr/>
        </p:nvGrpSpPr>
        <p:grpSpPr>
          <a:xfrm>
            <a:off x="786980" y="1028976"/>
            <a:ext cx="8174756" cy="464333"/>
            <a:chOff x="5802276" y="1428826"/>
            <a:chExt cx="6129648" cy="348169"/>
          </a:xfrm>
        </p:grpSpPr>
        <p:sp>
          <p:nvSpPr>
            <p:cNvPr id="3" name="TextBox 5">
              <a:extLst>
                <a:ext uri="{FF2B5EF4-FFF2-40B4-BE49-F238E27FC236}">
                  <a16:creationId xmlns:a16="http://schemas.microsoft.com/office/drawing/2014/main" id="{609A1AC1-2E8D-401F-8F26-02A1C0087328}"/>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文献传递</a:t>
              </a:r>
              <a:endParaRPr lang="en-US" altLang="zh-CN" sz="2000" dirty="0"/>
            </a:p>
          </p:txBody>
        </p:sp>
        <p:sp>
          <p:nvSpPr>
            <p:cNvPr id="4" name="椭圆 3">
              <a:extLst>
                <a:ext uri="{FF2B5EF4-FFF2-40B4-BE49-F238E27FC236}">
                  <a16:creationId xmlns:a16="http://schemas.microsoft.com/office/drawing/2014/main" id="{58B638E0-7B5B-4337-BF25-F5000C978170}"/>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5</a:t>
              </a:r>
              <a:endParaRPr lang="zh-CN" altLang="en-US" sz="3202" dirty="0"/>
            </a:p>
          </p:txBody>
        </p:sp>
      </p:grpSp>
      <p:grpSp>
        <p:nvGrpSpPr>
          <p:cNvPr id="5" name="组合 4">
            <a:extLst>
              <a:ext uri="{FF2B5EF4-FFF2-40B4-BE49-F238E27FC236}">
                <a16:creationId xmlns:a16="http://schemas.microsoft.com/office/drawing/2014/main" id="{31CBA397-3935-4952-AA06-46C6B46B1542}"/>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BA6CE461-E6D1-4312-9BC2-9D892A87274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D46827CC-18E7-4B48-A505-7D0CA4ECCFB9}"/>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2E85F3F0-F59F-4CCE-B3DA-9BEB533E3EF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183229B0-420A-4303-9A3E-D38E677ECD7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10" name="组合 9">
            <a:extLst>
              <a:ext uri="{FF2B5EF4-FFF2-40B4-BE49-F238E27FC236}">
                <a16:creationId xmlns:a16="http://schemas.microsoft.com/office/drawing/2014/main" id="{6A252CDE-F7ED-4F83-B401-F1F927CF342D}"/>
              </a:ext>
            </a:extLst>
          </p:cNvPr>
          <p:cNvGrpSpPr/>
          <p:nvPr/>
        </p:nvGrpSpPr>
        <p:grpSpPr>
          <a:xfrm>
            <a:off x="1578322" y="2277399"/>
            <a:ext cx="9651352" cy="2790268"/>
            <a:chOff x="1578322" y="2277399"/>
            <a:chExt cx="9651352" cy="2790268"/>
          </a:xfrm>
        </p:grpSpPr>
        <p:sp>
          <p:nvSpPr>
            <p:cNvPr id="11" name="MH_SubTitle_1">
              <a:extLst>
                <a:ext uri="{FF2B5EF4-FFF2-40B4-BE49-F238E27FC236}">
                  <a16:creationId xmlns:a16="http://schemas.microsoft.com/office/drawing/2014/main" id="{2406E872-93FC-4CFE-96F4-2B00B5EA974B}"/>
                </a:ext>
              </a:extLst>
            </p:cNvPr>
            <p:cNvSpPr/>
            <p:nvPr>
              <p:custDataLst>
                <p:tags r:id="rId1"/>
              </p:custDataLst>
            </p:nvPr>
          </p:nvSpPr>
          <p:spPr>
            <a:xfrm>
              <a:off x="1578322" y="3404577"/>
              <a:ext cx="2112922" cy="539861"/>
            </a:xfrm>
            <a:prstGeom prst="roundRect">
              <a:avLst>
                <a:gd name="adj" fmla="val 10053"/>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检索</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12" name="MH_Other_1">
              <a:extLst>
                <a:ext uri="{FF2B5EF4-FFF2-40B4-BE49-F238E27FC236}">
                  <a16:creationId xmlns:a16="http://schemas.microsoft.com/office/drawing/2014/main" id="{599A7EF3-333D-460B-91F2-7FC04C582B92}"/>
                </a:ext>
              </a:extLst>
            </p:cNvPr>
            <p:cNvSpPr/>
            <p:nvPr>
              <p:custDataLst>
                <p:tags r:id="rId2"/>
              </p:custDataLst>
            </p:nvPr>
          </p:nvSpPr>
          <p:spPr>
            <a:xfrm>
              <a:off x="1743460" y="2277399"/>
              <a:ext cx="865916" cy="984799"/>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56" anchor="ctr"/>
            <a:lstStyle/>
            <a:p>
              <a:pPr algn="ctr">
                <a:defRPr/>
              </a:pPr>
              <a:r>
                <a:rPr lang="zh-CN" altLang="en-US" sz="3734" dirty="0">
                  <a:solidFill>
                    <a:srgbClr val="FFFFFF"/>
                  </a:solidFill>
                  <a:latin typeface="Bodoni MT Black" panose="02070A03080606020203" pitchFamily="18" charset="0"/>
                </a:rPr>
                <a:t>查</a:t>
              </a:r>
            </a:p>
          </p:txBody>
        </p:sp>
        <p:sp>
          <p:nvSpPr>
            <p:cNvPr id="15" name="MH_SubTitle_3">
              <a:extLst>
                <a:ext uri="{FF2B5EF4-FFF2-40B4-BE49-F238E27FC236}">
                  <a16:creationId xmlns:a16="http://schemas.microsoft.com/office/drawing/2014/main" id="{C61CE275-4B8F-49E9-8834-173A463D1FBA}"/>
                </a:ext>
              </a:extLst>
            </p:cNvPr>
            <p:cNvSpPr/>
            <p:nvPr>
              <p:custDataLst>
                <p:tags r:id="rId3"/>
              </p:custDataLst>
            </p:nvPr>
          </p:nvSpPr>
          <p:spPr>
            <a:xfrm>
              <a:off x="6409673" y="3404577"/>
              <a:ext cx="2112922" cy="539861"/>
            </a:xfrm>
            <a:prstGeom prst="roundRect">
              <a:avLst>
                <a:gd name="adj" fmla="val 10053"/>
              </a:avLst>
            </a:prstGeom>
            <a:gradFill>
              <a:gsLst>
                <a:gs pos="53000">
                  <a:srgbClr val="0685E4"/>
                </a:gs>
                <a:gs pos="0">
                  <a:srgbClr val="0070C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文献传递</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16" name="MH_Other_2">
              <a:extLst>
                <a:ext uri="{FF2B5EF4-FFF2-40B4-BE49-F238E27FC236}">
                  <a16:creationId xmlns:a16="http://schemas.microsoft.com/office/drawing/2014/main" id="{E28810B1-F98C-418B-BE18-C6C9E84CED1C}"/>
                </a:ext>
              </a:extLst>
            </p:cNvPr>
            <p:cNvSpPr/>
            <p:nvPr>
              <p:custDataLst>
                <p:tags r:id="rId4"/>
              </p:custDataLst>
            </p:nvPr>
          </p:nvSpPr>
          <p:spPr>
            <a:xfrm>
              <a:off x="6555751" y="2277399"/>
              <a:ext cx="865918" cy="984799"/>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56" anchor="ctr"/>
            <a:lstStyle/>
            <a:p>
              <a:pPr algn="ctr">
                <a:defRPr/>
              </a:pPr>
              <a:r>
                <a:rPr lang="zh-CN" altLang="en-US" sz="3734" dirty="0">
                  <a:solidFill>
                    <a:srgbClr val="FFFFFF"/>
                  </a:solidFill>
                  <a:latin typeface="Bodoni MT Black" panose="02070A03080606020203" pitchFamily="18" charset="0"/>
                </a:rPr>
                <a:t>传</a:t>
              </a:r>
            </a:p>
          </p:txBody>
        </p:sp>
        <p:sp>
          <p:nvSpPr>
            <p:cNvPr id="17" name="MH_Text_1">
              <a:extLst>
                <a:ext uri="{FF2B5EF4-FFF2-40B4-BE49-F238E27FC236}">
                  <a16:creationId xmlns:a16="http://schemas.microsoft.com/office/drawing/2014/main" id="{4AB8B5D5-FA22-4A4C-A55D-668C98CA9485}"/>
                </a:ext>
              </a:extLst>
            </p:cNvPr>
            <p:cNvSpPr>
              <a:spLocks noChangeArrowheads="1"/>
            </p:cNvSpPr>
            <p:nvPr>
              <p:custDataLst>
                <p:tags r:id="rId5"/>
              </p:custDataLst>
            </p:nvPr>
          </p:nvSpPr>
          <p:spPr bwMode="auto">
            <a:xfrm>
              <a:off x="6064574" y="4134436"/>
              <a:ext cx="2714195" cy="8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179"/>
              <a:r>
                <a:rPr lang="zh-CN" altLang="en-US" sz="1867" dirty="0">
                  <a:solidFill>
                    <a:schemeClr val="bg1">
                      <a:lumMod val="50000"/>
                    </a:schemeClr>
                  </a:solidFill>
                  <a:latin typeface="微软雅黑" panose="020B0503020204020204" pitchFamily="34" charset="-122"/>
                  <a:ea typeface="微软雅黑" panose="020B0503020204020204" pitchFamily="34" charset="-122"/>
                </a:rPr>
                <a:t>请求文献</a:t>
              </a:r>
            </a:p>
          </p:txBody>
        </p:sp>
        <p:sp>
          <p:nvSpPr>
            <p:cNvPr id="19" name="MH_SubTitle_2">
              <a:extLst>
                <a:ext uri="{FF2B5EF4-FFF2-40B4-BE49-F238E27FC236}">
                  <a16:creationId xmlns:a16="http://schemas.microsoft.com/office/drawing/2014/main" id="{95EB42C8-7E22-4518-9369-8E6272B0459B}"/>
                </a:ext>
              </a:extLst>
            </p:cNvPr>
            <p:cNvSpPr/>
            <p:nvPr>
              <p:custDataLst>
                <p:tags r:id="rId6"/>
              </p:custDataLst>
            </p:nvPr>
          </p:nvSpPr>
          <p:spPr>
            <a:xfrm>
              <a:off x="3991880" y="3404577"/>
              <a:ext cx="2112922" cy="539861"/>
            </a:xfrm>
            <a:prstGeom prst="roundRect">
              <a:avLst>
                <a:gd name="adj" fmla="val 10053"/>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直接下载</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20" name="MH_Other_3">
              <a:extLst>
                <a:ext uri="{FF2B5EF4-FFF2-40B4-BE49-F238E27FC236}">
                  <a16:creationId xmlns:a16="http://schemas.microsoft.com/office/drawing/2014/main" id="{23027CC1-054A-4A7D-A563-3921D128EBDA}"/>
                </a:ext>
              </a:extLst>
            </p:cNvPr>
            <p:cNvSpPr/>
            <p:nvPr>
              <p:custDataLst>
                <p:tags r:id="rId7"/>
              </p:custDataLst>
            </p:nvPr>
          </p:nvSpPr>
          <p:spPr>
            <a:xfrm>
              <a:off x="4150661" y="4080891"/>
              <a:ext cx="863800" cy="986776"/>
            </a:xfrm>
            <a:custGeom>
              <a:avLst/>
              <a:gdLst>
                <a:gd name="connsiteX0" fmla="*/ 324036 w 648072"/>
                <a:gd name="connsiteY0" fmla="*/ 0 h 791728"/>
                <a:gd name="connsiteX1" fmla="*/ 388468 w 648072"/>
                <a:gd name="connsiteY1" fmla="*/ 150151 h 791728"/>
                <a:gd name="connsiteX2" fmla="*/ 389341 w 648072"/>
                <a:gd name="connsiteY2" fmla="*/ 150239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39 h 791728"/>
                <a:gd name="connsiteX7" fmla="*/ 259605 w 648072"/>
                <a:gd name="connsiteY7" fmla="*/ 150151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1"/>
                  </a:lnTo>
                  <a:lnTo>
                    <a:pt x="389341" y="150239"/>
                  </a:lnTo>
                  <a:cubicBezTo>
                    <a:pt x="536998" y="180454"/>
                    <a:pt x="648072" y="311102"/>
                    <a:pt x="648072" y="467692"/>
                  </a:cubicBezTo>
                  <a:cubicBezTo>
                    <a:pt x="648072" y="646652"/>
                    <a:pt x="502996" y="791728"/>
                    <a:pt x="324036" y="791728"/>
                  </a:cubicBezTo>
                  <a:cubicBezTo>
                    <a:pt x="145076" y="791728"/>
                    <a:pt x="0" y="646652"/>
                    <a:pt x="0" y="467692"/>
                  </a:cubicBezTo>
                  <a:cubicBezTo>
                    <a:pt x="0" y="311102"/>
                    <a:pt x="111074" y="180454"/>
                    <a:pt x="258732" y="150239"/>
                  </a:cubicBezTo>
                  <a:lnTo>
                    <a:pt x="259605" y="150151"/>
                  </a:lnTo>
                  <a:close/>
                </a:path>
              </a:pathLst>
            </a:cu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44" rIns="0" bIns="0" anchor="ctr"/>
            <a:lstStyle/>
            <a:p>
              <a:pPr algn="ctr">
                <a:defRPr/>
              </a:pPr>
              <a:r>
                <a:rPr lang="zh-CN" altLang="en-US" sz="3734" dirty="0">
                  <a:solidFill>
                    <a:srgbClr val="FFFFFF"/>
                  </a:solidFill>
                  <a:latin typeface="Bodoni MT Black" panose="02070A03080606020203" pitchFamily="18" charset="0"/>
                </a:rPr>
                <a:t>下</a:t>
              </a:r>
            </a:p>
          </p:txBody>
        </p:sp>
        <p:sp>
          <p:nvSpPr>
            <p:cNvPr id="21" name="MH_Text_1">
              <a:extLst>
                <a:ext uri="{FF2B5EF4-FFF2-40B4-BE49-F238E27FC236}">
                  <a16:creationId xmlns:a16="http://schemas.microsoft.com/office/drawing/2014/main" id="{2D984D88-21AC-4476-BA3B-CD1C05D13EE9}"/>
                </a:ext>
              </a:extLst>
            </p:cNvPr>
            <p:cNvSpPr>
              <a:spLocks noChangeArrowheads="1"/>
            </p:cNvSpPr>
            <p:nvPr>
              <p:custDataLst>
                <p:tags r:id="rId8"/>
              </p:custDataLst>
            </p:nvPr>
          </p:nvSpPr>
          <p:spPr bwMode="auto">
            <a:xfrm>
              <a:off x="3748438" y="2510121"/>
              <a:ext cx="2714195" cy="8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179"/>
              <a:endParaRPr lang="zh-CN" altLang="en-US" sz="1867"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MH_SubTitle_4">
              <a:extLst>
                <a:ext uri="{FF2B5EF4-FFF2-40B4-BE49-F238E27FC236}">
                  <a16:creationId xmlns:a16="http://schemas.microsoft.com/office/drawing/2014/main" id="{65851C04-C7E4-407F-BD1A-AC20FB8B5865}"/>
                </a:ext>
              </a:extLst>
            </p:cNvPr>
            <p:cNvSpPr/>
            <p:nvPr>
              <p:custDataLst>
                <p:tags r:id="rId9"/>
              </p:custDataLst>
            </p:nvPr>
          </p:nvSpPr>
          <p:spPr>
            <a:xfrm>
              <a:off x="8829582" y="3404577"/>
              <a:ext cx="2112922" cy="539861"/>
            </a:xfrm>
            <a:prstGeom prst="roundRect">
              <a:avLst>
                <a:gd name="adj" fmla="val 10053"/>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defRPr/>
              </a:pPr>
              <a:r>
                <a:rPr lang="zh-CN" altLang="en-US" sz="3202" dirty="0">
                  <a:solidFill>
                    <a:srgbClr val="FFFFFF"/>
                  </a:solidFill>
                  <a:latin typeface="微软雅黑" panose="020B0503020204020204" pitchFamily="34" charset="-122"/>
                  <a:ea typeface="微软雅黑" panose="020B0503020204020204" pitchFamily="34" charset="-122"/>
                </a:rPr>
                <a:t>代查代借</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24" name="MH_Other_4">
              <a:extLst>
                <a:ext uri="{FF2B5EF4-FFF2-40B4-BE49-F238E27FC236}">
                  <a16:creationId xmlns:a16="http://schemas.microsoft.com/office/drawing/2014/main" id="{025E9117-B760-4A2E-9427-3E9D00A6D01F}"/>
                </a:ext>
              </a:extLst>
            </p:cNvPr>
            <p:cNvSpPr/>
            <p:nvPr>
              <p:custDataLst>
                <p:tags r:id="rId10"/>
              </p:custDataLst>
            </p:nvPr>
          </p:nvSpPr>
          <p:spPr>
            <a:xfrm>
              <a:off x="8962959" y="4080891"/>
              <a:ext cx="863800" cy="986776"/>
            </a:xfrm>
            <a:custGeom>
              <a:avLst/>
              <a:gdLst>
                <a:gd name="connsiteX0" fmla="*/ 324036 w 648072"/>
                <a:gd name="connsiteY0" fmla="*/ 0 h 791728"/>
                <a:gd name="connsiteX1" fmla="*/ 388468 w 648072"/>
                <a:gd name="connsiteY1" fmla="*/ 150152 h 791728"/>
                <a:gd name="connsiteX2" fmla="*/ 389341 w 648072"/>
                <a:gd name="connsiteY2" fmla="*/ 150240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40 h 791728"/>
                <a:gd name="connsiteX7" fmla="*/ 259605 w 648072"/>
                <a:gd name="connsiteY7" fmla="*/ 150152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2"/>
                  </a:lnTo>
                  <a:lnTo>
                    <a:pt x="389341" y="150240"/>
                  </a:lnTo>
                  <a:cubicBezTo>
                    <a:pt x="536998" y="180455"/>
                    <a:pt x="648072" y="311102"/>
                    <a:pt x="648072" y="467692"/>
                  </a:cubicBezTo>
                  <a:cubicBezTo>
                    <a:pt x="648072" y="646652"/>
                    <a:pt x="502996" y="791728"/>
                    <a:pt x="324036" y="791728"/>
                  </a:cubicBezTo>
                  <a:cubicBezTo>
                    <a:pt x="145076" y="791728"/>
                    <a:pt x="0" y="646652"/>
                    <a:pt x="0" y="467692"/>
                  </a:cubicBezTo>
                  <a:cubicBezTo>
                    <a:pt x="0" y="311102"/>
                    <a:pt x="111074" y="180455"/>
                    <a:pt x="258732" y="150240"/>
                  </a:cubicBezTo>
                  <a:lnTo>
                    <a:pt x="259605" y="150152"/>
                  </a:lnTo>
                  <a:close/>
                </a:path>
              </a:pathLst>
            </a:cu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44" rIns="0" bIns="0" anchor="ctr"/>
            <a:lstStyle/>
            <a:p>
              <a:pPr algn="ctr">
                <a:defRPr/>
              </a:pPr>
              <a:r>
                <a:rPr lang="zh-CN" altLang="en-US" sz="3734" dirty="0">
                  <a:solidFill>
                    <a:srgbClr val="FFFFFF"/>
                  </a:solidFill>
                  <a:latin typeface="Bodoni MT Black" panose="02070A03080606020203" pitchFamily="18" charset="0"/>
                </a:rPr>
                <a:t>借</a:t>
              </a:r>
            </a:p>
          </p:txBody>
        </p:sp>
        <p:sp>
          <p:nvSpPr>
            <p:cNvPr id="25" name="MH_Text_1">
              <a:extLst>
                <a:ext uri="{FF2B5EF4-FFF2-40B4-BE49-F238E27FC236}">
                  <a16:creationId xmlns:a16="http://schemas.microsoft.com/office/drawing/2014/main" id="{D1C6D337-B5FE-4C1C-A298-B07F23600EE2}"/>
                </a:ext>
              </a:extLst>
            </p:cNvPr>
            <p:cNvSpPr>
              <a:spLocks noChangeArrowheads="1"/>
            </p:cNvSpPr>
            <p:nvPr>
              <p:custDataLst>
                <p:tags r:id="rId11"/>
              </p:custDataLst>
            </p:nvPr>
          </p:nvSpPr>
          <p:spPr bwMode="auto">
            <a:xfrm>
              <a:off x="8515479" y="2517259"/>
              <a:ext cx="2714195" cy="8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179"/>
              <a:endParaRPr lang="zh-CN" altLang="en-US" sz="1867"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610065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98DB460D-11C8-42A0-AF08-361C13D27FA8}"/>
              </a:ext>
            </a:extLst>
          </p:cNvPr>
          <p:cNvPicPr>
            <a:picLocks noChangeAspect="1"/>
          </p:cNvPicPr>
          <p:nvPr/>
        </p:nvPicPr>
        <p:blipFill>
          <a:blip r:embed="rId2"/>
          <a:stretch>
            <a:fillRect/>
          </a:stretch>
        </p:blipFill>
        <p:spPr>
          <a:xfrm>
            <a:off x="817367" y="1590193"/>
            <a:ext cx="10132578" cy="5202769"/>
          </a:xfrm>
          <a:prstGeom prst="rect">
            <a:avLst/>
          </a:prstGeom>
        </p:spPr>
      </p:pic>
      <p:grpSp>
        <p:nvGrpSpPr>
          <p:cNvPr id="2" name="组合 1">
            <a:extLst>
              <a:ext uri="{FF2B5EF4-FFF2-40B4-BE49-F238E27FC236}">
                <a16:creationId xmlns:a16="http://schemas.microsoft.com/office/drawing/2014/main" id="{8564FC9B-3F2C-4175-869F-23DA0F6FC5BD}"/>
              </a:ext>
            </a:extLst>
          </p:cNvPr>
          <p:cNvGrpSpPr/>
          <p:nvPr/>
        </p:nvGrpSpPr>
        <p:grpSpPr>
          <a:xfrm>
            <a:off x="786980" y="1028976"/>
            <a:ext cx="8174756" cy="464333"/>
            <a:chOff x="5802276" y="1428826"/>
            <a:chExt cx="6129648" cy="348169"/>
          </a:xfrm>
        </p:grpSpPr>
        <p:sp>
          <p:nvSpPr>
            <p:cNvPr id="3" name="TextBox 5">
              <a:extLst>
                <a:ext uri="{FF2B5EF4-FFF2-40B4-BE49-F238E27FC236}">
                  <a16:creationId xmlns:a16="http://schemas.microsoft.com/office/drawing/2014/main" id="{609A1AC1-2E8D-401F-8F26-02A1C0087328}"/>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文献传递</a:t>
              </a:r>
              <a:endParaRPr lang="en-US" altLang="zh-CN" sz="2000" dirty="0"/>
            </a:p>
          </p:txBody>
        </p:sp>
        <p:sp>
          <p:nvSpPr>
            <p:cNvPr id="4" name="椭圆 3">
              <a:extLst>
                <a:ext uri="{FF2B5EF4-FFF2-40B4-BE49-F238E27FC236}">
                  <a16:creationId xmlns:a16="http://schemas.microsoft.com/office/drawing/2014/main" id="{58B638E0-7B5B-4337-BF25-F5000C978170}"/>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5</a:t>
              </a:r>
              <a:endParaRPr lang="zh-CN" altLang="en-US" sz="3202" dirty="0"/>
            </a:p>
          </p:txBody>
        </p:sp>
      </p:grpSp>
      <p:grpSp>
        <p:nvGrpSpPr>
          <p:cNvPr id="5" name="组合 4">
            <a:extLst>
              <a:ext uri="{FF2B5EF4-FFF2-40B4-BE49-F238E27FC236}">
                <a16:creationId xmlns:a16="http://schemas.microsoft.com/office/drawing/2014/main" id="{31CBA397-3935-4952-AA06-46C6B46B1542}"/>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BA6CE461-E6D1-4312-9BC2-9D892A87274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D46827CC-18E7-4B48-A505-7D0CA4ECCFB9}"/>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2E85F3F0-F59F-4CCE-B3DA-9BEB533E3EF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183229B0-420A-4303-9A3E-D38E677ECD7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cxnSp>
        <p:nvCxnSpPr>
          <p:cNvPr id="31" name="直接连接符 30">
            <a:extLst>
              <a:ext uri="{FF2B5EF4-FFF2-40B4-BE49-F238E27FC236}">
                <a16:creationId xmlns:a16="http://schemas.microsoft.com/office/drawing/2014/main" id="{105E991B-BCD7-44D8-976A-A2D69F86AD1F}"/>
              </a:ext>
            </a:extLst>
          </p:cNvPr>
          <p:cNvCxnSpPr>
            <a:cxnSpLocks/>
          </p:cNvCxnSpPr>
          <p:nvPr/>
        </p:nvCxnSpPr>
        <p:spPr>
          <a:xfrm>
            <a:off x="822806" y="2925738"/>
            <a:ext cx="1039362" cy="0"/>
          </a:xfrm>
          <a:prstGeom prst="line">
            <a:avLst/>
          </a:prstGeom>
          <a:ln w="3492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2" name="直接连接符 31">
            <a:extLst>
              <a:ext uri="{FF2B5EF4-FFF2-40B4-BE49-F238E27FC236}">
                <a16:creationId xmlns:a16="http://schemas.microsoft.com/office/drawing/2014/main" id="{40DFA58E-5D97-4125-8442-0CF74C023838}"/>
              </a:ext>
            </a:extLst>
          </p:cNvPr>
          <p:cNvCxnSpPr>
            <a:cxnSpLocks/>
          </p:cNvCxnSpPr>
          <p:nvPr/>
        </p:nvCxnSpPr>
        <p:spPr>
          <a:xfrm>
            <a:off x="822806" y="4887222"/>
            <a:ext cx="1039362" cy="0"/>
          </a:xfrm>
          <a:prstGeom prst="line">
            <a:avLst/>
          </a:prstGeom>
          <a:ln w="3492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33" name="直接连接符 32">
            <a:extLst>
              <a:ext uri="{FF2B5EF4-FFF2-40B4-BE49-F238E27FC236}">
                <a16:creationId xmlns:a16="http://schemas.microsoft.com/office/drawing/2014/main" id="{C3533626-603A-4C9F-AF72-CE681D9CF877}"/>
              </a:ext>
            </a:extLst>
          </p:cNvPr>
          <p:cNvCxnSpPr>
            <a:cxnSpLocks/>
          </p:cNvCxnSpPr>
          <p:nvPr/>
        </p:nvCxnSpPr>
        <p:spPr>
          <a:xfrm>
            <a:off x="822806" y="6598146"/>
            <a:ext cx="1039362" cy="0"/>
          </a:xfrm>
          <a:prstGeom prst="line">
            <a:avLst/>
          </a:prstGeom>
          <a:ln w="34925">
            <a:solidFill>
              <a:srgbClr val="FF0000"/>
            </a:solidFill>
          </a:ln>
        </p:spPr>
        <p:style>
          <a:lnRef idx="1">
            <a:schemeClr val="accent2"/>
          </a:lnRef>
          <a:fillRef idx="0">
            <a:schemeClr val="accent2"/>
          </a:fillRef>
          <a:effectRef idx="0">
            <a:schemeClr val="accent2"/>
          </a:effectRef>
          <a:fontRef idx="minor">
            <a:schemeClr val="tx1"/>
          </a:fontRef>
        </p:style>
      </p:cxnSp>
      <p:sp>
        <p:nvSpPr>
          <p:cNvPr id="18" name="椭圆 17">
            <a:extLst>
              <a:ext uri="{FF2B5EF4-FFF2-40B4-BE49-F238E27FC236}">
                <a16:creationId xmlns:a16="http://schemas.microsoft.com/office/drawing/2014/main" id="{D1C09B95-4A85-4732-B4C6-B704019F81F5}"/>
              </a:ext>
            </a:extLst>
          </p:cNvPr>
          <p:cNvSpPr/>
          <p:nvPr/>
        </p:nvSpPr>
        <p:spPr>
          <a:xfrm>
            <a:off x="1817384" y="2565698"/>
            <a:ext cx="1078137" cy="463848"/>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nvGrpSpPr>
          <p:cNvPr id="49" name="组合 48">
            <a:extLst>
              <a:ext uri="{FF2B5EF4-FFF2-40B4-BE49-F238E27FC236}">
                <a16:creationId xmlns:a16="http://schemas.microsoft.com/office/drawing/2014/main" id="{66F7788D-AEFD-4F03-AD73-FC600CBBA40F}"/>
              </a:ext>
            </a:extLst>
          </p:cNvPr>
          <p:cNvGrpSpPr/>
          <p:nvPr/>
        </p:nvGrpSpPr>
        <p:grpSpPr>
          <a:xfrm>
            <a:off x="10017918" y="3858415"/>
            <a:ext cx="1181373" cy="1408734"/>
            <a:chOff x="10017918" y="3858415"/>
            <a:chExt cx="1181373" cy="1408734"/>
          </a:xfrm>
        </p:grpSpPr>
        <p:sp>
          <p:nvSpPr>
            <p:cNvPr id="44" name="流程图: 离页连接符 43">
              <a:extLst>
                <a:ext uri="{FF2B5EF4-FFF2-40B4-BE49-F238E27FC236}">
                  <a16:creationId xmlns:a16="http://schemas.microsoft.com/office/drawing/2014/main" id="{F46C790E-266C-4DD6-AC63-63E7685AD64A}"/>
                </a:ext>
              </a:extLst>
            </p:cNvPr>
            <p:cNvSpPr/>
            <p:nvPr/>
          </p:nvSpPr>
          <p:spPr>
            <a:xfrm>
              <a:off x="10017918" y="3858415"/>
              <a:ext cx="1181373" cy="724068"/>
            </a:xfrm>
            <a:prstGeom prst="flowChartOffpageConnector">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微软雅黑" panose="020B0503020204020204" pitchFamily="34" charset="-122"/>
                  <a:ea typeface="微软雅黑" panose="020B0503020204020204" pitchFamily="34" charset="-122"/>
                </a:rPr>
                <a:t>文献筐</a:t>
              </a:r>
            </a:p>
          </p:txBody>
        </p:sp>
        <p:sp>
          <p:nvSpPr>
            <p:cNvPr id="46" name="圆角矩形 11">
              <a:extLst>
                <a:ext uri="{FF2B5EF4-FFF2-40B4-BE49-F238E27FC236}">
                  <a16:creationId xmlns:a16="http://schemas.microsoft.com/office/drawing/2014/main" id="{9D29BDFE-14F0-4BC5-97C6-424687660438}"/>
                </a:ext>
              </a:extLst>
            </p:cNvPr>
            <p:cNvSpPr/>
            <p:nvPr/>
          </p:nvSpPr>
          <p:spPr>
            <a:xfrm>
              <a:off x="10204596" y="4543081"/>
              <a:ext cx="808018" cy="724068"/>
            </a:xfrm>
            <a:prstGeom prst="round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buFont typeface="Arial" panose="020B0604020202020204" pitchFamily="34" charset="0"/>
                <a:buNone/>
                <a:defRPr/>
              </a:pPr>
              <a:r>
                <a:rPr lang="zh-CN" altLang="en-US" sz="3202" b="1" dirty="0">
                  <a:solidFill>
                    <a:schemeClr val="tx1"/>
                  </a:solidFill>
                  <a:latin typeface="微软雅黑" panose="020B0503020204020204" pitchFamily="34" charset="-122"/>
                  <a:ea typeface="微软雅黑" panose="020B0503020204020204" pitchFamily="34" charset="-122"/>
                </a:rPr>
                <a:t>               </a:t>
              </a:r>
            </a:p>
          </p:txBody>
        </p:sp>
      </p:grpSp>
      <p:sp>
        <p:nvSpPr>
          <p:cNvPr id="48" name="íṧľíďé">
            <a:extLst>
              <a:ext uri="{FF2B5EF4-FFF2-40B4-BE49-F238E27FC236}">
                <a16:creationId xmlns:a16="http://schemas.microsoft.com/office/drawing/2014/main" id="{1EC79807-BB92-46D1-94E1-031B441F9B22}"/>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步骤一：加入“文献筐”</a:t>
            </a:r>
            <a:endParaRPr lang="en-US" altLang="zh-CN" sz="1867" dirty="0">
              <a:solidFill>
                <a:schemeClr val="bg1"/>
              </a:solidFill>
            </a:endParaRPr>
          </a:p>
        </p:txBody>
      </p:sp>
      <p:sp>
        <p:nvSpPr>
          <p:cNvPr id="23" name="椭圆 22">
            <a:extLst>
              <a:ext uri="{FF2B5EF4-FFF2-40B4-BE49-F238E27FC236}">
                <a16:creationId xmlns:a16="http://schemas.microsoft.com/office/drawing/2014/main" id="{094DF763-8349-46B4-B01C-48DC96721D65}"/>
              </a:ext>
            </a:extLst>
          </p:cNvPr>
          <p:cNvSpPr/>
          <p:nvPr/>
        </p:nvSpPr>
        <p:spPr>
          <a:xfrm>
            <a:off x="1817383" y="4508545"/>
            <a:ext cx="1078137" cy="463848"/>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24" name="椭圆 23">
            <a:extLst>
              <a:ext uri="{FF2B5EF4-FFF2-40B4-BE49-F238E27FC236}">
                <a16:creationId xmlns:a16="http://schemas.microsoft.com/office/drawing/2014/main" id="{F0C03133-D17D-4324-9FD5-FB81AE1D65EA}"/>
              </a:ext>
            </a:extLst>
          </p:cNvPr>
          <p:cNvSpPr/>
          <p:nvPr/>
        </p:nvSpPr>
        <p:spPr>
          <a:xfrm>
            <a:off x="1817382" y="6253891"/>
            <a:ext cx="1078137" cy="463848"/>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Tree>
    <p:extLst>
      <p:ext uri="{BB962C8B-B14F-4D97-AF65-F5344CB8AC3E}">
        <p14:creationId xmlns:p14="http://schemas.microsoft.com/office/powerpoint/2010/main" val="34798674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500"/>
                                        <p:tgtEl>
                                          <p:spTgt spid="32"/>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par>
                          <p:cTn id="35" fill="hold">
                            <p:stCondLst>
                              <p:cond delay="1000"/>
                            </p:stCondLst>
                            <p:childTnLst>
                              <p:par>
                                <p:cTn id="36" presetID="10"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par>
                          <p:cTn id="39" fill="hold">
                            <p:stCondLst>
                              <p:cond delay="1500"/>
                            </p:stCondLst>
                            <p:childTnLst>
                              <p:par>
                                <p:cTn id="40" presetID="10" presetClass="entr" presetSubtype="0"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48" grpId="0" animBg="1"/>
      <p:bldP spid="23" grpId="0" animBg="1"/>
      <p:bldP spid="2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98DB460D-11C8-42A0-AF08-361C13D27FA8}"/>
              </a:ext>
            </a:extLst>
          </p:cNvPr>
          <p:cNvPicPr>
            <a:picLocks noChangeAspect="1"/>
          </p:cNvPicPr>
          <p:nvPr/>
        </p:nvPicPr>
        <p:blipFill>
          <a:blip r:embed="rId2"/>
          <a:stretch>
            <a:fillRect/>
          </a:stretch>
        </p:blipFill>
        <p:spPr>
          <a:xfrm>
            <a:off x="817367" y="1590193"/>
            <a:ext cx="10132578" cy="5202769"/>
          </a:xfrm>
          <a:prstGeom prst="rect">
            <a:avLst/>
          </a:prstGeom>
        </p:spPr>
      </p:pic>
      <p:grpSp>
        <p:nvGrpSpPr>
          <p:cNvPr id="2" name="组合 1">
            <a:extLst>
              <a:ext uri="{FF2B5EF4-FFF2-40B4-BE49-F238E27FC236}">
                <a16:creationId xmlns:a16="http://schemas.microsoft.com/office/drawing/2014/main" id="{8564FC9B-3F2C-4175-869F-23DA0F6FC5BD}"/>
              </a:ext>
            </a:extLst>
          </p:cNvPr>
          <p:cNvGrpSpPr/>
          <p:nvPr/>
        </p:nvGrpSpPr>
        <p:grpSpPr>
          <a:xfrm>
            <a:off x="786980" y="1028976"/>
            <a:ext cx="8174756" cy="464333"/>
            <a:chOff x="5802276" y="1428826"/>
            <a:chExt cx="6129648" cy="348169"/>
          </a:xfrm>
        </p:grpSpPr>
        <p:sp>
          <p:nvSpPr>
            <p:cNvPr id="3" name="TextBox 5">
              <a:extLst>
                <a:ext uri="{FF2B5EF4-FFF2-40B4-BE49-F238E27FC236}">
                  <a16:creationId xmlns:a16="http://schemas.microsoft.com/office/drawing/2014/main" id="{609A1AC1-2E8D-401F-8F26-02A1C0087328}"/>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文献传递</a:t>
              </a:r>
              <a:endParaRPr lang="en-US" altLang="zh-CN" sz="2000" dirty="0"/>
            </a:p>
          </p:txBody>
        </p:sp>
        <p:sp>
          <p:nvSpPr>
            <p:cNvPr id="4" name="椭圆 3">
              <a:extLst>
                <a:ext uri="{FF2B5EF4-FFF2-40B4-BE49-F238E27FC236}">
                  <a16:creationId xmlns:a16="http://schemas.microsoft.com/office/drawing/2014/main" id="{58B638E0-7B5B-4337-BF25-F5000C978170}"/>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5</a:t>
              </a:r>
              <a:endParaRPr lang="zh-CN" altLang="en-US" sz="3202" dirty="0"/>
            </a:p>
          </p:txBody>
        </p:sp>
      </p:grpSp>
      <p:grpSp>
        <p:nvGrpSpPr>
          <p:cNvPr id="5" name="组合 4">
            <a:extLst>
              <a:ext uri="{FF2B5EF4-FFF2-40B4-BE49-F238E27FC236}">
                <a16:creationId xmlns:a16="http://schemas.microsoft.com/office/drawing/2014/main" id="{31CBA397-3935-4952-AA06-46C6B46B1542}"/>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BA6CE461-E6D1-4312-9BC2-9D892A87274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D46827CC-18E7-4B48-A505-7D0CA4ECCFB9}"/>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2E85F3F0-F59F-4CCE-B3DA-9BEB533E3EF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183229B0-420A-4303-9A3E-D38E677ECD7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18" name="椭圆 17">
            <a:extLst>
              <a:ext uri="{FF2B5EF4-FFF2-40B4-BE49-F238E27FC236}">
                <a16:creationId xmlns:a16="http://schemas.microsoft.com/office/drawing/2014/main" id="{D1C09B95-4A85-4732-B4C6-B704019F81F5}"/>
              </a:ext>
            </a:extLst>
          </p:cNvPr>
          <p:cNvSpPr/>
          <p:nvPr/>
        </p:nvSpPr>
        <p:spPr>
          <a:xfrm>
            <a:off x="1817384" y="2565698"/>
            <a:ext cx="1078137" cy="463848"/>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nvGrpSpPr>
          <p:cNvPr id="49" name="组合 48">
            <a:extLst>
              <a:ext uri="{FF2B5EF4-FFF2-40B4-BE49-F238E27FC236}">
                <a16:creationId xmlns:a16="http://schemas.microsoft.com/office/drawing/2014/main" id="{66F7788D-AEFD-4F03-AD73-FC600CBBA40F}"/>
              </a:ext>
            </a:extLst>
          </p:cNvPr>
          <p:cNvGrpSpPr/>
          <p:nvPr/>
        </p:nvGrpSpPr>
        <p:grpSpPr>
          <a:xfrm>
            <a:off x="10017918" y="3858415"/>
            <a:ext cx="1181373" cy="1408734"/>
            <a:chOff x="10017918" y="3858415"/>
            <a:chExt cx="1181373" cy="1408734"/>
          </a:xfrm>
        </p:grpSpPr>
        <p:sp>
          <p:nvSpPr>
            <p:cNvPr id="44" name="流程图: 离页连接符 43">
              <a:extLst>
                <a:ext uri="{FF2B5EF4-FFF2-40B4-BE49-F238E27FC236}">
                  <a16:creationId xmlns:a16="http://schemas.microsoft.com/office/drawing/2014/main" id="{F46C790E-266C-4DD6-AC63-63E7685AD64A}"/>
                </a:ext>
              </a:extLst>
            </p:cNvPr>
            <p:cNvSpPr/>
            <p:nvPr/>
          </p:nvSpPr>
          <p:spPr>
            <a:xfrm>
              <a:off x="10017918" y="3858415"/>
              <a:ext cx="1181373" cy="724068"/>
            </a:xfrm>
            <a:prstGeom prst="flowChartOffpageConnector">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微软雅黑" panose="020B0503020204020204" pitchFamily="34" charset="-122"/>
                  <a:ea typeface="微软雅黑" panose="020B0503020204020204" pitchFamily="34" charset="-122"/>
                </a:rPr>
                <a:t>文献筐</a:t>
              </a:r>
            </a:p>
          </p:txBody>
        </p:sp>
        <p:sp>
          <p:nvSpPr>
            <p:cNvPr id="46" name="圆角矩形 11">
              <a:extLst>
                <a:ext uri="{FF2B5EF4-FFF2-40B4-BE49-F238E27FC236}">
                  <a16:creationId xmlns:a16="http://schemas.microsoft.com/office/drawing/2014/main" id="{9D29BDFE-14F0-4BC5-97C6-424687660438}"/>
                </a:ext>
              </a:extLst>
            </p:cNvPr>
            <p:cNvSpPr/>
            <p:nvPr/>
          </p:nvSpPr>
          <p:spPr>
            <a:xfrm>
              <a:off x="10204596" y="4543081"/>
              <a:ext cx="808018" cy="724068"/>
            </a:xfrm>
            <a:prstGeom prst="round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buFont typeface="Arial" panose="020B0604020202020204" pitchFamily="34" charset="0"/>
                <a:buNone/>
                <a:defRPr/>
              </a:pPr>
              <a:r>
                <a:rPr lang="zh-CN" altLang="en-US" sz="3202" b="1" dirty="0">
                  <a:solidFill>
                    <a:schemeClr val="tx1"/>
                  </a:solidFill>
                  <a:latin typeface="微软雅黑" panose="020B0503020204020204" pitchFamily="34" charset="-122"/>
                  <a:ea typeface="微软雅黑" panose="020B0503020204020204" pitchFamily="34" charset="-122"/>
                </a:rPr>
                <a:t>               </a:t>
              </a:r>
            </a:p>
          </p:txBody>
        </p:sp>
      </p:grpSp>
      <p:sp>
        <p:nvSpPr>
          <p:cNvPr id="48" name="íṧľíďé">
            <a:extLst>
              <a:ext uri="{FF2B5EF4-FFF2-40B4-BE49-F238E27FC236}">
                <a16:creationId xmlns:a16="http://schemas.microsoft.com/office/drawing/2014/main" id="{1EC79807-BB92-46D1-94E1-031B441F9B22}"/>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步骤一：加入“文献筐”</a:t>
            </a:r>
            <a:endParaRPr lang="en-US" altLang="zh-CN" sz="1867" dirty="0">
              <a:solidFill>
                <a:schemeClr val="bg1"/>
              </a:solidFill>
            </a:endParaRPr>
          </a:p>
        </p:txBody>
      </p:sp>
    </p:spTree>
    <p:extLst>
      <p:ext uri="{BB962C8B-B14F-4D97-AF65-F5344CB8AC3E}">
        <p14:creationId xmlns:p14="http://schemas.microsoft.com/office/powerpoint/2010/main" val="1419643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par>
                          <p:cTn id="7" fill="hold">
                            <p:stCondLst>
                              <p:cond delay="0"/>
                            </p:stCondLst>
                            <p:childTnLst>
                              <p:par>
                                <p:cTn id="8" presetID="35" presetClass="emph" presetSubtype="0" repeatCount="4000" fill="hold" grpId="1" nodeType="afterEffect">
                                  <p:stCondLst>
                                    <p:cond delay="0"/>
                                  </p:stCondLst>
                                  <p:childTnLst>
                                    <p:anim calcmode="discrete" valueType="str">
                                      <p:cBhvr>
                                        <p:cTn id="9" dur="250" fill="hold"/>
                                        <p:tgtEl>
                                          <p:spTgt spid="18"/>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98DB460D-11C8-42A0-AF08-361C13D27FA8}"/>
              </a:ext>
            </a:extLst>
          </p:cNvPr>
          <p:cNvPicPr>
            <a:picLocks noChangeAspect="1"/>
          </p:cNvPicPr>
          <p:nvPr/>
        </p:nvPicPr>
        <p:blipFill>
          <a:blip r:embed="rId2"/>
          <a:stretch>
            <a:fillRect/>
          </a:stretch>
        </p:blipFill>
        <p:spPr>
          <a:xfrm>
            <a:off x="817367" y="1590193"/>
            <a:ext cx="10132578" cy="5202769"/>
          </a:xfrm>
          <a:prstGeom prst="rect">
            <a:avLst/>
          </a:prstGeom>
        </p:spPr>
      </p:pic>
      <p:grpSp>
        <p:nvGrpSpPr>
          <p:cNvPr id="2" name="组合 1">
            <a:extLst>
              <a:ext uri="{FF2B5EF4-FFF2-40B4-BE49-F238E27FC236}">
                <a16:creationId xmlns:a16="http://schemas.microsoft.com/office/drawing/2014/main" id="{8564FC9B-3F2C-4175-869F-23DA0F6FC5BD}"/>
              </a:ext>
            </a:extLst>
          </p:cNvPr>
          <p:cNvGrpSpPr/>
          <p:nvPr/>
        </p:nvGrpSpPr>
        <p:grpSpPr>
          <a:xfrm>
            <a:off x="786980" y="1028976"/>
            <a:ext cx="8174756" cy="464333"/>
            <a:chOff x="5802276" y="1428826"/>
            <a:chExt cx="6129648" cy="348169"/>
          </a:xfrm>
        </p:grpSpPr>
        <p:sp>
          <p:nvSpPr>
            <p:cNvPr id="3" name="TextBox 5">
              <a:extLst>
                <a:ext uri="{FF2B5EF4-FFF2-40B4-BE49-F238E27FC236}">
                  <a16:creationId xmlns:a16="http://schemas.microsoft.com/office/drawing/2014/main" id="{609A1AC1-2E8D-401F-8F26-02A1C0087328}"/>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文献传递</a:t>
              </a:r>
              <a:endParaRPr lang="en-US" altLang="zh-CN" sz="2000" dirty="0"/>
            </a:p>
          </p:txBody>
        </p:sp>
        <p:sp>
          <p:nvSpPr>
            <p:cNvPr id="4" name="椭圆 3">
              <a:extLst>
                <a:ext uri="{FF2B5EF4-FFF2-40B4-BE49-F238E27FC236}">
                  <a16:creationId xmlns:a16="http://schemas.microsoft.com/office/drawing/2014/main" id="{58B638E0-7B5B-4337-BF25-F5000C978170}"/>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5</a:t>
              </a:r>
              <a:endParaRPr lang="zh-CN" altLang="en-US" sz="3202" dirty="0"/>
            </a:p>
          </p:txBody>
        </p:sp>
      </p:grpSp>
      <p:grpSp>
        <p:nvGrpSpPr>
          <p:cNvPr id="5" name="组合 4">
            <a:extLst>
              <a:ext uri="{FF2B5EF4-FFF2-40B4-BE49-F238E27FC236}">
                <a16:creationId xmlns:a16="http://schemas.microsoft.com/office/drawing/2014/main" id="{31CBA397-3935-4952-AA06-46C6B46B1542}"/>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BA6CE461-E6D1-4312-9BC2-9D892A87274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D46827CC-18E7-4B48-A505-7D0CA4ECCFB9}"/>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2E85F3F0-F59F-4CCE-B3DA-9BEB533E3EF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183229B0-420A-4303-9A3E-D38E677ECD7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cxnSp>
        <p:nvCxnSpPr>
          <p:cNvPr id="39" name="直接箭头连接符 12">
            <a:extLst>
              <a:ext uri="{FF2B5EF4-FFF2-40B4-BE49-F238E27FC236}">
                <a16:creationId xmlns:a16="http://schemas.microsoft.com/office/drawing/2014/main" id="{B71D5462-7A03-4A7A-A9FE-58FFAB9DA4F9}"/>
              </a:ext>
            </a:extLst>
          </p:cNvPr>
          <p:cNvCxnSpPr>
            <a:cxnSpLocks noChangeShapeType="1"/>
          </p:cNvCxnSpPr>
          <p:nvPr/>
        </p:nvCxnSpPr>
        <p:spPr bwMode="auto">
          <a:xfrm>
            <a:off x="3498660" y="2880890"/>
            <a:ext cx="6649892" cy="1904785"/>
          </a:xfrm>
          <a:prstGeom prst="straightConnector1">
            <a:avLst/>
          </a:prstGeom>
          <a:noFill/>
          <a:ln w="34925">
            <a:solidFill>
              <a:srgbClr val="00B050"/>
            </a:solidFill>
            <a:round/>
            <a:headEnd/>
            <a:tailEnd type="arrow" w="med" len="med"/>
          </a:ln>
          <a:extLst>
            <a:ext uri="{909E8E84-426E-40DD-AFC4-6F175D3DCCD1}">
              <a14:hiddenFill xmlns:a14="http://schemas.microsoft.com/office/drawing/2010/main">
                <a:noFill/>
              </a14:hiddenFill>
            </a:ext>
          </a:extLst>
        </p:spPr>
      </p:cxnSp>
      <p:sp>
        <p:nvSpPr>
          <p:cNvPr id="44" name="流程图: 离页连接符 43">
            <a:extLst>
              <a:ext uri="{FF2B5EF4-FFF2-40B4-BE49-F238E27FC236}">
                <a16:creationId xmlns:a16="http://schemas.microsoft.com/office/drawing/2014/main" id="{F46C790E-266C-4DD6-AC63-63E7685AD64A}"/>
              </a:ext>
            </a:extLst>
          </p:cNvPr>
          <p:cNvSpPr/>
          <p:nvPr/>
        </p:nvSpPr>
        <p:spPr>
          <a:xfrm>
            <a:off x="10017918" y="3858415"/>
            <a:ext cx="1181373" cy="724068"/>
          </a:xfrm>
          <a:prstGeom prst="flowChartOffpageConnector">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solidFill>
                <a:latin typeface="微软雅黑" panose="020B0503020204020204" pitchFamily="34" charset="-122"/>
                <a:ea typeface="微软雅黑" panose="020B0503020204020204" pitchFamily="34" charset="-122"/>
              </a:rPr>
              <a:t>文献筐</a:t>
            </a:r>
          </a:p>
        </p:txBody>
      </p:sp>
      <p:sp>
        <p:nvSpPr>
          <p:cNvPr id="46" name="圆角矩形 11">
            <a:extLst>
              <a:ext uri="{FF2B5EF4-FFF2-40B4-BE49-F238E27FC236}">
                <a16:creationId xmlns:a16="http://schemas.microsoft.com/office/drawing/2014/main" id="{9D29BDFE-14F0-4BC5-97C6-424687660438}"/>
              </a:ext>
            </a:extLst>
          </p:cNvPr>
          <p:cNvSpPr/>
          <p:nvPr/>
        </p:nvSpPr>
        <p:spPr>
          <a:xfrm>
            <a:off x="10204596" y="4543081"/>
            <a:ext cx="808018" cy="724068"/>
          </a:xfrm>
          <a:prstGeom prst="round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buFont typeface="Arial" panose="020B0604020202020204" pitchFamily="34" charset="0"/>
              <a:buNone/>
              <a:defRPr/>
            </a:pPr>
            <a:r>
              <a:rPr lang="zh-CN" altLang="en-US" sz="3202" b="1" dirty="0">
                <a:solidFill>
                  <a:schemeClr val="tx1"/>
                </a:solidFill>
                <a:latin typeface="微软雅黑" panose="020B0503020204020204" pitchFamily="34" charset="-122"/>
                <a:ea typeface="微软雅黑" panose="020B0503020204020204" pitchFamily="34" charset="-122"/>
              </a:rPr>
              <a:t>               </a:t>
            </a:r>
          </a:p>
        </p:txBody>
      </p:sp>
      <p:sp>
        <p:nvSpPr>
          <p:cNvPr id="48" name="íṧľíďé">
            <a:extLst>
              <a:ext uri="{FF2B5EF4-FFF2-40B4-BE49-F238E27FC236}">
                <a16:creationId xmlns:a16="http://schemas.microsoft.com/office/drawing/2014/main" id="{1EC79807-BB92-46D1-94E1-031B441F9B22}"/>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步骤一：加入“文献筐”</a:t>
            </a:r>
            <a:endParaRPr lang="en-US" altLang="zh-CN" sz="1867" dirty="0">
              <a:solidFill>
                <a:schemeClr val="bg1"/>
              </a:solidFill>
            </a:endParaRPr>
          </a:p>
        </p:txBody>
      </p:sp>
      <p:pic>
        <p:nvPicPr>
          <p:cNvPr id="12" name="图片 11">
            <a:extLst>
              <a:ext uri="{FF2B5EF4-FFF2-40B4-BE49-F238E27FC236}">
                <a16:creationId xmlns:a16="http://schemas.microsoft.com/office/drawing/2014/main" id="{55B0C1C8-4463-4C0A-A2E5-FA1BF59E4670}"/>
              </a:ext>
            </a:extLst>
          </p:cNvPr>
          <p:cNvPicPr>
            <a:picLocks noChangeAspect="1"/>
          </p:cNvPicPr>
          <p:nvPr/>
        </p:nvPicPr>
        <p:blipFill>
          <a:blip r:embed="rId3"/>
          <a:stretch>
            <a:fillRect/>
          </a:stretch>
        </p:blipFill>
        <p:spPr>
          <a:xfrm>
            <a:off x="1778695" y="2520432"/>
            <a:ext cx="1591756" cy="576064"/>
          </a:xfrm>
          <a:prstGeom prst="rect">
            <a:avLst/>
          </a:prstGeom>
        </p:spPr>
      </p:pic>
      <p:sp>
        <p:nvSpPr>
          <p:cNvPr id="38" name="矩形 37">
            <a:extLst>
              <a:ext uri="{FF2B5EF4-FFF2-40B4-BE49-F238E27FC236}">
                <a16:creationId xmlns:a16="http://schemas.microsoft.com/office/drawing/2014/main" id="{5E7FD020-9CA2-4DC6-8A88-3542D0F04D00}"/>
              </a:ext>
            </a:extLst>
          </p:cNvPr>
          <p:cNvSpPr/>
          <p:nvPr/>
        </p:nvSpPr>
        <p:spPr>
          <a:xfrm>
            <a:off x="1771578" y="2574178"/>
            <a:ext cx="1674697" cy="468571"/>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pic>
        <p:nvPicPr>
          <p:cNvPr id="15" name="图片 14">
            <a:extLst>
              <a:ext uri="{FF2B5EF4-FFF2-40B4-BE49-F238E27FC236}">
                <a16:creationId xmlns:a16="http://schemas.microsoft.com/office/drawing/2014/main" id="{1DDE1D0C-6E39-4BBA-9D40-BDF8E158292F}"/>
              </a:ext>
            </a:extLst>
          </p:cNvPr>
          <p:cNvPicPr>
            <a:picLocks noChangeAspect="1"/>
          </p:cNvPicPr>
          <p:nvPr/>
        </p:nvPicPr>
        <p:blipFill>
          <a:blip r:embed="rId4"/>
          <a:stretch>
            <a:fillRect/>
          </a:stretch>
        </p:blipFill>
        <p:spPr>
          <a:xfrm>
            <a:off x="10352630" y="4618023"/>
            <a:ext cx="499073" cy="514196"/>
          </a:xfrm>
          <a:prstGeom prst="rect">
            <a:avLst/>
          </a:prstGeom>
        </p:spPr>
      </p:pic>
    </p:spTree>
    <p:extLst>
      <p:ext uri="{BB962C8B-B14F-4D97-AF65-F5344CB8AC3E}">
        <p14:creationId xmlns:p14="http://schemas.microsoft.com/office/powerpoint/2010/main" val="16735155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22" presetClass="entr" presetSubtype="8" fill="hold" nodeType="afterEffect">
                                  <p:stCondLst>
                                    <p:cond delay="25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750"/>
                                        <p:tgtEl>
                                          <p:spTgt spid="39"/>
                                        </p:tgtEl>
                                      </p:cBhvr>
                                    </p:animEffect>
                                  </p:childTnLst>
                                </p:cTn>
                              </p:par>
                            </p:childTnLst>
                          </p:cTn>
                        </p:par>
                        <p:par>
                          <p:cTn id="12" fill="hold">
                            <p:stCondLst>
                              <p:cond delay="1500"/>
                            </p:stCondLst>
                            <p:childTnLst>
                              <p:par>
                                <p:cTn id="13" presetID="1" presetClass="entr" presetSubtype="0"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childTnLst>
                          </p:cTn>
                        </p:par>
                        <p:par>
                          <p:cTn id="15" fill="hold">
                            <p:stCondLst>
                              <p:cond delay="1500"/>
                            </p:stCondLst>
                            <p:childTnLst>
                              <p:par>
                                <p:cTn id="16" presetID="35" presetClass="emph" presetSubtype="0" repeatCount="4000" fill="hold" grpId="1" nodeType="afterEffect">
                                  <p:stCondLst>
                                    <p:cond delay="0"/>
                                  </p:stCondLst>
                                  <p:childTnLst>
                                    <p:anim calcmode="discrete" valueType="str">
                                      <p:cBhvr>
                                        <p:cTn id="17" dur="250" fill="hold"/>
                                        <p:tgtEl>
                                          <p:spTgt spid="4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6" grpId="1" animBg="1"/>
      <p:bldP spid="3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564FC9B-3F2C-4175-869F-23DA0F6FC5BD}"/>
              </a:ext>
            </a:extLst>
          </p:cNvPr>
          <p:cNvGrpSpPr/>
          <p:nvPr/>
        </p:nvGrpSpPr>
        <p:grpSpPr>
          <a:xfrm>
            <a:off x="786980" y="1028976"/>
            <a:ext cx="8174756" cy="464333"/>
            <a:chOff x="5802276" y="1428826"/>
            <a:chExt cx="6129648" cy="348169"/>
          </a:xfrm>
        </p:grpSpPr>
        <p:sp>
          <p:nvSpPr>
            <p:cNvPr id="3" name="TextBox 5">
              <a:extLst>
                <a:ext uri="{FF2B5EF4-FFF2-40B4-BE49-F238E27FC236}">
                  <a16:creationId xmlns:a16="http://schemas.microsoft.com/office/drawing/2014/main" id="{609A1AC1-2E8D-401F-8F26-02A1C0087328}"/>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文献传递</a:t>
              </a:r>
              <a:endParaRPr lang="en-US" altLang="zh-CN" sz="2000" dirty="0"/>
            </a:p>
          </p:txBody>
        </p:sp>
        <p:sp>
          <p:nvSpPr>
            <p:cNvPr id="4" name="椭圆 3">
              <a:extLst>
                <a:ext uri="{FF2B5EF4-FFF2-40B4-BE49-F238E27FC236}">
                  <a16:creationId xmlns:a16="http://schemas.microsoft.com/office/drawing/2014/main" id="{58B638E0-7B5B-4337-BF25-F5000C978170}"/>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5</a:t>
              </a:r>
              <a:endParaRPr lang="zh-CN" altLang="en-US" sz="3202" dirty="0"/>
            </a:p>
          </p:txBody>
        </p:sp>
      </p:grpSp>
      <p:grpSp>
        <p:nvGrpSpPr>
          <p:cNvPr id="5" name="组合 4">
            <a:extLst>
              <a:ext uri="{FF2B5EF4-FFF2-40B4-BE49-F238E27FC236}">
                <a16:creationId xmlns:a16="http://schemas.microsoft.com/office/drawing/2014/main" id="{31CBA397-3935-4952-AA06-46C6B46B1542}"/>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BA6CE461-E6D1-4312-9BC2-9D892A87274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D46827CC-18E7-4B48-A505-7D0CA4ECCFB9}"/>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2E85F3F0-F59F-4CCE-B3DA-9BEB533E3EF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183229B0-420A-4303-9A3E-D38E677ECD7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48" name="íṧľíďé">
            <a:extLst>
              <a:ext uri="{FF2B5EF4-FFF2-40B4-BE49-F238E27FC236}">
                <a16:creationId xmlns:a16="http://schemas.microsoft.com/office/drawing/2014/main" id="{1EC79807-BB92-46D1-94E1-031B441F9B22}"/>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步骤一：加入“文献筐”</a:t>
            </a:r>
            <a:endParaRPr lang="en-US" altLang="zh-CN" sz="1867" dirty="0">
              <a:solidFill>
                <a:schemeClr val="bg1"/>
              </a:solidFill>
            </a:endParaRPr>
          </a:p>
        </p:txBody>
      </p:sp>
      <p:pic>
        <p:nvPicPr>
          <p:cNvPr id="10" name="图片 9">
            <a:extLst>
              <a:ext uri="{FF2B5EF4-FFF2-40B4-BE49-F238E27FC236}">
                <a16:creationId xmlns:a16="http://schemas.microsoft.com/office/drawing/2014/main" id="{631BE1B6-B181-442D-A67C-5793B1EB3D3A}"/>
              </a:ext>
            </a:extLst>
          </p:cNvPr>
          <p:cNvPicPr>
            <a:picLocks noChangeAspect="1"/>
          </p:cNvPicPr>
          <p:nvPr/>
        </p:nvPicPr>
        <p:blipFill>
          <a:blip r:embed="rId2"/>
          <a:stretch>
            <a:fillRect/>
          </a:stretch>
        </p:blipFill>
        <p:spPr>
          <a:xfrm>
            <a:off x="817366" y="1644793"/>
            <a:ext cx="9995160" cy="5136629"/>
          </a:xfrm>
          <a:prstGeom prst="rect">
            <a:avLst/>
          </a:prstGeom>
        </p:spPr>
      </p:pic>
      <p:cxnSp>
        <p:nvCxnSpPr>
          <p:cNvPr id="20" name="直接连接符 19">
            <a:extLst>
              <a:ext uri="{FF2B5EF4-FFF2-40B4-BE49-F238E27FC236}">
                <a16:creationId xmlns:a16="http://schemas.microsoft.com/office/drawing/2014/main" id="{7812D850-7362-4244-90E6-7D077EED7564}"/>
              </a:ext>
            </a:extLst>
          </p:cNvPr>
          <p:cNvCxnSpPr>
            <a:cxnSpLocks/>
          </p:cNvCxnSpPr>
          <p:nvPr/>
        </p:nvCxnSpPr>
        <p:spPr>
          <a:xfrm>
            <a:off x="1850703" y="2925738"/>
            <a:ext cx="1296144" cy="0"/>
          </a:xfrm>
          <a:prstGeom prst="line">
            <a:avLst/>
          </a:prstGeom>
          <a:ln w="3492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1" name="直接连接符 20">
            <a:extLst>
              <a:ext uri="{FF2B5EF4-FFF2-40B4-BE49-F238E27FC236}">
                <a16:creationId xmlns:a16="http://schemas.microsoft.com/office/drawing/2014/main" id="{75232E4F-1342-41EF-AF4A-EF6407344E73}"/>
              </a:ext>
            </a:extLst>
          </p:cNvPr>
          <p:cNvCxnSpPr>
            <a:cxnSpLocks/>
          </p:cNvCxnSpPr>
          <p:nvPr/>
        </p:nvCxnSpPr>
        <p:spPr>
          <a:xfrm>
            <a:off x="1850703" y="4887222"/>
            <a:ext cx="1296144" cy="0"/>
          </a:xfrm>
          <a:prstGeom prst="line">
            <a:avLst/>
          </a:prstGeom>
          <a:ln w="34925">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2" name="直接连接符 21">
            <a:extLst>
              <a:ext uri="{FF2B5EF4-FFF2-40B4-BE49-F238E27FC236}">
                <a16:creationId xmlns:a16="http://schemas.microsoft.com/office/drawing/2014/main" id="{524FC6CE-5E76-44BB-AB0B-764C734041F4}"/>
              </a:ext>
            </a:extLst>
          </p:cNvPr>
          <p:cNvCxnSpPr>
            <a:cxnSpLocks/>
          </p:cNvCxnSpPr>
          <p:nvPr/>
        </p:nvCxnSpPr>
        <p:spPr>
          <a:xfrm>
            <a:off x="1850703" y="6598146"/>
            <a:ext cx="1296144" cy="0"/>
          </a:xfrm>
          <a:prstGeom prst="line">
            <a:avLst/>
          </a:prstGeom>
          <a:ln w="34925">
            <a:solidFill>
              <a:srgbClr val="FF0000"/>
            </a:solidFill>
          </a:ln>
        </p:spPr>
        <p:style>
          <a:lnRef idx="1">
            <a:schemeClr val="accent2"/>
          </a:lnRef>
          <a:fillRef idx="0">
            <a:schemeClr val="accent2"/>
          </a:fillRef>
          <a:effectRef idx="0">
            <a:schemeClr val="accent2"/>
          </a:effectRef>
          <a:fontRef idx="minor">
            <a:schemeClr val="tx1"/>
          </a:fontRef>
        </p:style>
      </p:cxnSp>
      <p:sp>
        <p:nvSpPr>
          <p:cNvPr id="32" name="圆角矩形 11">
            <a:extLst>
              <a:ext uri="{FF2B5EF4-FFF2-40B4-BE49-F238E27FC236}">
                <a16:creationId xmlns:a16="http://schemas.microsoft.com/office/drawing/2014/main" id="{FAD2427D-3543-463F-B868-DB5997712212}"/>
              </a:ext>
            </a:extLst>
          </p:cNvPr>
          <p:cNvSpPr/>
          <p:nvPr/>
        </p:nvSpPr>
        <p:spPr>
          <a:xfrm>
            <a:off x="10095409" y="4561188"/>
            <a:ext cx="808018" cy="724068"/>
          </a:xfrm>
          <a:prstGeom prst="round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buFont typeface="Arial" panose="020B0604020202020204" pitchFamily="34" charset="0"/>
              <a:buNone/>
              <a:defRPr/>
            </a:pPr>
            <a:r>
              <a:rPr lang="zh-CN" altLang="en-US" sz="3202" b="1" dirty="0">
                <a:solidFill>
                  <a:schemeClr val="tx1"/>
                </a:solidFill>
                <a:latin typeface="微软雅黑" panose="020B0503020204020204" pitchFamily="34" charset="-122"/>
                <a:ea typeface="微软雅黑" panose="020B0503020204020204" pitchFamily="34" charset="-122"/>
              </a:rPr>
              <a:t>               </a:t>
            </a:r>
          </a:p>
        </p:txBody>
      </p:sp>
      <p:sp>
        <p:nvSpPr>
          <p:cNvPr id="33" name="对话气泡: 矩形 32">
            <a:extLst>
              <a:ext uri="{FF2B5EF4-FFF2-40B4-BE49-F238E27FC236}">
                <a16:creationId xmlns:a16="http://schemas.microsoft.com/office/drawing/2014/main" id="{6880110C-EA0E-4010-A90C-AD576271AA57}"/>
              </a:ext>
            </a:extLst>
          </p:cNvPr>
          <p:cNvSpPr/>
          <p:nvPr/>
        </p:nvSpPr>
        <p:spPr>
          <a:xfrm>
            <a:off x="5831871" y="2251165"/>
            <a:ext cx="4285868" cy="1026598"/>
          </a:xfrm>
          <a:prstGeom prst="wedgeRectCallout">
            <a:avLst>
              <a:gd name="adj1" fmla="val 56902"/>
              <a:gd name="adj2" fmla="val 17239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81076">
              <a:lnSpc>
                <a:spcPct val="130000"/>
              </a:lnSpc>
              <a:buFont typeface="Arial" panose="020B0604020202020204" pitchFamily="34" charset="0"/>
              <a:buChar char="•"/>
              <a:defRPr/>
            </a:pPr>
            <a:r>
              <a:rPr lang="zh-CN" altLang="en-US" sz="2134"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134"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文献筐</a:t>
            </a:r>
            <a:r>
              <a:rPr lang="zh-CN" altLang="en-US" sz="2134"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”相当于购物车</a:t>
            </a:r>
            <a:endParaRPr lang="en-US" altLang="zh-CN" sz="2134"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a:p>
            <a:pPr indent="-381076">
              <a:lnSpc>
                <a:spcPct val="130000"/>
              </a:lnSpc>
              <a:buFont typeface="Arial" panose="020B0604020202020204" pitchFamily="34" charset="0"/>
              <a:buChar char="•"/>
              <a:defRPr/>
            </a:pPr>
            <a:r>
              <a:rPr lang="zh-CN" altLang="en-US" sz="2134"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一次最多可存放</a:t>
            </a:r>
            <a:r>
              <a:rPr lang="en-US" altLang="zh-CN" sz="2134"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sz="2134"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篇待选文献</a:t>
            </a:r>
            <a:endParaRPr lang="en-US" altLang="zh-CN" sz="2134"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9096258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1500"/>
                            </p:stCondLst>
                            <p:childTnLst>
                              <p:par>
                                <p:cTn id="17" presetID="1" presetClass="entr" presetSubtype="0"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par>
                          <p:cTn id="19" fill="hold">
                            <p:stCondLst>
                              <p:cond delay="1500"/>
                            </p:stCondLst>
                            <p:childTnLst>
                              <p:par>
                                <p:cTn id="20" presetID="35" presetClass="emph" presetSubtype="0" repeatCount="4000" fill="hold" grpId="1" nodeType="afterEffect">
                                  <p:stCondLst>
                                    <p:cond delay="0"/>
                                  </p:stCondLst>
                                  <p:childTnLst>
                                    <p:anim calcmode="discrete" valueType="str">
                                      <p:cBhvr>
                                        <p:cTn id="21" dur="250" fill="hold"/>
                                        <p:tgtEl>
                                          <p:spTgt spid="32"/>
                                        </p:tgtEl>
                                        <p:attrNameLst>
                                          <p:attrName>style.visibility</p:attrName>
                                        </p:attrNameLst>
                                      </p:cBhvr>
                                      <p:tavLst>
                                        <p:tav tm="0">
                                          <p:val>
                                            <p:strVal val="hidden"/>
                                          </p:val>
                                        </p:tav>
                                        <p:tav tm="50000">
                                          <p:val>
                                            <p:strVal val="visible"/>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750"/>
                                        <p:tgtEl>
                                          <p:spTgt spid="33"/>
                                        </p:tgtEl>
                                      </p:cBhvr>
                                    </p:animEffect>
                                    <p:anim calcmode="lin" valueType="num">
                                      <p:cBhvr>
                                        <p:cTn id="27" dur="750" fill="hold"/>
                                        <p:tgtEl>
                                          <p:spTgt spid="33"/>
                                        </p:tgtEl>
                                        <p:attrNameLst>
                                          <p:attrName>ppt_x</p:attrName>
                                        </p:attrNameLst>
                                      </p:cBhvr>
                                      <p:tavLst>
                                        <p:tav tm="0">
                                          <p:val>
                                            <p:strVal val="#ppt_x"/>
                                          </p:val>
                                        </p:tav>
                                        <p:tav tm="100000">
                                          <p:val>
                                            <p:strVal val="#ppt_x"/>
                                          </p:val>
                                        </p:tav>
                                      </p:tavLst>
                                    </p:anim>
                                    <p:anim calcmode="lin" valueType="num">
                                      <p:cBhvr>
                                        <p:cTn id="28" dur="7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564FC9B-3F2C-4175-869F-23DA0F6FC5BD}"/>
              </a:ext>
            </a:extLst>
          </p:cNvPr>
          <p:cNvGrpSpPr/>
          <p:nvPr/>
        </p:nvGrpSpPr>
        <p:grpSpPr>
          <a:xfrm>
            <a:off x="786980" y="1028976"/>
            <a:ext cx="8174756" cy="464333"/>
            <a:chOff x="5802276" y="1428826"/>
            <a:chExt cx="6129648" cy="348169"/>
          </a:xfrm>
        </p:grpSpPr>
        <p:sp>
          <p:nvSpPr>
            <p:cNvPr id="3" name="TextBox 5">
              <a:extLst>
                <a:ext uri="{FF2B5EF4-FFF2-40B4-BE49-F238E27FC236}">
                  <a16:creationId xmlns:a16="http://schemas.microsoft.com/office/drawing/2014/main" id="{609A1AC1-2E8D-401F-8F26-02A1C0087328}"/>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文献传递</a:t>
              </a:r>
              <a:endParaRPr lang="en-US" altLang="zh-CN" sz="2000" dirty="0"/>
            </a:p>
          </p:txBody>
        </p:sp>
        <p:sp>
          <p:nvSpPr>
            <p:cNvPr id="4" name="椭圆 3">
              <a:extLst>
                <a:ext uri="{FF2B5EF4-FFF2-40B4-BE49-F238E27FC236}">
                  <a16:creationId xmlns:a16="http://schemas.microsoft.com/office/drawing/2014/main" id="{58B638E0-7B5B-4337-BF25-F5000C978170}"/>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5</a:t>
              </a:r>
              <a:endParaRPr lang="zh-CN" altLang="en-US" sz="3202" dirty="0"/>
            </a:p>
          </p:txBody>
        </p:sp>
      </p:grpSp>
      <p:grpSp>
        <p:nvGrpSpPr>
          <p:cNvPr id="5" name="组合 4">
            <a:extLst>
              <a:ext uri="{FF2B5EF4-FFF2-40B4-BE49-F238E27FC236}">
                <a16:creationId xmlns:a16="http://schemas.microsoft.com/office/drawing/2014/main" id="{31CBA397-3935-4952-AA06-46C6B46B1542}"/>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BA6CE461-E6D1-4312-9BC2-9D892A87274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D46827CC-18E7-4B48-A505-7D0CA4ECCFB9}"/>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2E85F3F0-F59F-4CCE-B3DA-9BEB533E3EF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183229B0-420A-4303-9A3E-D38E677ECD7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48" name="íṧľíďé">
            <a:extLst>
              <a:ext uri="{FF2B5EF4-FFF2-40B4-BE49-F238E27FC236}">
                <a16:creationId xmlns:a16="http://schemas.microsoft.com/office/drawing/2014/main" id="{1EC79807-BB92-46D1-94E1-031B441F9B22}"/>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步骤二：提交订单</a:t>
            </a:r>
            <a:endParaRPr lang="en-US" altLang="zh-CN" sz="1867" dirty="0">
              <a:solidFill>
                <a:schemeClr val="bg1"/>
              </a:solidFill>
            </a:endParaRPr>
          </a:p>
        </p:txBody>
      </p:sp>
      <p:pic>
        <p:nvPicPr>
          <p:cNvPr id="11" name="图片 10">
            <a:extLst>
              <a:ext uri="{FF2B5EF4-FFF2-40B4-BE49-F238E27FC236}">
                <a16:creationId xmlns:a16="http://schemas.microsoft.com/office/drawing/2014/main" id="{1B3DF73E-0080-4499-8577-5E959D77B98F}"/>
              </a:ext>
            </a:extLst>
          </p:cNvPr>
          <p:cNvPicPr>
            <a:picLocks noChangeAspect="1"/>
          </p:cNvPicPr>
          <p:nvPr/>
        </p:nvPicPr>
        <p:blipFill>
          <a:blip r:embed="rId2"/>
          <a:stretch>
            <a:fillRect/>
          </a:stretch>
        </p:blipFill>
        <p:spPr>
          <a:xfrm>
            <a:off x="194832" y="2661531"/>
            <a:ext cx="2667264" cy="2880987"/>
          </a:xfrm>
          <a:prstGeom prst="rect">
            <a:avLst/>
          </a:prstGeom>
        </p:spPr>
      </p:pic>
      <p:sp>
        <p:nvSpPr>
          <p:cNvPr id="12" name="椭圆 11">
            <a:extLst>
              <a:ext uri="{FF2B5EF4-FFF2-40B4-BE49-F238E27FC236}">
                <a16:creationId xmlns:a16="http://schemas.microsoft.com/office/drawing/2014/main" id="{B67D1B63-C791-4DF7-9480-2E182A20461E}"/>
              </a:ext>
            </a:extLst>
          </p:cNvPr>
          <p:cNvSpPr/>
          <p:nvPr/>
        </p:nvSpPr>
        <p:spPr>
          <a:xfrm>
            <a:off x="1702672" y="3252184"/>
            <a:ext cx="1232872" cy="6642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3" name="箭头: 上 12">
            <a:extLst>
              <a:ext uri="{FF2B5EF4-FFF2-40B4-BE49-F238E27FC236}">
                <a16:creationId xmlns:a16="http://schemas.microsoft.com/office/drawing/2014/main" id="{94F42CB4-DA65-491D-AD47-EEE53AFF0090}"/>
              </a:ext>
            </a:extLst>
          </p:cNvPr>
          <p:cNvSpPr/>
          <p:nvPr/>
        </p:nvSpPr>
        <p:spPr>
          <a:xfrm rot="5400000">
            <a:off x="3153256" y="3802567"/>
            <a:ext cx="1026598" cy="573079"/>
          </a:xfrm>
          <a:prstGeom prst="upArrow">
            <a:avLst/>
          </a:prstGeom>
          <a:noFill/>
          <a:ln w="3492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pic>
        <p:nvPicPr>
          <p:cNvPr id="14" name="图片 13">
            <a:extLst>
              <a:ext uri="{FF2B5EF4-FFF2-40B4-BE49-F238E27FC236}">
                <a16:creationId xmlns:a16="http://schemas.microsoft.com/office/drawing/2014/main" id="{068B7F8D-BE72-422B-BCCA-98E261E8D31A}"/>
              </a:ext>
            </a:extLst>
          </p:cNvPr>
          <p:cNvPicPr>
            <a:picLocks noChangeAspect="1"/>
          </p:cNvPicPr>
          <p:nvPr/>
        </p:nvPicPr>
        <p:blipFill>
          <a:blip r:embed="rId3"/>
          <a:stretch>
            <a:fillRect/>
          </a:stretch>
        </p:blipFill>
        <p:spPr>
          <a:xfrm>
            <a:off x="4351708" y="1986488"/>
            <a:ext cx="7651814" cy="4638855"/>
          </a:xfrm>
          <a:prstGeom prst="rect">
            <a:avLst/>
          </a:prstGeom>
        </p:spPr>
      </p:pic>
    </p:spTree>
    <p:extLst>
      <p:ext uri="{BB962C8B-B14F-4D97-AF65-F5344CB8AC3E}">
        <p14:creationId xmlns:p14="http://schemas.microsoft.com/office/powerpoint/2010/main" val="9313776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10" presetClass="entr" presetSubtype="0" fill="hold" nodeType="afterEffect">
                                  <p:stCondLst>
                                    <p:cond delay="25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childTnLst>
                          </p:cTn>
                        </p:par>
                        <p:par>
                          <p:cTn id="18" fill="hold">
                            <p:stCondLst>
                              <p:cond delay="0"/>
                            </p:stCondLst>
                            <p:childTnLst>
                              <p:par>
                                <p:cTn id="19" presetID="35" presetClass="emph" presetSubtype="0" repeatCount="4000" fill="hold" grpId="1" nodeType="afterEffect">
                                  <p:stCondLst>
                                    <p:cond delay="0"/>
                                  </p:stCondLst>
                                  <p:childTnLst>
                                    <p:anim calcmode="discrete" valueType="str">
                                      <p:cBhvr>
                                        <p:cTn id="20" dur="250" fill="hold"/>
                                        <p:tgtEl>
                                          <p:spTgt spid="12"/>
                                        </p:tgtEl>
                                        <p:attrNameLst>
                                          <p:attrName>style.visibility</p:attrName>
                                        </p:attrNameLst>
                                      </p:cBhvr>
                                      <p:tavLst>
                                        <p:tav tm="0">
                                          <p:val>
                                            <p:strVal val="hidden"/>
                                          </p:val>
                                        </p:tav>
                                        <p:tav tm="50000">
                                          <p:val>
                                            <p:strVal val="visible"/>
                                          </p:val>
                                        </p:tav>
                                      </p:tavLst>
                                    </p:anim>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500"/>
                                        <p:tgtEl>
                                          <p:spTgt spid="13"/>
                                        </p:tgtEl>
                                      </p:cBhvr>
                                    </p:animEffect>
                                  </p:childTnLst>
                                </p:cTn>
                              </p:par>
                            </p:childTnLst>
                          </p:cTn>
                        </p:par>
                        <p:par>
                          <p:cTn id="25" fill="hold">
                            <p:stCondLst>
                              <p:cond delay="1500"/>
                            </p:stCondLst>
                            <p:childTnLst>
                              <p:par>
                                <p:cTn id="26" presetID="10" presetClass="entr" presetSubtype="0" fill="hold" nodeType="afterEffect">
                                  <p:stCondLst>
                                    <p:cond delay="25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12" grpId="0" animBg="1"/>
      <p:bldP spid="12" grpId="1" animBg="1"/>
      <p:bldP spid="1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564FC9B-3F2C-4175-869F-23DA0F6FC5BD}"/>
              </a:ext>
            </a:extLst>
          </p:cNvPr>
          <p:cNvGrpSpPr/>
          <p:nvPr/>
        </p:nvGrpSpPr>
        <p:grpSpPr>
          <a:xfrm>
            <a:off x="786980" y="1028976"/>
            <a:ext cx="8174756" cy="464333"/>
            <a:chOff x="5802276" y="1428826"/>
            <a:chExt cx="6129648" cy="348169"/>
          </a:xfrm>
        </p:grpSpPr>
        <p:sp>
          <p:nvSpPr>
            <p:cNvPr id="3" name="TextBox 5">
              <a:extLst>
                <a:ext uri="{FF2B5EF4-FFF2-40B4-BE49-F238E27FC236}">
                  <a16:creationId xmlns:a16="http://schemas.microsoft.com/office/drawing/2014/main" id="{609A1AC1-2E8D-401F-8F26-02A1C0087328}"/>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文献传递</a:t>
              </a:r>
              <a:endParaRPr lang="en-US" altLang="zh-CN" sz="2000" dirty="0"/>
            </a:p>
          </p:txBody>
        </p:sp>
        <p:sp>
          <p:nvSpPr>
            <p:cNvPr id="4" name="椭圆 3">
              <a:extLst>
                <a:ext uri="{FF2B5EF4-FFF2-40B4-BE49-F238E27FC236}">
                  <a16:creationId xmlns:a16="http://schemas.microsoft.com/office/drawing/2014/main" id="{58B638E0-7B5B-4337-BF25-F5000C978170}"/>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5</a:t>
              </a:r>
              <a:endParaRPr lang="zh-CN" altLang="en-US" sz="3202" dirty="0"/>
            </a:p>
          </p:txBody>
        </p:sp>
      </p:grpSp>
      <p:grpSp>
        <p:nvGrpSpPr>
          <p:cNvPr id="5" name="组合 4">
            <a:extLst>
              <a:ext uri="{FF2B5EF4-FFF2-40B4-BE49-F238E27FC236}">
                <a16:creationId xmlns:a16="http://schemas.microsoft.com/office/drawing/2014/main" id="{31CBA397-3935-4952-AA06-46C6B46B1542}"/>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BA6CE461-E6D1-4312-9BC2-9D892A87274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D46827CC-18E7-4B48-A505-7D0CA4ECCFB9}"/>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2E85F3F0-F59F-4CCE-B3DA-9BEB533E3EF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183229B0-420A-4303-9A3E-D38E677ECD7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48" name="íṧľíďé">
            <a:extLst>
              <a:ext uri="{FF2B5EF4-FFF2-40B4-BE49-F238E27FC236}">
                <a16:creationId xmlns:a16="http://schemas.microsoft.com/office/drawing/2014/main" id="{1EC79807-BB92-46D1-94E1-031B441F9B22}"/>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步骤三：确认订单</a:t>
            </a:r>
            <a:endParaRPr lang="en-US" altLang="zh-CN" sz="1867" dirty="0">
              <a:solidFill>
                <a:schemeClr val="bg1"/>
              </a:solidFill>
            </a:endParaRPr>
          </a:p>
        </p:txBody>
      </p:sp>
      <p:pic>
        <p:nvPicPr>
          <p:cNvPr id="13" name="图片 12">
            <a:extLst>
              <a:ext uri="{FF2B5EF4-FFF2-40B4-BE49-F238E27FC236}">
                <a16:creationId xmlns:a16="http://schemas.microsoft.com/office/drawing/2014/main" id="{E4256F5B-A542-45FC-9B4A-6C98F50AB4BC}"/>
              </a:ext>
            </a:extLst>
          </p:cNvPr>
          <p:cNvPicPr>
            <a:picLocks noChangeAspect="1"/>
          </p:cNvPicPr>
          <p:nvPr/>
        </p:nvPicPr>
        <p:blipFill>
          <a:blip r:embed="rId2"/>
          <a:stretch>
            <a:fillRect/>
          </a:stretch>
        </p:blipFill>
        <p:spPr>
          <a:xfrm>
            <a:off x="2257861" y="1628587"/>
            <a:ext cx="6818335" cy="4825535"/>
          </a:xfrm>
          <a:prstGeom prst="rect">
            <a:avLst/>
          </a:prstGeom>
        </p:spPr>
      </p:pic>
      <p:sp>
        <p:nvSpPr>
          <p:cNvPr id="14" name="椭圆 13">
            <a:extLst>
              <a:ext uri="{FF2B5EF4-FFF2-40B4-BE49-F238E27FC236}">
                <a16:creationId xmlns:a16="http://schemas.microsoft.com/office/drawing/2014/main" id="{269DF2A8-782C-4AAB-BF2F-FC8C2B4DD678}"/>
              </a:ext>
            </a:extLst>
          </p:cNvPr>
          <p:cNvSpPr/>
          <p:nvPr/>
        </p:nvSpPr>
        <p:spPr>
          <a:xfrm>
            <a:off x="2257864" y="1898867"/>
            <a:ext cx="576196" cy="268332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dirty="0"/>
          </a:p>
        </p:txBody>
      </p:sp>
      <p:grpSp>
        <p:nvGrpSpPr>
          <p:cNvPr id="31" name="组合 30">
            <a:extLst>
              <a:ext uri="{FF2B5EF4-FFF2-40B4-BE49-F238E27FC236}">
                <a16:creationId xmlns:a16="http://schemas.microsoft.com/office/drawing/2014/main" id="{2EFDE1A2-FA91-4FF6-98DA-F23C3B0EE797}"/>
              </a:ext>
            </a:extLst>
          </p:cNvPr>
          <p:cNvGrpSpPr/>
          <p:nvPr/>
        </p:nvGrpSpPr>
        <p:grpSpPr>
          <a:xfrm>
            <a:off x="5081335" y="5545441"/>
            <a:ext cx="1861203" cy="1043249"/>
            <a:chOff x="5081335" y="5545441"/>
            <a:chExt cx="1861203" cy="1043249"/>
          </a:xfrm>
        </p:grpSpPr>
        <p:sp>
          <p:nvSpPr>
            <p:cNvPr id="15" name="椭圆 14">
              <a:extLst>
                <a:ext uri="{FF2B5EF4-FFF2-40B4-BE49-F238E27FC236}">
                  <a16:creationId xmlns:a16="http://schemas.microsoft.com/office/drawing/2014/main" id="{9D2BBD99-FFC0-4B9B-B099-A620E4179217}"/>
                </a:ext>
              </a:extLst>
            </p:cNvPr>
            <p:cNvSpPr/>
            <p:nvPr/>
          </p:nvSpPr>
          <p:spPr>
            <a:xfrm>
              <a:off x="5081335" y="6098219"/>
              <a:ext cx="1232872" cy="49047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7" name="箭头: 上 16">
              <a:extLst>
                <a:ext uri="{FF2B5EF4-FFF2-40B4-BE49-F238E27FC236}">
                  <a16:creationId xmlns:a16="http://schemas.microsoft.com/office/drawing/2014/main" id="{80B48CEE-973D-4886-8A09-4399E8DF9221}"/>
                </a:ext>
              </a:extLst>
            </p:cNvPr>
            <p:cNvSpPr/>
            <p:nvPr/>
          </p:nvSpPr>
          <p:spPr>
            <a:xfrm rot="13500000">
              <a:off x="6243876" y="5545441"/>
              <a:ext cx="698662" cy="698662"/>
            </a:xfrm>
            <a:prstGeom prst="upArrow">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spTree>
    <p:extLst>
      <p:ext uri="{BB962C8B-B14F-4D97-AF65-F5344CB8AC3E}">
        <p14:creationId xmlns:p14="http://schemas.microsoft.com/office/powerpoint/2010/main" val="27144888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10" presetClass="entr" presetSubtype="0" fill="hold" nodeType="afterEffect">
                                  <p:stCondLst>
                                    <p:cond delay="25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250"/>
                            </p:stCondLst>
                            <p:childTnLst>
                              <p:par>
                                <p:cTn id="15" presetID="10" presetClass="entr" presetSubtype="0" fill="hold" grpId="0" nodeType="afterEffect">
                                  <p:stCondLst>
                                    <p:cond delay="25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9" name="Group 3">
            <a:extLst>
              <a:ext uri="{FF2B5EF4-FFF2-40B4-BE49-F238E27FC236}">
                <a16:creationId xmlns:a16="http://schemas.microsoft.com/office/drawing/2014/main" id="{08CEA1B6-2550-450F-9977-0A8D4D1A1C82}"/>
              </a:ext>
            </a:extLst>
          </p:cNvPr>
          <p:cNvGrpSpPr/>
          <p:nvPr/>
        </p:nvGrpSpPr>
        <p:grpSpPr>
          <a:xfrm>
            <a:off x="842412" y="1299481"/>
            <a:ext cx="11128386" cy="4932459"/>
            <a:chOff x="0" y="0"/>
            <a:chExt cx="4955" cy="1982"/>
          </a:xfrm>
          <a:solidFill>
            <a:schemeClr val="bg1">
              <a:lumMod val="85000"/>
              <a:alpha val="61000"/>
            </a:schemeClr>
          </a:solidFill>
        </p:grpSpPr>
        <p:sp>
          <p:nvSpPr>
            <p:cNvPr id="170" name="Freeform 4">
              <a:extLst>
                <a:ext uri="{FF2B5EF4-FFF2-40B4-BE49-F238E27FC236}">
                  <a16:creationId xmlns:a16="http://schemas.microsoft.com/office/drawing/2014/main" id="{A62485F0-3074-4C99-9F36-B453AD8B17BE}"/>
                </a:ext>
              </a:extLst>
            </p:cNvPr>
            <p:cNvSpPr>
              <a:spLocks noChangeArrowheads="1"/>
            </p:cNvSpPr>
            <p:nvPr/>
          </p:nvSpPr>
          <p:spPr bwMode="auto">
            <a:xfrm>
              <a:off x="91" y="88"/>
              <a:ext cx="1457" cy="1812"/>
            </a:xfrm>
            <a:custGeom>
              <a:avLst/>
              <a:gdLst>
                <a:gd name="T0" fmla="*/ 116 w 1692"/>
                <a:gd name="T1" fmla="*/ 258 h 2586"/>
                <a:gd name="T2" fmla="*/ 320 w 1692"/>
                <a:gd name="T3" fmla="*/ 210 h 2586"/>
                <a:gd name="T4" fmla="*/ 434 w 1692"/>
                <a:gd name="T5" fmla="*/ 240 h 2586"/>
                <a:gd name="T6" fmla="*/ 416 w 1692"/>
                <a:gd name="T7" fmla="*/ 444 h 2586"/>
                <a:gd name="T8" fmla="*/ 272 w 1692"/>
                <a:gd name="T9" fmla="*/ 582 h 2586"/>
                <a:gd name="T10" fmla="*/ 218 w 1692"/>
                <a:gd name="T11" fmla="*/ 714 h 2586"/>
                <a:gd name="T12" fmla="*/ 284 w 1692"/>
                <a:gd name="T13" fmla="*/ 964 h 2586"/>
                <a:gd name="T14" fmla="*/ 316 w 1692"/>
                <a:gd name="T15" fmla="*/ 960 h 2586"/>
                <a:gd name="T16" fmla="*/ 328 w 1692"/>
                <a:gd name="T17" fmla="*/ 906 h 2586"/>
                <a:gd name="T18" fmla="*/ 478 w 1692"/>
                <a:gd name="T19" fmla="*/ 1154 h 2586"/>
                <a:gd name="T20" fmla="*/ 650 w 1692"/>
                <a:gd name="T21" fmla="*/ 1200 h 2586"/>
                <a:gd name="T22" fmla="*/ 794 w 1692"/>
                <a:gd name="T23" fmla="*/ 1350 h 2586"/>
                <a:gd name="T24" fmla="*/ 854 w 1692"/>
                <a:gd name="T25" fmla="*/ 1422 h 2586"/>
                <a:gd name="T26" fmla="*/ 770 w 1692"/>
                <a:gd name="T27" fmla="*/ 1608 h 2586"/>
                <a:gd name="T28" fmla="*/ 916 w 1692"/>
                <a:gd name="T29" fmla="*/ 1782 h 2586"/>
                <a:gd name="T30" fmla="*/ 1034 w 1692"/>
                <a:gd name="T31" fmla="*/ 2022 h 2586"/>
                <a:gd name="T32" fmla="*/ 1094 w 1692"/>
                <a:gd name="T33" fmla="*/ 2310 h 2586"/>
                <a:gd name="T34" fmla="*/ 1194 w 1692"/>
                <a:gd name="T35" fmla="*/ 2540 h 2586"/>
                <a:gd name="T36" fmla="*/ 1280 w 1692"/>
                <a:gd name="T37" fmla="*/ 2520 h 2586"/>
                <a:gd name="T38" fmla="*/ 1244 w 1692"/>
                <a:gd name="T39" fmla="*/ 2394 h 2586"/>
                <a:gd name="T40" fmla="*/ 1288 w 1692"/>
                <a:gd name="T41" fmla="*/ 2306 h 2586"/>
                <a:gd name="T42" fmla="*/ 1368 w 1692"/>
                <a:gd name="T43" fmla="*/ 2228 h 2586"/>
                <a:gd name="T44" fmla="*/ 1448 w 1692"/>
                <a:gd name="T45" fmla="*/ 2076 h 2586"/>
                <a:gd name="T46" fmla="*/ 1568 w 1692"/>
                <a:gd name="T47" fmla="*/ 1950 h 2586"/>
                <a:gd name="T48" fmla="*/ 1622 w 1692"/>
                <a:gd name="T49" fmla="*/ 1746 h 2586"/>
                <a:gd name="T50" fmla="*/ 1552 w 1692"/>
                <a:gd name="T51" fmla="*/ 1538 h 2586"/>
                <a:gd name="T52" fmla="*/ 1376 w 1692"/>
                <a:gd name="T53" fmla="*/ 1410 h 2586"/>
                <a:gd name="T54" fmla="*/ 1104 w 1692"/>
                <a:gd name="T55" fmla="*/ 1280 h 2586"/>
                <a:gd name="T56" fmla="*/ 974 w 1692"/>
                <a:gd name="T57" fmla="*/ 1260 h 2586"/>
                <a:gd name="T58" fmla="*/ 904 w 1692"/>
                <a:gd name="T59" fmla="*/ 1268 h 2586"/>
                <a:gd name="T60" fmla="*/ 794 w 1692"/>
                <a:gd name="T61" fmla="*/ 1308 h 2586"/>
                <a:gd name="T62" fmla="*/ 758 w 1692"/>
                <a:gd name="T63" fmla="*/ 1174 h 2586"/>
                <a:gd name="T64" fmla="*/ 736 w 1692"/>
                <a:gd name="T65" fmla="*/ 1062 h 2586"/>
                <a:gd name="T66" fmla="*/ 632 w 1692"/>
                <a:gd name="T67" fmla="*/ 1104 h 2586"/>
                <a:gd name="T68" fmla="*/ 568 w 1692"/>
                <a:gd name="T69" fmla="*/ 950 h 2586"/>
                <a:gd name="T70" fmla="*/ 740 w 1692"/>
                <a:gd name="T71" fmla="*/ 912 h 2586"/>
                <a:gd name="T72" fmla="*/ 842 w 1692"/>
                <a:gd name="T73" fmla="*/ 906 h 2586"/>
                <a:gd name="T74" fmla="*/ 896 w 1692"/>
                <a:gd name="T75" fmla="*/ 900 h 2586"/>
                <a:gd name="T76" fmla="*/ 1058 w 1692"/>
                <a:gd name="T77" fmla="*/ 750 h 2586"/>
                <a:gd name="T78" fmla="*/ 1184 w 1692"/>
                <a:gd name="T79" fmla="*/ 678 h 2586"/>
                <a:gd name="T80" fmla="*/ 1278 w 1692"/>
                <a:gd name="T81" fmla="*/ 636 h 2586"/>
                <a:gd name="T82" fmla="*/ 1340 w 1692"/>
                <a:gd name="T83" fmla="*/ 538 h 2586"/>
                <a:gd name="T84" fmla="*/ 1288 w 1692"/>
                <a:gd name="T85" fmla="*/ 512 h 2586"/>
                <a:gd name="T86" fmla="*/ 1526 w 1692"/>
                <a:gd name="T87" fmla="*/ 456 h 2586"/>
                <a:gd name="T88" fmla="*/ 1406 w 1692"/>
                <a:gd name="T89" fmla="*/ 342 h 2586"/>
                <a:gd name="T90" fmla="*/ 1328 w 1692"/>
                <a:gd name="T91" fmla="*/ 264 h 2586"/>
                <a:gd name="T92" fmla="*/ 1222 w 1692"/>
                <a:gd name="T93" fmla="*/ 364 h 2586"/>
                <a:gd name="T94" fmla="*/ 1110 w 1692"/>
                <a:gd name="T95" fmla="*/ 444 h 2586"/>
                <a:gd name="T96" fmla="*/ 1022 w 1692"/>
                <a:gd name="T97" fmla="*/ 304 h 2586"/>
                <a:gd name="T98" fmla="*/ 1212 w 1692"/>
                <a:gd name="T99" fmla="*/ 240 h 2586"/>
                <a:gd name="T100" fmla="*/ 1266 w 1692"/>
                <a:gd name="T101" fmla="*/ 198 h 2586"/>
                <a:gd name="T102" fmla="*/ 1328 w 1692"/>
                <a:gd name="T103" fmla="*/ 172 h 2586"/>
                <a:gd name="T104" fmla="*/ 1286 w 1692"/>
                <a:gd name="T105" fmla="*/ 144 h 2586"/>
                <a:gd name="T106" fmla="*/ 1262 w 1692"/>
                <a:gd name="T107" fmla="*/ 120 h 2586"/>
                <a:gd name="T108" fmla="*/ 1202 w 1692"/>
                <a:gd name="T109" fmla="*/ 102 h 2586"/>
                <a:gd name="T110" fmla="*/ 1106 w 1692"/>
                <a:gd name="T111" fmla="*/ 136 h 2586"/>
                <a:gd name="T112" fmla="*/ 950 w 1692"/>
                <a:gd name="T113" fmla="*/ 120 h 2586"/>
                <a:gd name="T114" fmla="*/ 550 w 1692"/>
                <a:gd name="T115" fmla="*/ 0 h 2586"/>
                <a:gd name="T116" fmla="*/ 344 w 1692"/>
                <a:gd name="T117" fmla="*/ 32 h 2586"/>
                <a:gd name="T118" fmla="*/ 290 w 1692"/>
                <a:gd name="T119" fmla="*/ 102 h 2586"/>
                <a:gd name="T120" fmla="*/ 128 w 1692"/>
                <a:gd name="T121" fmla="*/ 174 h 2586"/>
                <a:gd name="T122" fmla="*/ 128 w 1692"/>
                <a:gd name="T123" fmla="*/ 216 h 2586"/>
                <a:gd name="T124" fmla="*/ 2 w 1692"/>
                <a:gd name="T125" fmla="*/ 252 h 25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92"/>
                <a:gd name="T190" fmla="*/ 0 h 2586"/>
                <a:gd name="T191" fmla="*/ 1692 w 1692"/>
                <a:gd name="T192" fmla="*/ 2586 h 25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91"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71" name="Freeform 5">
              <a:extLst>
                <a:ext uri="{FF2B5EF4-FFF2-40B4-BE49-F238E27FC236}">
                  <a16:creationId xmlns:a16="http://schemas.microsoft.com/office/drawing/2014/main" id="{27A64D06-60B1-4524-BD01-E3572A5C5B32}"/>
                </a:ext>
              </a:extLst>
            </p:cNvPr>
            <p:cNvSpPr>
              <a:spLocks noChangeArrowheads="1"/>
            </p:cNvSpPr>
            <p:nvPr/>
          </p:nvSpPr>
          <p:spPr bwMode="auto">
            <a:xfrm>
              <a:off x="45" y="261"/>
              <a:ext cx="39" cy="26"/>
            </a:xfrm>
            <a:custGeom>
              <a:avLst/>
              <a:gdLst>
                <a:gd name="T0" fmla="*/ 16 w 46"/>
                <a:gd name="T1" fmla="*/ 4 h 38"/>
                <a:gd name="T2" fmla="*/ 0 w 46"/>
                <a:gd name="T3" fmla="*/ 22 h 38"/>
                <a:gd name="T4" fmla="*/ 22 w 46"/>
                <a:gd name="T5" fmla="*/ 38 h 38"/>
                <a:gd name="T6" fmla="*/ 46 w 46"/>
                <a:gd name="T7" fmla="*/ 26 h 38"/>
                <a:gd name="T8" fmla="*/ 30 w 46"/>
                <a:gd name="T9" fmla="*/ 0 h 38"/>
                <a:gd name="T10" fmla="*/ 16 w 46"/>
                <a:gd name="T11" fmla="*/ 4 h 38"/>
                <a:gd name="T12" fmla="*/ 0 60000 65536"/>
                <a:gd name="T13" fmla="*/ 0 60000 65536"/>
                <a:gd name="T14" fmla="*/ 0 60000 65536"/>
                <a:gd name="T15" fmla="*/ 0 60000 65536"/>
                <a:gd name="T16" fmla="*/ 0 60000 65536"/>
                <a:gd name="T17" fmla="*/ 0 60000 65536"/>
                <a:gd name="T18" fmla="*/ 0 w 46"/>
                <a:gd name="T19" fmla="*/ 0 h 38"/>
                <a:gd name="T20" fmla="*/ 46 w 46"/>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46" h="38">
                  <a:moveTo>
                    <a:pt x="16" y="4"/>
                  </a:moveTo>
                  <a:lnTo>
                    <a:pt x="0" y="22"/>
                  </a:lnTo>
                  <a:lnTo>
                    <a:pt x="22" y="38"/>
                  </a:lnTo>
                  <a:lnTo>
                    <a:pt x="46" y="26"/>
                  </a:lnTo>
                  <a:lnTo>
                    <a:pt x="30" y="0"/>
                  </a:lnTo>
                  <a:lnTo>
                    <a:pt x="16" y="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72" name="Freeform 6">
              <a:extLst>
                <a:ext uri="{FF2B5EF4-FFF2-40B4-BE49-F238E27FC236}">
                  <a16:creationId xmlns:a16="http://schemas.microsoft.com/office/drawing/2014/main" id="{9E42EFE9-4670-45DA-95CA-7507FEEE9F9C}"/>
                </a:ext>
              </a:extLst>
            </p:cNvPr>
            <p:cNvSpPr>
              <a:spLocks noChangeArrowheads="1"/>
            </p:cNvSpPr>
            <p:nvPr/>
          </p:nvSpPr>
          <p:spPr bwMode="auto">
            <a:xfrm>
              <a:off x="398" y="376"/>
              <a:ext cx="45" cy="30"/>
            </a:xfrm>
            <a:custGeom>
              <a:avLst/>
              <a:gdLst>
                <a:gd name="T0" fmla="*/ 12 w 52"/>
                <a:gd name="T1" fmla="*/ 0 h 44"/>
                <a:gd name="T2" fmla="*/ 26 w 52"/>
                <a:gd name="T3" fmla="*/ 44 h 44"/>
                <a:gd name="T4" fmla="*/ 42 w 52"/>
                <a:gd name="T5" fmla="*/ 42 h 44"/>
                <a:gd name="T6" fmla="*/ 38 w 52"/>
                <a:gd name="T7" fmla="*/ 16 h 44"/>
                <a:gd name="T8" fmla="*/ 26 w 52"/>
                <a:gd name="T9" fmla="*/ 2 h 44"/>
                <a:gd name="T10" fmla="*/ 12 w 52"/>
                <a:gd name="T11" fmla="*/ 0 h 44"/>
                <a:gd name="T12" fmla="*/ 0 60000 65536"/>
                <a:gd name="T13" fmla="*/ 0 60000 65536"/>
                <a:gd name="T14" fmla="*/ 0 60000 65536"/>
                <a:gd name="T15" fmla="*/ 0 60000 65536"/>
                <a:gd name="T16" fmla="*/ 0 60000 65536"/>
                <a:gd name="T17" fmla="*/ 0 60000 65536"/>
                <a:gd name="T18" fmla="*/ 0 w 52"/>
                <a:gd name="T19" fmla="*/ 0 h 44"/>
                <a:gd name="T20" fmla="*/ 52 w 52"/>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73" name="Freeform 7">
              <a:extLst>
                <a:ext uri="{FF2B5EF4-FFF2-40B4-BE49-F238E27FC236}">
                  <a16:creationId xmlns:a16="http://schemas.microsoft.com/office/drawing/2014/main" id="{E75A2D3A-FA79-486E-810A-F36BAC74E79D}"/>
                </a:ext>
              </a:extLst>
            </p:cNvPr>
            <p:cNvSpPr>
              <a:spLocks noChangeArrowheads="1"/>
            </p:cNvSpPr>
            <p:nvPr/>
          </p:nvSpPr>
          <p:spPr bwMode="auto">
            <a:xfrm>
              <a:off x="1297" y="428"/>
              <a:ext cx="113" cy="69"/>
            </a:xfrm>
            <a:custGeom>
              <a:avLst/>
              <a:gdLst>
                <a:gd name="T0" fmla="*/ 97 w 131"/>
                <a:gd name="T1" fmla="*/ 0 h 98"/>
                <a:gd name="T2" fmla="*/ 79 w 131"/>
                <a:gd name="T3" fmla="*/ 8 h 98"/>
                <a:gd name="T4" fmla="*/ 53 w 131"/>
                <a:gd name="T5" fmla="*/ 24 h 98"/>
                <a:gd name="T6" fmla="*/ 39 w 131"/>
                <a:gd name="T7" fmla="*/ 40 h 98"/>
                <a:gd name="T8" fmla="*/ 21 w 131"/>
                <a:gd name="T9" fmla="*/ 52 h 98"/>
                <a:gd name="T10" fmla="*/ 63 w 131"/>
                <a:gd name="T11" fmla="*/ 82 h 98"/>
                <a:gd name="T12" fmla="*/ 79 w 131"/>
                <a:gd name="T13" fmla="*/ 94 h 98"/>
                <a:gd name="T14" fmla="*/ 85 w 131"/>
                <a:gd name="T15" fmla="*/ 92 h 98"/>
                <a:gd name="T16" fmla="*/ 89 w 131"/>
                <a:gd name="T17" fmla="*/ 86 h 98"/>
                <a:gd name="T18" fmla="*/ 97 w 131"/>
                <a:gd name="T19" fmla="*/ 98 h 98"/>
                <a:gd name="T20" fmla="*/ 123 w 131"/>
                <a:gd name="T21" fmla="*/ 86 h 98"/>
                <a:gd name="T22" fmla="*/ 129 w 131"/>
                <a:gd name="T23" fmla="*/ 74 h 98"/>
                <a:gd name="T24" fmla="*/ 101 w 131"/>
                <a:gd name="T25" fmla="*/ 40 h 98"/>
                <a:gd name="T26" fmla="*/ 115 w 131"/>
                <a:gd name="T27" fmla="*/ 24 h 98"/>
                <a:gd name="T28" fmla="*/ 111 w 131"/>
                <a:gd name="T29" fmla="*/ 4 h 98"/>
                <a:gd name="T30" fmla="*/ 97 w 131"/>
                <a:gd name="T31" fmla="*/ 0 h 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1"/>
                <a:gd name="T49" fmla="*/ 0 h 98"/>
                <a:gd name="T50" fmla="*/ 131 w 131"/>
                <a:gd name="T51" fmla="*/ 98 h 9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74" name="Freeform 8">
              <a:extLst>
                <a:ext uri="{FF2B5EF4-FFF2-40B4-BE49-F238E27FC236}">
                  <a16:creationId xmlns:a16="http://schemas.microsoft.com/office/drawing/2014/main" id="{517C7EDC-C9C5-4765-BAE2-46196306608D}"/>
                </a:ext>
              </a:extLst>
            </p:cNvPr>
            <p:cNvSpPr>
              <a:spLocks noChangeArrowheads="1"/>
            </p:cNvSpPr>
            <p:nvPr/>
          </p:nvSpPr>
          <p:spPr bwMode="auto">
            <a:xfrm>
              <a:off x="752" y="787"/>
              <a:ext cx="182" cy="79"/>
            </a:xfrm>
            <a:custGeom>
              <a:avLst/>
              <a:gdLst>
                <a:gd name="T0" fmla="*/ 47 w 212"/>
                <a:gd name="T1" fmla="*/ 12 h 112"/>
                <a:gd name="T2" fmla="*/ 17 w 212"/>
                <a:gd name="T3" fmla="*/ 12 h 112"/>
                <a:gd name="T4" fmla="*/ 5 w 212"/>
                <a:gd name="T5" fmla="*/ 16 h 112"/>
                <a:gd name="T6" fmla="*/ 25 w 212"/>
                <a:gd name="T7" fmla="*/ 52 h 112"/>
                <a:gd name="T8" fmla="*/ 51 w 212"/>
                <a:gd name="T9" fmla="*/ 44 h 112"/>
                <a:gd name="T10" fmla="*/ 93 w 212"/>
                <a:gd name="T11" fmla="*/ 54 h 112"/>
                <a:gd name="T12" fmla="*/ 111 w 212"/>
                <a:gd name="T13" fmla="*/ 60 h 112"/>
                <a:gd name="T14" fmla="*/ 133 w 212"/>
                <a:gd name="T15" fmla="*/ 88 h 112"/>
                <a:gd name="T16" fmla="*/ 141 w 212"/>
                <a:gd name="T17" fmla="*/ 112 h 112"/>
                <a:gd name="T18" fmla="*/ 157 w 212"/>
                <a:gd name="T19" fmla="*/ 100 h 112"/>
                <a:gd name="T20" fmla="*/ 169 w 212"/>
                <a:gd name="T21" fmla="*/ 96 h 112"/>
                <a:gd name="T22" fmla="*/ 187 w 212"/>
                <a:gd name="T23" fmla="*/ 102 h 112"/>
                <a:gd name="T24" fmla="*/ 195 w 212"/>
                <a:gd name="T25" fmla="*/ 80 h 112"/>
                <a:gd name="T26" fmla="*/ 153 w 212"/>
                <a:gd name="T27" fmla="*/ 54 h 112"/>
                <a:gd name="T28" fmla="*/ 105 w 212"/>
                <a:gd name="T29" fmla="*/ 20 h 112"/>
                <a:gd name="T30" fmla="*/ 53 w 212"/>
                <a:gd name="T31" fmla="*/ 26 h 112"/>
                <a:gd name="T32" fmla="*/ 47 w 212"/>
                <a:gd name="T33" fmla="*/ 12 h 1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2"/>
                <a:gd name="T52" fmla="*/ 0 h 112"/>
                <a:gd name="T53" fmla="*/ 212 w 212"/>
                <a:gd name="T54" fmla="*/ 112 h 1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1"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75" name="Freeform 9">
              <a:extLst>
                <a:ext uri="{FF2B5EF4-FFF2-40B4-BE49-F238E27FC236}">
                  <a16:creationId xmlns:a16="http://schemas.microsoft.com/office/drawing/2014/main" id="{05B139D9-C6A3-42CB-B2B7-FD9FAFE5A876}"/>
                </a:ext>
              </a:extLst>
            </p:cNvPr>
            <p:cNvSpPr>
              <a:spLocks noChangeArrowheads="1"/>
            </p:cNvSpPr>
            <p:nvPr/>
          </p:nvSpPr>
          <p:spPr bwMode="auto">
            <a:xfrm>
              <a:off x="902" y="847"/>
              <a:ext cx="114" cy="38"/>
            </a:xfrm>
            <a:custGeom>
              <a:avLst/>
              <a:gdLst>
                <a:gd name="T0" fmla="*/ 57 w 133"/>
                <a:gd name="T1" fmla="*/ 0 h 54"/>
                <a:gd name="T2" fmla="*/ 43 w 133"/>
                <a:gd name="T3" fmla="*/ 6 h 54"/>
                <a:gd name="T4" fmla="*/ 31 w 133"/>
                <a:gd name="T5" fmla="*/ 30 h 54"/>
                <a:gd name="T6" fmla="*/ 15 w 133"/>
                <a:gd name="T7" fmla="*/ 34 h 54"/>
                <a:gd name="T8" fmla="*/ 3 w 133"/>
                <a:gd name="T9" fmla="*/ 42 h 54"/>
                <a:gd name="T10" fmla="*/ 13 w 133"/>
                <a:gd name="T11" fmla="*/ 54 h 54"/>
                <a:gd name="T12" fmla="*/ 133 w 133"/>
                <a:gd name="T13" fmla="*/ 34 h 54"/>
                <a:gd name="T14" fmla="*/ 123 w 133"/>
                <a:gd name="T15" fmla="*/ 16 h 54"/>
                <a:gd name="T16" fmla="*/ 105 w 133"/>
                <a:gd name="T17" fmla="*/ 8 h 54"/>
                <a:gd name="T18" fmla="*/ 101 w 133"/>
                <a:gd name="T19" fmla="*/ 24 h 54"/>
                <a:gd name="T20" fmla="*/ 89 w 133"/>
                <a:gd name="T21" fmla="*/ 18 h 54"/>
                <a:gd name="T22" fmla="*/ 67 w 133"/>
                <a:gd name="T23" fmla="*/ 14 h 54"/>
                <a:gd name="T24" fmla="*/ 57 w 133"/>
                <a:gd name="T25" fmla="*/ 0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3"/>
                <a:gd name="T40" fmla="*/ 0 h 54"/>
                <a:gd name="T41" fmla="*/ 133 w 133"/>
                <a:gd name="T42" fmla="*/ 54 h 5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76" name="Freeform 10">
              <a:extLst>
                <a:ext uri="{FF2B5EF4-FFF2-40B4-BE49-F238E27FC236}">
                  <a16:creationId xmlns:a16="http://schemas.microsoft.com/office/drawing/2014/main" id="{5B38A08F-D5F0-4507-8D43-479D467FB9AE}"/>
                </a:ext>
              </a:extLst>
            </p:cNvPr>
            <p:cNvSpPr>
              <a:spLocks noChangeArrowheads="1"/>
            </p:cNvSpPr>
            <p:nvPr/>
          </p:nvSpPr>
          <p:spPr bwMode="auto">
            <a:xfrm>
              <a:off x="1023" y="871"/>
              <a:ext cx="43" cy="17"/>
            </a:xfrm>
            <a:custGeom>
              <a:avLst/>
              <a:gdLst>
                <a:gd name="T0" fmla="*/ 13 w 51"/>
                <a:gd name="T1" fmla="*/ 0 h 24"/>
                <a:gd name="T2" fmla="*/ 7 w 51"/>
                <a:gd name="T3" fmla="*/ 18 h 24"/>
                <a:gd name="T4" fmla="*/ 27 w 51"/>
                <a:gd name="T5" fmla="*/ 24 h 24"/>
                <a:gd name="T6" fmla="*/ 33 w 51"/>
                <a:gd name="T7" fmla="*/ 4 h 24"/>
                <a:gd name="T8" fmla="*/ 13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77" name="Freeform 11">
              <a:extLst>
                <a:ext uri="{FF2B5EF4-FFF2-40B4-BE49-F238E27FC236}">
                  <a16:creationId xmlns:a16="http://schemas.microsoft.com/office/drawing/2014/main" id="{DE6E906B-CB3F-4E3A-A8FD-B23B246B17DD}"/>
                </a:ext>
              </a:extLst>
            </p:cNvPr>
            <p:cNvSpPr>
              <a:spLocks noChangeArrowheads="1"/>
            </p:cNvSpPr>
            <p:nvPr/>
          </p:nvSpPr>
          <p:spPr bwMode="auto">
            <a:xfrm>
              <a:off x="1087" y="874"/>
              <a:ext cx="14" cy="24"/>
            </a:xfrm>
            <a:custGeom>
              <a:avLst/>
              <a:gdLst>
                <a:gd name="T0" fmla="*/ 14 w 16"/>
                <a:gd name="T1" fmla="*/ 0 h 34"/>
                <a:gd name="T2" fmla="*/ 0 w 16"/>
                <a:gd name="T3" fmla="*/ 14 h 34"/>
                <a:gd name="T4" fmla="*/ 16 w 16"/>
                <a:gd name="T5" fmla="*/ 34 h 34"/>
                <a:gd name="T6" fmla="*/ 12 w 16"/>
                <a:gd name="T7" fmla="*/ 18 h 34"/>
                <a:gd name="T8" fmla="*/ 16 w 16"/>
                <a:gd name="T9" fmla="*/ 6 h 34"/>
                <a:gd name="T10" fmla="*/ 14 w 16"/>
                <a:gd name="T11" fmla="*/ 0 h 34"/>
                <a:gd name="T12" fmla="*/ 0 60000 65536"/>
                <a:gd name="T13" fmla="*/ 0 60000 65536"/>
                <a:gd name="T14" fmla="*/ 0 60000 65536"/>
                <a:gd name="T15" fmla="*/ 0 60000 65536"/>
                <a:gd name="T16" fmla="*/ 0 60000 65536"/>
                <a:gd name="T17" fmla="*/ 0 60000 65536"/>
                <a:gd name="T18" fmla="*/ 0 w 16"/>
                <a:gd name="T19" fmla="*/ 0 h 34"/>
                <a:gd name="T20" fmla="*/ 16 w 16"/>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78" name="Freeform 12">
              <a:extLst>
                <a:ext uri="{FF2B5EF4-FFF2-40B4-BE49-F238E27FC236}">
                  <a16:creationId xmlns:a16="http://schemas.microsoft.com/office/drawing/2014/main" id="{2DA165CE-94E2-45F3-8CB2-CD18BAB008DF}"/>
                </a:ext>
              </a:extLst>
            </p:cNvPr>
            <p:cNvSpPr>
              <a:spLocks noChangeArrowheads="1"/>
            </p:cNvSpPr>
            <p:nvPr/>
          </p:nvSpPr>
          <p:spPr bwMode="auto">
            <a:xfrm>
              <a:off x="876" y="83"/>
              <a:ext cx="207" cy="82"/>
            </a:xfrm>
            <a:custGeom>
              <a:avLst/>
              <a:gdLst>
                <a:gd name="T0" fmla="*/ 64 w 240"/>
                <a:gd name="T1" fmla="*/ 1 h 117"/>
                <a:gd name="T2" fmla="*/ 24 w 240"/>
                <a:gd name="T3" fmla="*/ 31 h 117"/>
                <a:gd name="T4" fmla="*/ 6 w 240"/>
                <a:gd name="T5" fmla="*/ 37 h 117"/>
                <a:gd name="T6" fmla="*/ 0 w 240"/>
                <a:gd name="T7" fmla="*/ 39 h 117"/>
                <a:gd name="T8" fmla="*/ 26 w 240"/>
                <a:gd name="T9" fmla="*/ 59 h 117"/>
                <a:gd name="T10" fmla="*/ 38 w 240"/>
                <a:gd name="T11" fmla="*/ 63 h 117"/>
                <a:gd name="T12" fmla="*/ 68 w 240"/>
                <a:gd name="T13" fmla="*/ 47 h 117"/>
                <a:gd name="T14" fmla="*/ 80 w 240"/>
                <a:gd name="T15" fmla="*/ 43 h 117"/>
                <a:gd name="T16" fmla="*/ 82 w 240"/>
                <a:gd name="T17" fmla="*/ 55 h 117"/>
                <a:gd name="T18" fmla="*/ 64 w 240"/>
                <a:gd name="T19" fmla="*/ 61 h 117"/>
                <a:gd name="T20" fmla="*/ 72 w 240"/>
                <a:gd name="T21" fmla="*/ 73 h 117"/>
                <a:gd name="T22" fmla="*/ 40 w 240"/>
                <a:gd name="T23" fmla="*/ 87 h 117"/>
                <a:gd name="T24" fmla="*/ 70 w 240"/>
                <a:gd name="T25" fmla="*/ 109 h 117"/>
                <a:gd name="T26" fmla="*/ 82 w 240"/>
                <a:gd name="T27" fmla="*/ 113 h 117"/>
                <a:gd name="T28" fmla="*/ 118 w 240"/>
                <a:gd name="T29" fmla="*/ 103 h 117"/>
                <a:gd name="T30" fmla="*/ 150 w 240"/>
                <a:gd name="T31" fmla="*/ 105 h 117"/>
                <a:gd name="T32" fmla="*/ 168 w 240"/>
                <a:gd name="T33" fmla="*/ 117 h 117"/>
                <a:gd name="T34" fmla="*/ 204 w 240"/>
                <a:gd name="T35" fmla="*/ 109 h 117"/>
                <a:gd name="T36" fmla="*/ 224 w 240"/>
                <a:gd name="T37" fmla="*/ 103 h 117"/>
                <a:gd name="T38" fmla="*/ 222 w 240"/>
                <a:gd name="T39" fmla="*/ 77 h 117"/>
                <a:gd name="T40" fmla="*/ 234 w 240"/>
                <a:gd name="T41" fmla="*/ 69 h 117"/>
                <a:gd name="T42" fmla="*/ 238 w 240"/>
                <a:gd name="T43" fmla="*/ 47 h 117"/>
                <a:gd name="T44" fmla="*/ 210 w 240"/>
                <a:gd name="T45" fmla="*/ 57 h 117"/>
                <a:gd name="T46" fmla="*/ 200 w 240"/>
                <a:gd name="T47" fmla="*/ 43 h 117"/>
                <a:gd name="T48" fmla="*/ 172 w 240"/>
                <a:gd name="T49" fmla="*/ 45 h 117"/>
                <a:gd name="T50" fmla="*/ 134 w 240"/>
                <a:gd name="T51" fmla="*/ 9 h 117"/>
                <a:gd name="T52" fmla="*/ 94 w 240"/>
                <a:gd name="T53" fmla="*/ 11 h 117"/>
                <a:gd name="T54" fmla="*/ 82 w 240"/>
                <a:gd name="T55" fmla="*/ 1 h 117"/>
                <a:gd name="T56" fmla="*/ 64 w 240"/>
                <a:gd name="T57" fmla="*/ 1 h 11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40"/>
                <a:gd name="T88" fmla="*/ 0 h 117"/>
                <a:gd name="T89" fmla="*/ 240 w 240"/>
                <a:gd name="T90" fmla="*/ 117 h 11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79" name="Freeform 13">
              <a:extLst>
                <a:ext uri="{FF2B5EF4-FFF2-40B4-BE49-F238E27FC236}">
                  <a16:creationId xmlns:a16="http://schemas.microsoft.com/office/drawing/2014/main" id="{F0849A7D-4830-4D67-9567-5536D5BBB205}"/>
                </a:ext>
              </a:extLst>
            </p:cNvPr>
            <p:cNvSpPr>
              <a:spLocks noChangeArrowheads="1"/>
            </p:cNvSpPr>
            <p:nvPr/>
          </p:nvSpPr>
          <p:spPr bwMode="auto">
            <a:xfrm>
              <a:off x="968" y="45"/>
              <a:ext cx="168" cy="56"/>
            </a:xfrm>
            <a:custGeom>
              <a:avLst/>
              <a:gdLst>
                <a:gd name="T0" fmla="*/ 97 w 194"/>
                <a:gd name="T1" fmla="*/ 10 h 80"/>
                <a:gd name="T2" fmla="*/ 13 w 194"/>
                <a:gd name="T3" fmla="*/ 24 h 80"/>
                <a:gd name="T4" fmla="*/ 9 w 194"/>
                <a:gd name="T5" fmla="*/ 34 h 80"/>
                <a:gd name="T6" fmla="*/ 57 w 194"/>
                <a:gd name="T7" fmla="*/ 52 h 80"/>
                <a:gd name="T8" fmla="*/ 135 w 194"/>
                <a:gd name="T9" fmla="*/ 74 h 80"/>
                <a:gd name="T10" fmla="*/ 175 w 194"/>
                <a:gd name="T11" fmla="*/ 68 h 80"/>
                <a:gd name="T12" fmla="*/ 187 w 194"/>
                <a:gd name="T13" fmla="*/ 64 h 80"/>
                <a:gd name="T14" fmla="*/ 175 w 194"/>
                <a:gd name="T15" fmla="*/ 44 h 80"/>
                <a:gd name="T16" fmla="*/ 163 w 194"/>
                <a:gd name="T17" fmla="*/ 36 h 80"/>
                <a:gd name="T18" fmla="*/ 129 w 194"/>
                <a:gd name="T19" fmla="*/ 26 h 80"/>
                <a:gd name="T20" fmla="*/ 97 w 194"/>
                <a:gd name="T21" fmla="*/ 10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
                <a:gd name="T34" fmla="*/ 0 h 80"/>
                <a:gd name="T35" fmla="*/ 194 w 194"/>
                <a:gd name="T36" fmla="*/ 80 h 8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80" name="Freeform 14">
              <a:extLst>
                <a:ext uri="{FF2B5EF4-FFF2-40B4-BE49-F238E27FC236}">
                  <a16:creationId xmlns:a16="http://schemas.microsoft.com/office/drawing/2014/main" id="{08912702-7726-4A32-999E-C8913AC8B31C}"/>
                </a:ext>
              </a:extLst>
            </p:cNvPr>
            <p:cNvSpPr>
              <a:spLocks noChangeArrowheads="1"/>
            </p:cNvSpPr>
            <p:nvPr/>
          </p:nvSpPr>
          <p:spPr bwMode="auto">
            <a:xfrm>
              <a:off x="1204" y="110"/>
              <a:ext cx="268" cy="178"/>
            </a:xfrm>
            <a:custGeom>
              <a:avLst/>
              <a:gdLst>
                <a:gd name="T0" fmla="*/ 67 w 310"/>
                <a:gd name="T1" fmla="*/ 9 h 254"/>
                <a:gd name="T2" fmla="*/ 51 w 310"/>
                <a:gd name="T3" fmla="*/ 23 h 254"/>
                <a:gd name="T4" fmla="*/ 21 w 310"/>
                <a:gd name="T5" fmla="*/ 39 h 254"/>
                <a:gd name="T6" fmla="*/ 53 w 310"/>
                <a:gd name="T7" fmla="*/ 77 h 254"/>
                <a:gd name="T8" fmla="*/ 79 w 310"/>
                <a:gd name="T9" fmla="*/ 85 h 254"/>
                <a:gd name="T10" fmla="*/ 103 w 310"/>
                <a:gd name="T11" fmla="*/ 99 h 254"/>
                <a:gd name="T12" fmla="*/ 127 w 310"/>
                <a:gd name="T13" fmla="*/ 85 h 254"/>
                <a:gd name="T14" fmla="*/ 143 w 310"/>
                <a:gd name="T15" fmla="*/ 101 h 254"/>
                <a:gd name="T16" fmla="*/ 149 w 310"/>
                <a:gd name="T17" fmla="*/ 127 h 254"/>
                <a:gd name="T18" fmla="*/ 115 w 310"/>
                <a:gd name="T19" fmla="*/ 151 h 254"/>
                <a:gd name="T20" fmla="*/ 89 w 310"/>
                <a:gd name="T21" fmla="*/ 173 h 254"/>
                <a:gd name="T22" fmla="*/ 69 w 310"/>
                <a:gd name="T23" fmla="*/ 169 h 254"/>
                <a:gd name="T24" fmla="*/ 57 w 310"/>
                <a:gd name="T25" fmla="*/ 165 h 254"/>
                <a:gd name="T26" fmla="*/ 43 w 310"/>
                <a:gd name="T27" fmla="*/ 187 h 254"/>
                <a:gd name="T28" fmla="*/ 39 w 310"/>
                <a:gd name="T29" fmla="*/ 199 h 254"/>
                <a:gd name="T30" fmla="*/ 73 w 310"/>
                <a:gd name="T31" fmla="*/ 205 h 254"/>
                <a:gd name="T32" fmla="*/ 95 w 310"/>
                <a:gd name="T33" fmla="*/ 203 h 254"/>
                <a:gd name="T34" fmla="*/ 115 w 310"/>
                <a:gd name="T35" fmla="*/ 231 h 254"/>
                <a:gd name="T36" fmla="*/ 127 w 310"/>
                <a:gd name="T37" fmla="*/ 235 h 254"/>
                <a:gd name="T38" fmla="*/ 139 w 310"/>
                <a:gd name="T39" fmla="*/ 239 h 254"/>
                <a:gd name="T40" fmla="*/ 155 w 310"/>
                <a:gd name="T41" fmla="*/ 251 h 254"/>
                <a:gd name="T42" fmla="*/ 181 w 310"/>
                <a:gd name="T43" fmla="*/ 237 h 254"/>
                <a:gd name="T44" fmla="*/ 203 w 310"/>
                <a:gd name="T45" fmla="*/ 235 h 254"/>
                <a:gd name="T46" fmla="*/ 229 w 310"/>
                <a:gd name="T47" fmla="*/ 213 h 254"/>
                <a:gd name="T48" fmla="*/ 225 w 310"/>
                <a:gd name="T49" fmla="*/ 185 h 254"/>
                <a:gd name="T50" fmla="*/ 217 w 310"/>
                <a:gd name="T51" fmla="*/ 173 h 254"/>
                <a:gd name="T52" fmla="*/ 233 w 310"/>
                <a:gd name="T53" fmla="*/ 167 h 254"/>
                <a:gd name="T54" fmla="*/ 245 w 310"/>
                <a:gd name="T55" fmla="*/ 183 h 254"/>
                <a:gd name="T56" fmla="*/ 247 w 310"/>
                <a:gd name="T57" fmla="*/ 197 h 254"/>
                <a:gd name="T58" fmla="*/ 261 w 310"/>
                <a:gd name="T59" fmla="*/ 193 h 254"/>
                <a:gd name="T60" fmla="*/ 303 w 310"/>
                <a:gd name="T61" fmla="*/ 169 h 254"/>
                <a:gd name="T62" fmla="*/ 293 w 310"/>
                <a:gd name="T63" fmla="*/ 147 h 254"/>
                <a:gd name="T64" fmla="*/ 259 w 310"/>
                <a:gd name="T65" fmla="*/ 123 h 254"/>
                <a:gd name="T66" fmla="*/ 265 w 310"/>
                <a:gd name="T67" fmla="*/ 107 h 254"/>
                <a:gd name="T68" fmla="*/ 277 w 310"/>
                <a:gd name="T69" fmla="*/ 103 h 254"/>
                <a:gd name="T70" fmla="*/ 253 w 310"/>
                <a:gd name="T71" fmla="*/ 63 h 254"/>
                <a:gd name="T72" fmla="*/ 233 w 310"/>
                <a:gd name="T73" fmla="*/ 59 h 254"/>
                <a:gd name="T74" fmla="*/ 221 w 310"/>
                <a:gd name="T75" fmla="*/ 55 h 254"/>
                <a:gd name="T76" fmla="*/ 201 w 310"/>
                <a:gd name="T77" fmla="*/ 33 h 254"/>
                <a:gd name="T78" fmla="*/ 155 w 310"/>
                <a:gd name="T79" fmla="*/ 45 h 254"/>
                <a:gd name="T80" fmla="*/ 167 w 310"/>
                <a:gd name="T81" fmla="*/ 25 h 254"/>
                <a:gd name="T82" fmla="*/ 139 w 310"/>
                <a:gd name="T83" fmla="*/ 17 h 254"/>
                <a:gd name="T84" fmla="*/ 119 w 310"/>
                <a:gd name="T85" fmla="*/ 19 h 254"/>
                <a:gd name="T86" fmla="*/ 67 w 310"/>
                <a:gd name="T87" fmla="*/ 9 h 2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0"/>
                <a:gd name="T133" fmla="*/ 0 h 254"/>
                <a:gd name="T134" fmla="*/ 310 w 310"/>
                <a:gd name="T135" fmla="*/ 254 h 2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81" name="Freeform 15">
              <a:extLst>
                <a:ext uri="{FF2B5EF4-FFF2-40B4-BE49-F238E27FC236}">
                  <a16:creationId xmlns:a16="http://schemas.microsoft.com/office/drawing/2014/main" id="{EF52261C-22B1-4F2B-8073-22B0FCB6E49E}"/>
                </a:ext>
              </a:extLst>
            </p:cNvPr>
            <p:cNvSpPr>
              <a:spLocks noChangeArrowheads="1"/>
            </p:cNvSpPr>
            <p:nvPr/>
          </p:nvSpPr>
          <p:spPr bwMode="auto">
            <a:xfrm>
              <a:off x="1202" y="34"/>
              <a:ext cx="51" cy="34"/>
            </a:xfrm>
            <a:custGeom>
              <a:avLst/>
              <a:gdLst>
                <a:gd name="T0" fmla="*/ 26 w 59"/>
                <a:gd name="T1" fmla="*/ 0 h 50"/>
                <a:gd name="T2" fmla="*/ 0 w 59"/>
                <a:gd name="T3" fmla="*/ 10 h 50"/>
                <a:gd name="T4" fmla="*/ 30 w 59"/>
                <a:gd name="T5" fmla="*/ 40 h 50"/>
                <a:gd name="T6" fmla="*/ 48 w 59"/>
                <a:gd name="T7" fmla="*/ 50 h 50"/>
                <a:gd name="T8" fmla="*/ 58 w 59"/>
                <a:gd name="T9" fmla="*/ 28 h 50"/>
                <a:gd name="T10" fmla="*/ 44 w 59"/>
                <a:gd name="T11" fmla="*/ 8 h 50"/>
                <a:gd name="T12" fmla="*/ 26 w 59"/>
                <a:gd name="T13" fmla="*/ 0 h 50"/>
                <a:gd name="T14" fmla="*/ 0 60000 65536"/>
                <a:gd name="T15" fmla="*/ 0 60000 65536"/>
                <a:gd name="T16" fmla="*/ 0 60000 65536"/>
                <a:gd name="T17" fmla="*/ 0 60000 65536"/>
                <a:gd name="T18" fmla="*/ 0 60000 65536"/>
                <a:gd name="T19" fmla="*/ 0 60000 65536"/>
                <a:gd name="T20" fmla="*/ 0 60000 65536"/>
                <a:gd name="T21" fmla="*/ 0 w 59"/>
                <a:gd name="T22" fmla="*/ 0 h 50"/>
                <a:gd name="T23" fmla="*/ 59 w 59"/>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82" name="Freeform 16">
              <a:extLst>
                <a:ext uri="{FF2B5EF4-FFF2-40B4-BE49-F238E27FC236}">
                  <a16:creationId xmlns:a16="http://schemas.microsoft.com/office/drawing/2014/main" id="{FDDAC8F7-F15E-4B42-B9FE-9A71B3DB25BD}"/>
                </a:ext>
              </a:extLst>
            </p:cNvPr>
            <p:cNvSpPr>
              <a:spLocks noChangeArrowheads="1"/>
            </p:cNvSpPr>
            <p:nvPr/>
          </p:nvSpPr>
          <p:spPr bwMode="auto">
            <a:xfrm>
              <a:off x="1105" y="99"/>
              <a:ext cx="75" cy="39"/>
            </a:xfrm>
            <a:custGeom>
              <a:avLst/>
              <a:gdLst>
                <a:gd name="T0" fmla="*/ 44 w 86"/>
                <a:gd name="T1" fmla="*/ 7 h 57"/>
                <a:gd name="T2" fmla="*/ 24 w 86"/>
                <a:gd name="T3" fmla="*/ 25 h 57"/>
                <a:gd name="T4" fmla="*/ 4 w 86"/>
                <a:gd name="T5" fmla="*/ 27 h 57"/>
                <a:gd name="T6" fmla="*/ 16 w 86"/>
                <a:gd name="T7" fmla="*/ 57 h 57"/>
                <a:gd name="T8" fmla="*/ 74 w 86"/>
                <a:gd name="T9" fmla="*/ 35 h 57"/>
                <a:gd name="T10" fmla="*/ 86 w 86"/>
                <a:gd name="T11" fmla="*/ 17 h 57"/>
                <a:gd name="T12" fmla="*/ 56 w 86"/>
                <a:gd name="T13" fmla="*/ 7 h 57"/>
                <a:gd name="T14" fmla="*/ 44 w 86"/>
                <a:gd name="T15" fmla="*/ 7 h 57"/>
                <a:gd name="T16" fmla="*/ 0 60000 65536"/>
                <a:gd name="T17" fmla="*/ 0 60000 65536"/>
                <a:gd name="T18" fmla="*/ 0 60000 65536"/>
                <a:gd name="T19" fmla="*/ 0 60000 65536"/>
                <a:gd name="T20" fmla="*/ 0 60000 65536"/>
                <a:gd name="T21" fmla="*/ 0 60000 65536"/>
                <a:gd name="T22" fmla="*/ 0 60000 65536"/>
                <a:gd name="T23" fmla="*/ 0 60000 65536"/>
                <a:gd name="T24" fmla="*/ 0 w 86"/>
                <a:gd name="T25" fmla="*/ 0 h 57"/>
                <a:gd name="T26" fmla="*/ 86 w 86"/>
                <a:gd name="T27" fmla="*/ 57 h 5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83" name="Freeform 17">
              <a:extLst>
                <a:ext uri="{FF2B5EF4-FFF2-40B4-BE49-F238E27FC236}">
                  <a16:creationId xmlns:a16="http://schemas.microsoft.com/office/drawing/2014/main" id="{79ED1B31-2FC7-416D-AE88-554D88F7DAA9}"/>
                </a:ext>
              </a:extLst>
            </p:cNvPr>
            <p:cNvSpPr>
              <a:spLocks noChangeArrowheads="1"/>
            </p:cNvSpPr>
            <p:nvPr/>
          </p:nvSpPr>
          <p:spPr bwMode="auto">
            <a:xfrm>
              <a:off x="1184" y="107"/>
              <a:ext cx="62" cy="23"/>
            </a:xfrm>
            <a:custGeom>
              <a:avLst/>
              <a:gdLst>
                <a:gd name="T0" fmla="*/ 40 w 73"/>
                <a:gd name="T1" fmla="*/ 0 h 34"/>
                <a:gd name="T2" fmla="*/ 10 w 73"/>
                <a:gd name="T3" fmla="*/ 16 h 34"/>
                <a:gd name="T4" fmla="*/ 24 w 73"/>
                <a:gd name="T5" fmla="*/ 34 h 34"/>
                <a:gd name="T6" fmla="*/ 52 w 73"/>
                <a:gd name="T7" fmla="*/ 28 h 34"/>
                <a:gd name="T8" fmla="*/ 64 w 73"/>
                <a:gd name="T9" fmla="*/ 20 h 34"/>
                <a:gd name="T10" fmla="*/ 40 w 73"/>
                <a:gd name="T11" fmla="*/ 0 h 34"/>
                <a:gd name="T12" fmla="*/ 0 60000 65536"/>
                <a:gd name="T13" fmla="*/ 0 60000 65536"/>
                <a:gd name="T14" fmla="*/ 0 60000 65536"/>
                <a:gd name="T15" fmla="*/ 0 60000 65536"/>
                <a:gd name="T16" fmla="*/ 0 60000 65536"/>
                <a:gd name="T17" fmla="*/ 0 60000 65536"/>
                <a:gd name="T18" fmla="*/ 0 w 73"/>
                <a:gd name="T19" fmla="*/ 0 h 34"/>
                <a:gd name="T20" fmla="*/ 73 w 73"/>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84" name="Freeform 18">
              <a:extLst>
                <a:ext uri="{FF2B5EF4-FFF2-40B4-BE49-F238E27FC236}">
                  <a16:creationId xmlns:a16="http://schemas.microsoft.com/office/drawing/2014/main" id="{F79835F4-5DB0-4969-90BF-39BE9B570DC2}"/>
                </a:ext>
              </a:extLst>
            </p:cNvPr>
            <p:cNvSpPr>
              <a:spLocks noChangeArrowheads="1"/>
            </p:cNvSpPr>
            <p:nvPr/>
          </p:nvSpPr>
          <p:spPr bwMode="auto">
            <a:xfrm>
              <a:off x="1150" y="73"/>
              <a:ext cx="74" cy="32"/>
            </a:xfrm>
            <a:custGeom>
              <a:avLst/>
              <a:gdLst>
                <a:gd name="T0" fmla="*/ 58 w 85"/>
                <a:gd name="T1" fmla="*/ 10 h 45"/>
                <a:gd name="T2" fmla="*/ 28 w 85"/>
                <a:gd name="T3" fmla="*/ 4 h 45"/>
                <a:gd name="T4" fmla="*/ 0 w 85"/>
                <a:gd name="T5" fmla="*/ 18 h 45"/>
                <a:gd name="T6" fmla="*/ 40 w 85"/>
                <a:gd name="T7" fmla="*/ 32 h 45"/>
                <a:gd name="T8" fmla="*/ 64 w 85"/>
                <a:gd name="T9" fmla="*/ 40 h 45"/>
                <a:gd name="T10" fmla="*/ 84 w 85"/>
                <a:gd name="T11" fmla="*/ 18 h 45"/>
                <a:gd name="T12" fmla="*/ 82 w 85"/>
                <a:gd name="T13" fmla="*/ 6 h 45"/>
                <a:gd name="T14" fmla="*/ 64 w 85"/>
                <a:gd name="T15" fmla="*/ 0 h 45"/>
                <a:gd name="T16" fmla="*/ 58 w 85"/>
                <a:gd name="T17" fmla="*/ 10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5"/>
                <a:gd name="T28" fmla="*/ 0 h 45"/>
                <a:gd name="T29" fmla="*/ 85 w 85"/>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85" name="Freeform 19">
              <a:extLst>
                <a:ext uri="{FF2B5EF4-FFF2-40B4-BE49-F238E27FC236}">
                  <a16:creationId xmlns:a16="http://schemas.microsoft.com/office/drawing/2014/main" id="{45C8D613-F86A-4894-A54D-D577BDAE7253}"/>
                </a:ext>
              </a:extLst>
            </p:cNvPr>
            <p:cNvSpPr>
              <a:spLocks noChangeArrowheads="1"/>
            </p:cNvSpPr>
            <p:nvPr/>
          </p:nvSpPr>
          <p:spPr bwMode="auto">
            <a:xfrm>
              <a:off x="1119" y="43"/>
              <a:ext cx="51" cy="22"/>
            </a:xfrm>
            <a:custGeom>
              <a:avLst/>
              <a:gdLst>
                <a:gd name="T0" fmla="*/ 16 w 58"/>
                <a:gd name="T1" fmla="*/ 4 h 31"/>
                <a:gd name="T2" fmla="*/ 0 w 58"/>
                <a:gd name="T3" fmla="*/ 18 h 31"/>
                <a:gd name="T4" fmla="*/ 20 w 58"/>
                <a:gd name="T5" fmla="*/ 28 h 31"/>
                <a:gd name="T6" fmla="*/ 28 w 58"/>
                <a:gd name="T7" fmla="*/ 20 h 31"/>
                <a:gd name="T8" fmla="*/ 52 w 58"/>
                <a:gd name="T9" fmla="*/ 12 h 31"/>
                <a:gd name="T10" fmla="*/ 44 w 58"/>
                <a:gd name="T11" fmla="*/ 0 h 31"/>
                <a:gd name="T12" fmla="*/ 16 w 58"/>
                <a:gd name="T13" fmla="*/ 4 h 31"/>
                <a:gd name="T14" fmla="*/ 0 60000 65536"/>
                <a:gd name="T15" fmla="*/ 0 60000 65536"/>
                <a:gd name="T16" fmla="*/ 0 60000 65536"/>
                <a:gd name="T17" fmla="*/ 0 60000 65536"/>
                <a:gd name="T18" fmla="*/ 0 60000 65536"/>
                <a:gd name="T19" fmla="*/ 0 60000 65536"/>
                <a:gd name="T20" fmla="*/ 0 60000 65536"/>
                <a:gd name="T21" fmla="*/ 0 w 58"/>
                <a:gd name="T22" fmla="*/ 0 h 31"/>
                <a:gd name="T23" fmla="*/ 58 w 58"/>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86" name="Freeform 20">
              <a:extLst>
                <a:ext uri="{FF2B5EF4-FFF2-40B4-BE49-F238E27FC236}">
                  <a16:creationId xmlns:a16="http://schemas.microsoft.com/office/drawing/2014/main" id="{5E320A65-351A-4DEF-9DE1-3C6BB97BCD72}"/>
                </a:ext>
              </a:extLst>
            </p:cNvPr>
            <p:cNvSpPr>
              <a:spLocks noChangeArrowheads="1"/>
            </p:cNvSpPr>
            <p:nvPr/>
          </p:nvSpPr>
          <p:spPr bwMode="auto">
            <a:xfrm>
              <a:off x="1250" y="46"/>
              <a:ext cx="131" cy="72"/>
            </a:xfrm>
            <a:custGeom>
              <a:avLst/>
              <a:gdLst>
                <a:gd name="T0" fmla="*/ 38 w 152"/>
                <a:gd name="T1" fmla="*/ 0 h 102"/>
                <a:gd name="T2" fmla="*/ 14 w 152"/>
                <a:gd name="T3" fmla="*/ 6 h 102"/>
                <a:gd name="T4" fmla="*/ 4 w 152"/>
                <a:gd name="T5" fmla="*/ 38 h 102"/>
                <a:gd name="T6" fmla="*/ 12 w 152"/>
                <a:gd name="T7" fmla="*/ 56 h 102"/>
                <a:gd name="T8" fmla="*/ 0 w 152"/>
                <a:gd name="T9" fmla="*/ 72 h 102"/>
                <a:gd name="T10" fmla="*/ 56 w 152"/>
                <a:gd name="T11" fmla="*/ 86 h 102"/>
                <a:gd name="T12" fmla="*/ 82 w 152"/>
                <a:gd name="T13" fmla="*/ 92 h 102"/>
                <a:gd name="T14" fmla="*/ 152 w 152"/>
                <a:gd name="T15" fmla="*/ 86 h 102"/>
                <a:gd name="T16" fmla="*/ 76 w 152"/>
                <a:gd name="T17" fmla="*/ 70 h 102"/>
                <a:gd name="T18" fmla="*/ 54 w 152"/>
                <a:gd name="T19" fmla="*/ 62 h 102"/>
                <a:gd name="T20" fmla="*/ 44 w 152"/>
                <a:gd name="T21" fmla="*/ 52 h 102"/>
                <a:gd name="T22" fmla="*/ 50 w 152"/>
                <a:gd name="T23" fmla="*/ 34 h 102"/>
                <a:gd name="T24" fmla="*/ 38 w 152"/>
                <a:gd name="T25" fmla="*/ 0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2"/>
                <a:gd name="T40" fmla="*/ 0 h 102"/>
                <a:gd name="T41" fmla="*/ 152 w 152"/>
                <a:gd name="T42" fmla="*/ 102 h 1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87" name="Freeform 21">
              <a:extLst>
                <a:ext uri="{FF2B5EF4-FFF2-40B4-BE49-F238E27FC236}">
                  <a16:creationId xmlns:a16="http://schemas.microsoft.com/office/drawing/2014/main" id="{59E7EF7E-C1ED-46BD-A165-0BF52E3A06DD}"/>
                </a:ext>
              </a:extLst>
            </p:cNvPr>
            <p:cNvSpPr>
              <a:spLocks noChangeArrowheads="1"/>
            </p:cNvSpPr>
            <p:nvPr/>
          </p:nvSpPr>
          <p:spPr bwMode="auto">
            <a:xfrm>
              <a:off x="0" y="275"/>
              <a:ext cx="29" cy="14"/>
            </a:xfrm>
            <a:custGeom>
              <a:avLst/>
              <a:gdLst>
                <a:gd name="T0" fmla="*/ 34 w 34"/>
                <a:gd name="T1" fmla="*/ 0 h 20"/>
                <a:gd name="T2" fmla="*/ 24 w 34"/>
                <a:gd name="T3" fmla="*/ 20 h 20"/>
                <a:gd name="T4" fmla="*/ 4 w 34"/>
                <a:gd name="T5" fmla="*/ 18 h 20"/>
                <a:gd name="T6" fmla="*/ 4 w 34"/>
                <a:gd name="T7" fmla="*/ 6 h 20"/>
                <a:gd name="T8" fmla="*/ 34 w 34"/>
                <a:gd name="T9" fmla="*/ 0 h 20"/>
                <a:gd name="T10" fmla="*/ 0 60000 65536"/>
                <a:gd name="T11" fmla="*/ 0 60000 65536"/>
                <a:gd name="T12" fmla="*/ 0 60000 65536"/>
                <a:gd name="T13" fmla="*/ 0 60000 65536"/>
                <a:gd name="T14" fmla="*/ 0 60000 65536"/>
                <a:gd name="T15" fmla="*/ 0 w 34"/>
                <a:gd name="T16" fmla="*/ 0 h 20"/>
                <a:gd name="T17" fmla="*/ 34 w 34"/>
                <a:gd name="T18" fmla="*/ 20 h 20"/>
              </a:gdLst>
              <a:ahLst/>
              <a:cxnLst>
                <a:cxn ang="T10">
                  <a:pos x="T0" y="T1"/>
                </a:cxn>
                <a:cxn ang="T11">
                  <a:pos x="T2" y="T3"/>
                </a:cxn>
                <a:cxn ang="T12">
                  <a:pos x="T4" y="T5"/>
                </a:cxn>
                <a:cxn ang="T13">
                  <a:pos x="T6" y="T7"/>
                </a:cxn>
                <a:cxn ang="T14">
                  <a:pos x="T8" y="T9"/>
                </a:cxn>
              </a:cxnLst>
              <a:rect l="T15" t="T16" r="T17" b="T18"/>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88" name="Freeform 22">
              <a:extLst>
                <a:ext uri="{FF2B5EF4-FFF2-40B4-BE49-F238E27FC236}">
                  <a16:creationId xmlns:a16="http://schemas.microsoft.com/office/drawing/2014/main" id="{7CDC331E-0FD6-4E2B-9C5F-E761E4F137D3}"/>
                </a:ext>
              </a:extLst>
            </p:cNvPr>
            <p:cNvSpPr>
              <a:spLocks noChangeArrowheads="1"/>
            </p:cNvSpPr>
            <p:nvPr/>
          </p:nvSpPr>
          <p:spPr bwMode="auto">
            <a:xfrm>
              <a:off x="871" y="753"/>
              <a:ext cx="18" cy="11"/>
            </a:xfrm>
            <a:custGeom>
              <a:avLst/>
              <a:gdLst>
                <a:gd name="T0" fmla="*/ 3 w 21"/>
                <a:gd name="T1" fmla="*/ 0 h 16"/>
                <a:gd name="T2" fmla="*/ 13 w 21"/>
                <a:gd name="T3" fmla="*/ 16 h 16"/>
                <a:gd name="T4" fmla="*/ 3 w 21"/>
                <a:gd name="T5" fmla="*/ 0 h 16"/>
                <a:gd name="T6" fmla="*/ 0 60000 65536"/>
                <a:gd name="T7" fmla="*/ 0 60000 65536"/>
                <a:gd name="T8" fmla="*/ 0 60000 65536"/>
                <a:gd name="T9" fmla="*/ 0 w 21"/>
                <a:gd name="T10" fmla="*/ 0 h 16"/>
                <a:gd name="T11" fmla="*/ 21 w 21"/>
                <a:gd name="T12" fmla="*/ 16 h 16"/>
              </a:gdLst>
              <a:ahLst/>
              <a:cxnLst>
                <a:cxn ang="T6">
                  <a:pos x="T0" y="T1"/>
                </a:cxn>
                <a:cxn ang="T7">
                  <a:pos x="T2" y="T3"/>
                </a:cxn>
                <a:cxn ang="T8">
                  <a:pos x="T4" y="T5"/>
                </a:cxn>
              </a:cxnLst>
              <a:rect l="T9" t="T10" r="T11" b="T12"/>
              <a:pathLst>
                <a:path w="21" h="16">
                  <a:moveTo>
                    <a:pt x="3" y="0"/>
                  </a:moveTo>
                  <a:cubicBezTo>
                    <a:pt x="0" y="9"/>
                    <a:pt x="6" y="11"/>
                    <a:pt x="13" y="16"/>
                  </a:cubicBezTo>
                  <a:cubicBezTo>
                    <a:pt x="21" y="4"/>
                    <a:pt x="16" y="2"/>
                    <a:pt x="3"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89" name="Freeform 23">
              <a:extLst>
                <a:ext uri="{FF2B5EF4-FFF2-40B4-BE49-F238E27FC236}">
                  <a16:creationId xmlns:a16="http://schemas.microsoft.com/office/drawing/2014/main" id="{C1B661BE-A389-4A7D-9AD5-4EE00B0358A6}"/>
                </a:ext>
              </a:extLst>
            </p:cNvPr>
            <p:cNvSpPr>
              <a:spLocks noChangeArrowheads="1"/>
            </p:cNvSpPr>
            <p:nvPr/>
          </p:nvSpPr>
          <p:spPr bwMode="auto">
            <a:xfrm>
              <a:off x="874" y="776"/>
              <a:ext cx="19" cy="11"/>
            </a:xfrm>
            <a:custGeom>
              <a:avLst/>
              <a:gdLst>
                <a:gd name="T0" fmla="*/ 3 w 21"/>
                <a:gd name="T1" fmla="*/ 0 h 16"/>
                <a:gd name="T2" fmla="*/ 13 w 21"/>
                <a:gd name="T3" fmla="*/ 16 h 16"/>
                <a:gd name="T4" fmla="*/ 3 w 21"/>
                <a:gd name="T5" fmla="*/ 0 h 16"/>
                <a:gd name="T6" fmla="*/ 0 60000 65536"/>
                <a:gd name="T7" fmla="*/ 0 60000 65536"/>
                <a:gd name="T8" fmla="*/ 0 60000 65536"/>
                <a:gd name="T9" fmla="*/ 0 w 21"/>
                <a:gd name="T10" fmla="*/ 0 h 16"/>
                <a:gd name="T11" fmla="*/ 21 w 21"/>
                <a:gd name="T12" fmla="*/ 16 h 16"/>
              </a:gdLst>
              <a:ahLst/>
              <a:cxnLst>
                <a:cxn ang="T6">
                  <a:pos x="T0" y="T1"/>
                </a:cxn>
                <a:cxn ang="T7">
                  <a:pos x="T2" y="T3"/>
                </a:cxn>
                <a:cxn ang="T8">
                  <a:pos x="T4" y="T5"/>
                </a:cxn>
              </a:cxnLst>
              <a:rect l="T9" t="T10" r="T11" b="T12"/>
              <a:pathLst>
                <a:path w="21" h="16">
                  <a:moveTo>
                    <a:pt x="3" y="0"/>
                  </a:moveTo>
                  <a:cubicBezTo>
                    <a:pt x="0" y="9"/>
                    <a:pt x="6" y="11"/>
                    <a:pt x="13" y="16"/>
                  </a:cubicBezTo>
                  <a:cubicBezTo>
                    <a:pt x="21" y="4"/>
                    <a:pt x="16" y="2"/>
                    <a:pt x="3"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90" name="Freeform 24">
              <a:extLst>
                <a:ext uri="{FF2B5EF4-FFF2-40B4-BE49-F238E27FC236}">
                  <a16:creationId xmlns:a16="http://schemas.microsoft.com/office/drawing/2014/main" id="{75CA6C8E-E806-4022-AD04-8F3EFDD14BF0}"/>
                </a:ext>
              </a:extLst>
            </p:cNvPr>
            <p:cNvSpPr>
              <a:spLocks noChangeArrowheads="1"/>
            </p:cNvSpPr>
            <p:nvPr/>
          </p:nvSpPr>
          <p:spPr bwMode="auto">
            <a:xfrm>
              <a:off x="1109" y="899"/>
              <a:ext cx="17" cy="12"/>
            </a:xfrm>
            <a:custGeom>
              <a:avLst/>
              <a:gdLst>
                <a:gd name="T0" fmla="*/ 3 w 21"/>
                <a:gd name="T1" fmla="*/ 0 h 16"/>
                <a:gd name="T2" fmla="*/ 13 w 21"/>
                <a:gd name="T3" fmla="*/ 16 h 16"/>
                <a:gd name="T4" fmla="*/ 3 w 21"/>
                <a:gd name="T5" fmla="*/ 0 h 16"/>
                <a:gd name="T6" fmla="*/ 0 60000 65536"/>
                <a:gd name="T7" fmla="*/ 0 60000 65536"/>
                <a:gd name="T8" fmla="*/ 0 60000 65536"/>
                <a:gd name="T9" fmla="*/ 0 w 21"/>
                <a:gd name="T10" fmla="*/ 0 h 16"/>
                <a:gd name="T11" fmla="*/ 21 w 21"/>
                <a:gd name="T12" fmla="*/ 16 h 16"/>
              </a:gdLst>
              <a:ahLst/>
              <a:cxnLst>
                <a:cxn ang="T6">
                  <a:pos x="T0" y="T1"/>
                </a:cxn>
                <a:cxn ang="T7">
                  <a:pos x="T2" y="T3"/>
                </a:cxn>
                <a:cxn ang="T8">
                  <a:pos x="T4" y="T5"/>
                </a:cxn>
              </a:cxnLst>
              <a:rect l="T9" t="T10" r="T11" b="T12"/>
              <a:pathLst>
                <a:path w="21" h="16">
                  <a:moveTo>
                    <a:pt x="3" y="0"/>
                  </a:moveTo>
                  <a:cubicBezTo>
                    <a:pt x="0" y="9"/>
                    <a:pt x="6" y="11"/>
                    <a:pt x="13" y="16"/>
                  </a:cubicBezTo>
                  <a:cubicBezTo>
                    <a:pt x="21" y="4"/>
                    <a:pt x="16" y="2"/>
                    <a:pt x="3"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91" name="Freeform 25">
              <a:extLst>
                <a:ext uri="{FF2B5EF4-FFF2-40B4-BE49-F238E27FC236}">
                  <a16:creationId xmlns:a16="http://schemas.microsoft.com/office/drawing/2014/main" id="{4DB088C0-F33D-4DA8-B521-76E77DBFB006}"/>
                </a:ext>
              </a:extLst>
            </p:cNvPr>
            <p:cNvSpPr>
              <a:spLocks noChangeArrowheads="1"/>
            </p:cNvSpPr>
            <p:nvPr/>
          </p:nvSpPr>
          <p:spPr bwMode="auto">
            <a:xfrm>
              <a:off x="1251" y="447"/>
              <a:ext cx="44" cy="17"/>
            </a:xfrm>
            <a:custGeom>
              <a:avLst/>
              <a:gdLst>
                <a:gd name="T0" fmla="*/ 13 w 51"/>
                <a:gd name="T1" fmla="*/ 0 h 24"/>
                <a:gd name="T2" fmla="*/ 7 w 51"/>
                <a:gd name="T3" fmla="*/ 18 h 24"/>
                <a:gd name="T4" fmla="*/ 27 w 51"/>
                <a:gd name="T5" fmla="*/ 24 h 24"/>
                <a:gd name="T6" fmla="*/ 33 w 51"/>
                <a:gd name="T7" fmla="*/ 4 h 24"/>
                <a:gd name="T8" fmla="*/ 13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92" name="Freeform 26">
              <a:extLst>
                <a:ext uri="{FF2B5EF4-FFF2-40B4-BE49-F238E27FC236}">
                  <a16:creationId xmlns:a16="http://schemas.microsoft.com/office/drawing/2014/main" id="{86B088AD-FDE4-4E74-8EC3-9F715EF7D896}"/>
                </a:ext>
              </a:extLst>
            </p:cNvPr>
            <p:cNvSpPr>
              <a:spLocks noChangeArrowheads="1"/>
            </p:cNvSpPr>
            <p:nvPr/>
          </p:nvSpPr>
          <p:spPr bwMode="auto">
            <a:xfrm>
              <a:off x="1136" y="255"/>
              <a:ext cx="44" cy="17"/>
            </a:xfrm>
            <a:custGeom>
              <a:avLst/>
              <a:gdLst>
                <a:gd name="T0" fmla="*/ 13 w 51"/>
                <a:gd name="T1" fmla="*/ 0 h 24"/>
                <a:gd name="T2" fmla="*/ 7 w 51"/>
                <a:gd name="T3" fmla="*/ 18 h 24"/>
                <a:gd name="T4" fmla="*/ 27 w 51"/>
                <a:gd name="T5" fmla="*/ 24 h 24"/>
                <a:gd name="T6" fmla="*/ 33 w 51"/>
                <a:gd name="T7" fmla="*/ 4 h 24"/>
                <a:gd name="T8" fmla="*/ 13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93" name="Freeform 27">
              <a:extLst>
                <a:ext uri="{FF2B5EF4-FFF2-40B4-BE49-F238E27FC236}">
                  <a16:creationId xmlns:a16="http://schemas.microsoft.com/office/drawing/2014/main" id="{DBD8ADBD-F876-41D3-859B-69D045D52174}"/>
                </a:ext>
              </a:extLst>
            </p:cNvPr>
            <p:cNvSpPr>
              <a:spLocks noChangeArrowheads="1"/>
            </p:cNvSpPr>
            <p:nvPr/>
          </p:nvSpPr>
          <p:spPr bwMode="auto">
            <a:xfrm>
              <a:off x="1211" y="88"/>
              <a:ext cx="45" cy="17"/>
            </a:xfrm>
            <a:custGeom>
              <a:avLst/>
              <a:gdLst>
                <a:gd name="T0" fmla="*/ 13 w 51"/>
                <a:gd name="T1" fmla="*/ 0 h 24"/>
                <a:gd name="T2" fmla="*/ 7 w 51"/>
                <a:gd name="T3" fmla="*/ 18 h 24"/>
                <a:gd name="T4" fmla="*/ 27 w 51"/>
                <a:gd name="T5" fmla="*/ 24 h 24"/>
                <a:gd name="T6" fmla="*/ 33 w 51"/>
                <a:gd name="T7" fmla="*/ 4 h 24"/>
                <a:gd name="T8" fmla="*/ 13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94" name="Freeform 28">
              <a:extLst>
                <a:ext uri="{FF2B5EF4-FFF2-40B4-BE49-F238E27FC236}">
                  <a16:creationId xmlns:a16="http://schemas.microsoft.com/office/drawing/2014/main" id="{4204A9ED-97CE-4C87-9F09-116EB8334BBF}"/>
                </a:ext>
              </a:extLst>
            </p:cNvPr>
            <p:cNvSpPr>
              <a:spLocks noChangeArrowheads="1"/>
            </p:cNvSpPr>
            <p:nvPr/>
          </p:nvSpPr>
          <p:spPr bwMode="auto">
            <a:xfrm>
              <a:off x="1284" y="189"/>
              <a:ext cx="43" cy="17"/>
            </a:xfrm>
            <a:custGeom>
              <a:avLst/>
              <a:gdLst>
                <a:gd name="T0" fmla="*/ 13 w 51"/>
                <a:gd name="T1" fmla="*/ 0 h 24"/>
                <a:gd name="T2" fmla="*/ 7 w 51"/>
                <a:gd name="T3" fmla="*/ 18 h 24"/>
                <a:gd name="T4" fmla="*/ 27 w 51"/>
                <a:gd name="T5" fmla="*/ 24 h 24"/>
                <a:gd name="T6" fmla="*/ 33 w 51"/>
                <a:gd name="T7" fmla="*/ 4 h 24"/>
                <a:gd name="T8" fmla="*/ 13 w 51"/>
                <a:gd name="T9" fmla="*/ 0 h 24"/>
                <a:gd name="T10" fmla="*/ 0 60000 65536"/>
                <a:gd name="T11" fmla="*/ 0 60000 65536"/>
                <a:gd name="T12" fmla="*/ 0 60000 65536"/>
                <a:gd name="T13" fmla="*/ 0 60000 65536"/>
                <a:gd name="T14" fmla="*/ 0 60000 65536"/>
                <a:gd name="T15" fmla="*/ 0 w 51"/>
                <a:gd name="T16" fmla="*/ 0 h 24"/>
                <a:gd name="T17" fmla="*/ 51 w 51"/>
                <a:gd name="T18" fmla="*/ 24 h 24"/>
              </a:gdLst>
              <a:ahLst/>
              <a:cxnLst>
                <a:cxn ang="T10">
                  <a:pos x="T0" y="T1"/>
                </a:cxn>
                <a:cxn ang="T11">
                  <a:pos x="T2" y="T3"/>
                </a:cxn>
                <a:cxn ang="T12">
                  <a:pos x="T4" y="T5"/>
                </a:cxn>
                <a:cxn ang="T13">
                  <a:pos x="T6" y="T7"/>
                </a:cxn>
                <a:cxn ang="T14">
                  <a:pos x="T8" y="T9"/>
                </a:cxn>
              </a:cxnLst>
              <a:rect l="T15" t="T16" r="T17" b="T18"/>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95" name="Freeform 29">
              <a:extLst>
                <a:ext uri="{FF2B5EF4-FFF2-40B4-BE49-F238E27FC236}">
                  <a16:creationId xmlns:a16="http://schemas.microsoft.com/office/drawing/2014/main" id="{1AE8F5B4-9A2A-476E-952E-94BD10987E32}"/>
                </a:ext>
              </a:extLst>
            </p:cNvPr>
            <p:cNvSpPr>
              <a:spLocks noChangeArrowheads="1"/>
            </p:cNvSpPr>
            <p:nvPr/>
          </p:nvSpPr>
          <p:spPr bwMode="auto">
            <a:xfrm>
              <a:off x="1302" y="0"/>
              <a:ext cx="801" cy="323"/>
            </a:xfrm>
            <a:custGeom>
              <a:avLst/>
              <a:gdLst>
                <a:gd name="T0" fmla="*/ 28 w 929"/>
                <a:gd name="T1" fmla="*/ 56 h 462"/>
                <a:gd name="T2" fmla="*/ 6 w 929"/>
                <a:gd name="T3" fmla="*/ 92 h 462"/>
                <a:gd name="T4" fmla="*/ 36 w 929"/>
                <a:gd name="T5" fmla="*/ 100 h 462"/>
                <a:gd name="T6" fmla="*/ 16 w 929"/>
                <a:gd name="T7" fmla="*/ 116 h 462"/>
                <a:gd name="T8" fmla="*/ 104 w 929"/>
                <a:gd name="T9" fmla="*/ 136 h 462"/>
                <a:gd name="T10" fmla="*/ 142 w 929"/>
                <a:gd name="T11" fmla="*/ 130 h 462"/>
                <a:gd name="T12" fmla="*/ 250 w 929"/>
                <a:gd name="T13" fmla="*/ 78 h 462"/>
                <a:gd name="T14" fmla="*/ 300 w 929"/>
                <a:gd name="T15" fmla="*/ 66 h 462"/>
                <a:gd name="T16" fmla="*/ 324 w 929"/>
                <a:gd name="T17" fmla="*/ 80 h 462"/>
                <a:gd name="T18" fmla="*/ 272 w 929"/>
                <a:gd name="T19" fmla="*/ 88 h 462"/>
                <a:gd name="T20" fmla="*/ 242 w 929"/>
                <a:gd name="T21" fmla="*/ 112 h 462"/>
                <a:gd name="T22" fmla="*/ 254 w 929"/>
                <a:gd name="T23" fmla="*/ 120 h 462"/>
                <a:gd name="T24" fmla="*/ 260 w 929"/>
                <a:gd name="T25" fmla="*/ 158 h 462"/>
                <a:gd name="T26" fmla="*/ 350 w 929"/>
                <a:gd name="T27" fmla="*/ 192 h 462"/>
                <a:gd name="T28" fmla="*/ 336 w 929"/>
                <a:gd name="T29" fmla="*/ 210 h 462"/>
                <a:gd name="T30" fmla="*/ 368 w 929"/>
                <a:gd name="T31" fmla="*/ 246 h 462"/>
                <a:gd name="T32" fmla="*/ 348 w 929"/>
                <a:gd name="T33" fmla="*/ 266 h 462"/>
                <a:gd name="T34" fmla="*/ 324 w 929"/>
                <a:gd name="T35" fmla="*/ 294 h 462"/>
                <a:gd name="T36" fmla="*/ 294 w 929"/>
                <a:gd name="T37" fmla="*/ 324 h 462"/>
                <a:gd name="T38" fmla="*/ 292 w 929"/>
                <a:gd name="T39" fmla="*/ 420 h 462"/>
                <a:gd name="T40" fmla="*/ 332 w 929"/>
                <a:gd name="T41" fmla="*/ 446 h 462"/>
                <a:gd name="T42" fmla="*/ 388 w 929"/>
                <a:gd name="T43" fmla="*/ 448 h 462"/>
                <a:gd name="T44" fmla="*/ 412 w 929"/>
                <a:gd name="T45" fmla="*/ 422 h 462"/>
                <a:gd name="T46" fmla="*/ 506 w 929"/>
                <a:gd name="T47" fmla="*/ 356 h 462"/>
                <a:gd name="T48" fmla="*/ 572 w 929"/>
                <a:gd name="T49" fmla="*/ 334 h 462"/>
                <a:gd name="T50" fmla="*/ 646 w 929"/>
                <a:gd name="T51" fmla="*/ 308 h 462"/>
                <a:gd name="T52" fmla="*/ 720 w 929"/>
                <a:gd name="T53" fmla="*/ 290 h 462"/>
                <a:gd name="T54" fmla="*/ 762 w 929"/>
                <a:gd name="T55" fmla="*/ 260 h 462"/>
                <a:gd name="T56" fmla="*/ 800 w 929"/>
                <a:gd name="T57" fmla="*/ 200 h 462"/>
                <a:gd name="T58" fmla="*/ 802 w 929"/>
                <a:gd name="T59" fmla="*/ 154 h 462"/>
                <a:gd name="T60" fmla="*/ 802 w 929"/>
                <a:gd name="T61" fmla="*/ 124 h 462"/>
                <a:gd name="T62" fmla="*/ 832 w 929"/>
                <a:gd name="T63" fmla="*/ 90 h 462"/>
                <a:gd name="T64" fmla="*/ 876 w 929"/>
                <a:gd name="T65" fmla="*/ 94 h 462"/>
                <a:gd name="T66" fmla="*/ 922 w 929"/>
                <a:gd name="T67" fmla="*/ 52 h 462"/>
                <a:gd name="T68" fmla="*/ 888 w 929"/>
                <a:gd name="T69" fmla="*/ 56 h 462"/>
                <a:gd name="T70" fmla="*/ 848 w 929"/>
                <a:gd name="T71" fmla="*/ 46 h 462"/>
                <a:gd name="T72" fmla="*/ 794 w 929"/>
                <a:gd name="T73" fmla="*/ 22 h 462"/>
                <a:gd name="T74" fmla="*/ 642 w 929"/>
                <a:gd name="T75" fmla="*/ 26 h 462"/>
                <a:gd name="T76" fmla="*/ 584 w 929"/>
                <a:gd name="T77" fmla="*/ 38 h 462"/>
                <a:gd name="T78" fmla="*/ 556 w 929"/>
                <a:gd name="T79" fmla="*/ 38 h 462"/>
                <a:gd name="T80" fmla="*/ 516 w 929"/>
                <a:gd name="T81" fmla="*/ 54 h 462"/>
                <a:gd name="T82" fmla="*/ 478 w 929"/>
                <a:gd name="T83" fmla="*/ 30 h 462"/>
                <a:gd name="T84" fmla="*/ 432 w 929"/>
                <a:gd name="T85" fmla="*/ 40 h 462"/>
                <a:gd name="T86" fmla="*/ 366 w 929"/>
                <a:gd name="T87" fmla="*/ 52 h 462"/>
                <a:gd name="T88" fmla="*/ 410 w 929"/>
                <a:gd name="T89" fmla="*/ 38 h 462"/>
                <a:gd name="T90" fmla="*/ 352 w 929"/>
                <a:gd name="T91" fmla="*/ 8 h 462"/>
                <a:gd name="T92" fmla="*/ 334 w 929"/>
                <a:gd name="T93" fmla="*/ 2 h 462"/>
                <a:gd name="T94" fmla="*/ 314 w 929"/>
                <a:gd name="T95" fmla="*/ 8 h 462"/>
                <a:gd name="T96" fmla="*/ 240 w 929"/>
                <a:gd name="T97" fmla="*/ 16 h 462"/>
                <a:gd name="T98" fmla="*/ 160 w 929"/>
                <a:gd name="T99" fmla="*/ 28 h 462"/>
                <a:gd name="T100" fmla="*/ 108 w 929"/>
                <a:gd name="T101" fmla="*/ 26 h 462"/>
                <a:gd name="T102" fmla="*/ 114 w 929"/>
                <a:gd name="T103" fmla="*/ 68 h 462"/>
                <a:gd name="T104" fmla="*/ 104 w 929"/>
                <a:gd name="T105" fmla="*/ 52 h 462"/>
                <a:gd name="T106" fmla="*/ 60 w 929"/>
                <a:gd name="T107" fmla="*/ 42 h 46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29"/>
                <a:gd name="T163" fmla="*/ 0 h 462"/>
                <a:gd name="T164" fmla="*/ 929 w 929"/>
                <a:gd name="T165" fmla="*/ 462 h 46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96" name="Freeform 30">
              <a:extLst>
                <a:ext uri="{FF2B5EF4-FFF2-40B4-BE49-F238E27FC236}">
                  <a16:creationId xmlns:a16="http://schemas.microsoft.com/office/drawing/2014/main" id="{E224415B-D14C-4F5A-A736-39A68FCB983B}"/>
                </a:ext>
              </a:extLst>
            </p:cNvPr>
            <p:cNvSpPr>
              <a:spLocks noChangeArrowheads="1"/>
            </p:cNvSpPr>
            <p:nvPr/>
          </p:nvSpPr>
          <p:spPr bwMode="auto">
            <a:xfrm>
              <a:off x="1547" y="172"/>
              <a:ext cx="45" cy="22"/>
            </a:xfrm>
            <a:custGeom>
              <a:avLst/>
              <a:gdLst>
                <a:gd name="T0" fmla="*/ 34 w 52"/>
                <a:gd name="T1" fmla="*/ 0 h 32"/>
                <a:gd name="T2" fmla="*/ 8 w 52"/>
                <a:gd name="T3" fmla="*/ 20 h 32"/>
                <a:gd name="T4" fmla="*/ 24 w 52"/>
                <a:gd name="T5" fmla="*/ 32 h 32"/>
                <a:gd name="T6" fmla="*/ 42 w 52"/>
                <a:gd name="T7" fmla="*/ 30 h 32"/>
                <a:gd name="T8" fmla="*/ 34 w 52"/>
                <a:gd name="T9" fmla="*/ 0 h 32"/>
                <a:gd name="T10" fmla="*/ 0 60000 65536"/>
                <a:gd name="T11" fmla="*/ 0 60000 65536"/>
                <a:gd name="T12" fmla="*/ 0 60000 65536"/>
                <a:gd name="T13" fmla="*/ 0 60000 65536"/>
                <a:gd name="T14" fmla="*/ 0 60000 65536"/>
                <a:gd name="T15" fmla="*/ 0 w 52"/>
                <a:gd name="T16" fmla="*/ 0 h 32"/>
                <a:gd name="T17" fmla="*/ 52 w 52"/>
                <a:gd name="T18" fmla="*/ 32 h 32"/>
              </a:gdLst>
              <a:ahLst/>
              <a:cxnLst>
                <a:cxn ang="T10">
                  <a:pos x="T0" y="T1"/>
                </a:cxn>
                <a:cxn ang="T11">
                  <a:pos x="T2" y="T3"/>
                </a:cxn>
                <a:cxn ang="T12">
                  <a:pos x="T4" y="T5"/>
                </a:cxn>
                <a:cxn ang="T13">
                  <a:pos x="T6" y="T7"/>
                </a:cxn>
                <a:cxn ang="T14">
                  <a:pos x="T8" y="T9"/>
                </a:cxn>
              </a:cxnLst>
              <a:rect l="T15" t="T16" r="T17" b="T18"/>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97" name="Freeform 31">
              <a:extLst>
                <a:ext uri="{FF2B5EF4-FFF2-40B4-BE49-F238E27FC236}">
                  <a16:creationId xmlns:a16="http://schemas.microsoft.com/office/drawing/2014/main" id="{73D50F9A-8F61-4289-B802-ED24455CBF3F}"/>
                </a:ext>
              </a:extLst>
            </p:cNvPr>
            <p:cNvSpPr>
              <a:spLocks noChangeArrowheads="1"/>
            </p:cNvSpPr>
            <p:nvPr/>
          </p:nvSpPr>
          <p:spPr bwMode="auto">
            <a:xfrm>
              <a:off x="1873" y="234"/>
              <a:ext cx="147" cy="50"/>
            </a:xfrm>
            <a:custGeom>
              <a:avLst/>
              <a:gdLst>
                <a:gd name="T0" fmla="*/ 102 w 172"/>
                <a:gd name="T1" fmla="*/ 8 h 72"/>
                <a:gd name="T2" fmla="*/ 66 w 172"/>
                <a:gd name="T3" fmla="*/ 4 h 72"/>
                <a:gd name="T4" fmla="*/ 54 w 172"/>
                <a:gd name="T5" fmla="*/ 0 h 72"/>
                <a:gd name="T6" fmla="*/ 0 w 172"/>
                <a:gd name="T7" fmla="*/ 28 h 72"/>
                <a:gd name="T8" fmla="*/ 28 w 172"/>
                <a:gd name="T9" fmla="*/ 40 h 72"/>
                <a:gd name="T10" fmla="*/ 42 w 172"/>
                <a:gd name="T11" fmla="*/ 60 h 72"/>
                <a:gd name="T12" fmla="*/ 66 w 172"/>
                <a:gd name="T13" fmla="*/ 68 h 72"/>
                <a:gd name="T14" fmla="*/ 78 w 172"/>
                <a:gd name="T15" fmla="*/ 72 h 72"/>
                <a:gd name="T16" fmla="*/ 130 w 172"/>
                <a:gd name="T17" fmla="*/ 60 h 72"/>
                <a:gd name="T18" fmla="*/ 172 w 172"/>
                <a:gd name="T19" fmla="*/ 44 h 72"/>
                <a:gd name="T20" fmla="*/ 148 w 172"/>
                <a:gd name="T21" fmla="*/ 18 h 72"/>
                <a:gd name="T22" fmla="*/ 136 w 172"/>
                <a:gd name="T23" fmla="*/ 4 h 72"/>
                <a:gd name="T24" fmla="*/ 102 w 172"/>
                <a:gd name="T25" fmla="*/ 8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2"/>
                <a:gd name="T40" fmla="*/ 0 h 72"/>
                <a:gd name="T41" fmla="*/ 172 w 172"/>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98" name="Freeform 32">
              <a:extLst>
                <a:ext uri="{FF2B5EF4-FFF2-40B4-BE49-F238E27FC236}">
                  <a16:creationId xmlns:a16="http://schemas.microsoft.com/office/drawing/2014/main" id="{3CBF0337-B6E6-403C-93D8-8D2825A22789}"/>
                </a:ext>
              </a:extLst>
            </p:cNvPr>
            <p:cNvSpPr>
              <a:spLocks noChangeArrowheads="1"/>
            </p:cNvSpPr>
            <p:nvPr/>
          </p:nvSpPr>
          <p:spPr bwMode="auto">
            <a:xfrm>
              <a:off x="1989" y="81"/>
              <a:ext cx="45" cy="23"/>
            </a:xfrm>
            <a:custGeom>
              <a:avLst/>
              <a:gdLst>
                <a:gd name="T0" fmla="*/ 34 w 52"/>
                <a:gd name="T1" fmla="*/ 0 h 32"/>
                <a:gd name="T2" fmla="*/ 8 w 52"/>
                <a:gd name="T3" fmla="*/ 20 h 32"/>
                <a:gd name="T4" fmla="*/ 24 w 52"/>
                <a:gd name="T5" fmla="*/ 32 h 32"/>
                <a:gd name="T6" fmla="*/ 42 w 52"/>
                <a:gd name="T7" fmla="*/ 30 h 32"/>
                <a:gd name="T8" fmla="*/ 34 w 52"/>
                <a:gd name="T9" fmla="*/ 0 h 32"/>
                <a:gd name="T10" fmla="*/ 0 60000 65536"/>
                <a:gd name="T11" fmla="*/ 0 60000 65536"/>
                <a:gd name="T12" fmla="*/ 0 60000 65536"/>
                <a:gd name="T13" fmla="*/ 0 60000 65536"/>
                <a:gd name="T14" fmla="*/ 0 60000 65536"/>
                <a:gd name="T15" fmla="*/ 0 w 52"/>
                <a:gd name="T16" fmla="*/ 0 h 32"/>
                <a:gd name="T17" fmla="*/ 52 w 52"/>
                <a:gd name="T18" fmla="*/ 32 h 32"/>
              </a:gdLst>
              <a:ahLst/>
              <a:cxnLst>
                <a:cxn ang="T10">
                  <a:pos x="T0" y="T1"/>
                </a:cxn>
                <a:cxn ang="T11">
                  <a:pos x="T2" y="T3"/>
                </a:cxn>
                <a:cxn ang="T12">
                  <a:pos x="T4" y="T5"/>
                </a:cxn>
                <a:cxn ang="T13">
                  <a:pos x="T6" y="T7"/>
                </a:cxn>
                <a:cxn ang="T14">
                  <a:pos x="T8" y="T9"/>
                </a:cxn>
              </a:cxnLst>
              <a:rect l="T15" t="T16" r="T17" b="T18"/>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199" name="Freeform 33">
              <a:extLst>
                <a:ext uri="{FF2B5EF4-FFF2-40B4-BE49-F238E27FC236}">
                  <a16:creationId xmlns:a16="http://schemas.microsoft.com/office/drawing/2014/main" id="{EFE417DF-B555-423B-96AB-A9BCEA44336E}"/>
                </a:ext>
              </a:extLst>
            </p:cNvPr>
            <p:cNvSpPr>
              <a:spLocks noChangeArrowheads="1"/>
            </p:cNvSpPr>
            <p:nvPr/>
          </p:nvSpPr>
          <p:spPr bwMode="auto">
            <a:xfrm>
              <a:off x="2298" y="51"/>
              <a:ext cx="178" cy="59"/>
            </a:xfrm>
            <a:custGeom>
              <a:avLst/>
              <a:gdLst>
                <a:gd name="T0" fmla="*/ 191 w 206"/>
                <a:gd name="T1" fmla="*/ 7 h 85"/>
                <a:gd name="T2" fmla="*/ 103 w 206"/>
                <a:gd name="T3" fmla="*/ 9 h 85"/>
                <a:gd name="T4" fmla="*/ 109 w 206"/>
                <a:gd name="T5" fmla="*/ 25 h 85"/>
                <a:gd name="T6" fmla="*/ 107 w 206"/>
                <a:gd name="T7" fmla="*/ 33 h 85"/>
                <a:gd name="T8" fmla="*/ 89 w 206"/>
                <a:gd name="T9" fmla="*/ 27 h 85"/>
                <a:gd name="T10" fmla="*/ 77 w 206"/>
                <a:gd name="T11" fmla="*/ 19 h 85"/>
                <a:gd name="T12" fmla="*/ 23 w 206"/>
                <a:gd name="T13" fmla="*/ 27 h 85"/>
                <a:gd name="T14" fmla="*/ 31 w 206"/>
                <a:gd name="T15" fmla="*/ 49 h 85"/>
                <a:gd name="T16" fmla="*/ 55 w 206"/>
                <a:gd name="T17" fmla="*/ 53 h 85"/>
                <a:gd name="T18" fmla="*/ 75 w 206"/>
                <a:gd name="T19" fmla="*/ 73 h 85"/>
                <a:gd name="T20" fmla="*/ 89 w 206"/>
                <a:gd name="T21" fmla="*/ 85 h 85"/>
                <a:gd name="T22" fmla="*/ 109 w 206"/>
                <a:gd name="T23" fmla="*/ 67 h 85"/>
                <a:gd name="T24" fmla="*/ 121 w 206"/>
                <a:gd name="T25" fmla="*/ 59 h 85"/>
                <a:gd name="T26" fmla="*/ 127 w 206"/>
                <a:gd name="T27" fmla="*/ 47 h 85"/>
                <a:gd name="T28" fmla="*/ 167 w 206"/>
                <a:gd name="T29" fmla="*/ 35 h 85"/>
                <a:gd name="T30" fmla="*/ 187 w 206"/>
                <a:gd name="T31" fmla="*/ 31 h 85"/>
                <a:gd name="T32" fmla="*/ 199 w 206"/>
                <a:gd name="T33" fmla="*/ 27 h 85"/>
                <a:gd name="T34" fmla="*/ 191 w 206"/>
                <a:gd name="T35" fmla="*/ 7 h 8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6"/>
                <a:gd name="T55" fmla="*/ 0 h 85"/>
                <a:gd name="T56" fmla="*/ 206 w 206"/>
                <a:gd name="T57" fmla="*/ 85 h 8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00" name="Freeform 34">
              <a:extLst>
                <a:ext uri="{FF2B5EF4-FFF2-40B4-BE49-F238E27FC236}">
                  <a16:creationId xmlns:a16="http://schemas.microsoft.com/office/drawing/2014/main" id="{3BFF3838-8F05-4CE7-B74F-B525EC40357B}"/>
                </a:ext>
              </a:extLst>
            </p:cNvPr>
            <p:cNvSpPr>
              <a:spLocks noChangeArrowheads="1"/>
            </p:cNvSpPr>
            <p:nvPr/>
          </p:nvSpPr>
          <p:spPr bwMode="auto">
            <a:xfrm>
              <a:off x="2410" y="82"/>
              <a:ext cx="55" cy="20"/>
            </a:xfrm>
            <a:custGeom>
              <a:avLst/>
              <a:gdLst>
                <a:gd name="T0" fmla="*/ 36 w 64"/>
                <a:gd name="T1" fmla="*/ 6 h 28"/>
                <a:gd name="T2" fmla="*/ 8 w 64"/>
                <a:gd name="T3" fmla="*/ 4 h 28"/>
                <a:gd name="T4" fmla="*/ 24 w 64"/>
                <a:gd name="T5" fmla="*/ 28 h 28"/>
                <a:gd name="T6" fmla="*/ 54 w 64"/>
                <a:gd name="T7" fmla="*/ 14 h 28"/>
                <a:gd name="T8" fmla="*/ 36 w 64"/>
                <a:gd name="T9" fmla="*/ 6 h 28"/>
                <a:gd name="T10" fmla="*/ 0 60000 65536"/>
                <a:gd name="T11" fmla="*/ 0 60000 65536"/>
                <a:gd name="T12" fmla="*/ 0 60000 65536"/>
                <a:gd name="T13" fmla="*/ 0 60000 65536"/>
                <a:gd name="T14" fmla="*/ 0 60000 65536"/>
                <a:gd name="T15" fmla="*/ 0 w 64"/>
                <a:gd name="T16" fmla="*/ 0 h 28"/>
                <a:gd name="T17" fmla="*/ 64 w 64"/>
                <a:gd name="T18" fmla="*/ 28 h 28"/>
              </a:gdLst>
              <a:ahLst/>
              <a:cxnLst>
                <a:cxn ang="T10">
                  <a:pos x="T0" y="T1"/>
                </a:cxn>
                <a:cxn ang="T11">
                  <a:pos x="T2" y="T3"/>
                </a:cxn>
                <a:cxn ang="T12">
                  <a:pos x="T4" y="T5"/>
                </a:cxn>
                <a:cxn ang="T13">
                  <a:pos x="T6" y="T7"/>
                </a:cxn>
                <a:cxn ang="T14">
                  <a:pos x="T8" y="T9"/>
                </a:cxn>
              </a:cxnLst>
              <a:rect l="T15" t="T16" r="T17" b="T18"/>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01" name="Freeform 35">
              <a:extLst>
                <a:ext uri="{FF2B5EF4-FFF2-40B4-BE49-F238E27FC236}">
                  <a16:creationId xmlns:a16="http://schemas.microsoft.com/office/drawing/2014/main" id="{40BAE19B-437C-4349-8C0A-CE7B9B9033BC}"/>
                </a:ext>
              </a:extLst>
            </p:cNvPr>
            <p:cNvSpPr>
              <a:spLocks noChangeArrowheads="1"/>
            </p:cNvSpPr>
            <p:nvPr/>
          </p:nvSpPr>
          <p:spPr bwMode="auto">
            <a:xfrm>
              <a:off x="2074" y="337"/>
              <a:ext cx="125" cy="123"/>
            </a:xfrm>
            <a:custGeom>
              <a:avLst/>
              <a:gdLst>
                <a:gd name="T0" fmla="*/ 24 w 146"/>
                <a:gd name="T1" fmla="*/ 19 h 176"/>
                <a:gd name="T2" fmla="*/ 0 w 146"/>
                <a:gd name="T3" fmla="*/ 25 h 176"/>
                <a:gd name="T4" fmla="*/ 14 w 146"/>
                <a:gd name="T5" fmla="*/ 43 h 176"/>
                <a:gd name="T6" fmla="*/ 34 w 146"/>
                <a:gd name="T7" fmla="*/ 87 h 176"/>
                <a:gd name="T8" fmla="*/ 52 w 146"/>
                <a:gd name="T9" fmla="*/ 91 h 176"/>
                <a:gd name="T10" fmla="*/ 50 w 146"/>
                <a:gd name="T11" fmla="*/ 107 h 176"/>
                <a:gd name="T12" fmla="*/ 28 w 146"/>
                <a:gd name="T13" fmla="*/ 113 h 176"/>
                <a:gd name="T14" fmla="*/ 16 w 146"/>
                <a:gd name="T15" fmla="*/ 131 h 176"/>
                <a:gd name="T16" fmla="*/ 18 w 146"/>
                <a:gd name="T17" fmla="*/ 137 h 176"/>
                <a:gd name="T18" fmla="*/ 30 w 146"/>
                <a:gd name="T19" fmla="*/ 141 h 176"/>
                <a:gd name="T20" fmla="*/ 18 w 146"/>
                <a:gd name="T21" fmla="*/ 169 h 176"/>
                <a:gd name="T22" fmla="*/ 20 w 146"/>
                <a:gd name="T23" fmla="*/ 175 h 176"/>
                <a:gd name="T24" fmla="*/ 34 w 146"/>
                <a:gd name="T25" fmla="*/ 171 h 176"/>
                <a:gd name="T26" fmla="*/ 58 w 146"/>
                <a:gd name="T27" fmla="*/ 169 h 176"/>
                <a:gd name="T28" fmla="*/ 92 w 146"/>
                <a:gd name="T29" fmla="*/ 171 h 176"/>
                <a:gd name="T30" fmla="*/ 110 w 146"/>
                <a:gd name="T31" fmla="*/ 169 h 176"/>
                <a:gd name="T32" fmla="*/ 122 w 146"/>
                <a:gd name="T33" fmla="*/ 165 h 176"/>
                <a:gd name="T34" fmla="*/ 128 w 146"/>
                <a:gd name="T35" fmla="*/ 141 h 176"/>
                <a:gd name="T36" fmla="*/ 146 w 146"/>
                <a:gd name="T37" fmla="*/ 133 h 176"/>
                <a:gd name="T38" fmla="*/ 110 w 146"/>
                <a:gd name="T39" fmla="*/ 109 h 176"/>
                <a:gd name="T40" fmla="*/ 88 w 146"/>
                <a:gd name="T41" fmla="*/ 83 h 176"/>
                <a:gd name="T42" fmla="*/ 82 w 146"/>
                <a:gd name="T43" fmla="*/ 69 h 176"/>
                <a:gd name="T44" fmla="*/ 64 w 146"/>
                <a:gd name="T45" fmla="*/ 61 h 176"/>
                <a:gd name="T46" fmla="*/ 86 w 146"/>
                <a:gd name="T47" fmla="*/ 45 h 176"/>
                <a:gd name="T48" fmla="*/ 64 w 146"/>
                <a:gd name="T49" fmla="*/ 31 h 176"/>
                <a:gd name="T50" fmla="*/ 70 w 146"/>
                <a:gd name="T51" fmla="*/ 13 h 176"/>
                <a:gd name="T52" fmla="*/ 46 w 146"/>
                <a:gd name="T53" fmla="*/ 1 h 176"/>
                <a:gd name="T54" fmla="*/ 30 w 146"/>
                <a:gd name="T55" fmla="*/ 9 h 176"/>
                <a:gd name="T56" fmla="*/ 24 w 146"/>
                <a:gd name="T57" fmla="*/ 19 h 1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6"/>
                <a:gd name="T88" fmla="*/ 0 h 176"/>
                <a:gd name="T89" fmla="*/ 146 w 146"/>
                <a:gd name="T90" fmla="*/ 176 h 1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02" name="Freeform 36">
              <a:extLst>
                <a:ext uri="{FF2B5EF4-FFF2-40B4-BE49-F238E27FC236}">
                  <a16:creationId xmlns:a16="http://schemas.microsoft.com/office/drawing/2014/main" id="{5937E7CF-68A3-4576-87C4-B7EC48182B5D}"/>
                </a:ext>
              </a:extLst>
            </p:cNvPr>
            <p:cNvSpPr>
              <a:spLocks noChangeArrowheads="1"/>
            </p:cNvSpPr>
            <p:nvPr/>
          </p:nvSpPr>
          <p:spPr bwMode="auto">
            <a:xfrm>
              <a:off x="2012" y="381"/>
              <a:ext cx="79" cy="64"/>
            </a:xfrm>
            <a:custGeom>
              <a:avLst/>
              <a:gdLst>
                <a:gd name="T0" fmla="*/ 58 w 92"/>
                <a:gd name="T1" fmla="*/ 6 h 92"/>
                <a:gd name="T2" fmla="*/ 82 w 92"/>
                <a:gd name="T3" fmla="*/ 8 h 92"/>
                <a:gd name="T4" fmla="*/ 92 w 92"/>
                <a:gd name="T5" fmla="*/ 26 h 92"/>
                <a:gd name="T6" fmla="*/ 78 w 92"/>
                <a:gd name="T7" fmla="*/ 48 h 92"/>
                <a:gd name="T8" fmla="*/ 46 w 92"/>
                <a:gd name="T9" fmla="*/ 76 h 92"/>
                <a:gd name="T10" fmla="*/ 18 w 92"/>
                <a:gd name="T11" fmla="*/ 92 h 92"/>
                <a:gd name="T12" fmla="*/ 8 w 92"/>
                <a:gd name="T13" fmla="*/ 72 h 92"/>
                <a:gd name="T14" fmla="*/ 20 w 92"/>
                <a:gd name="T15" fmla="*/ 64 h 92"/>
                <a:gd name="T16" fmla="*/ 14 w 92"/>
                <a:gd name="T17" fmla="*/ 46 h 92"/>
                <a:gd name="T18" fmla="*/ 40 w 92"/>
                <a:gd name="T19" fmla="*/ 28 h 92"/>
                <a:gd name="T20" fmla="*/ 58 w 92"/>
                <a:gd name="T21" fmla="*/ 6 h 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2"/>
                <a:gd name="T34" fmla="*/ 0 h 92"/>
                <a:gd name="T35" fmla="*/ 92 w 92"/>
                <a:gd name="T36" fmla="*/ 92 h 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03" name="Freeform 37">
              <a:extLst>
                <a:ext uri="{FF2B5EF4-FFF2-40B4-BE49-F238E27FC236}">
                  <a16:creationId xmlns:a16="http://schemas.microsoft.com/office/drawing/2014/main" id="{3DB87317-C7B1-411A-8549-39BA0AA22364}"/>
                </a:ext>
              </a:extLst>
            </p:cNvPr>
            <p:cNvSpPr>
              <a:spLocks noChangeArrowheads="1"/>
            </p:cNvSpPr>
            <p:nvPr/>
          </p:nvSpPr>
          <p:spPr bwMode="auto">
            <a:xfrm>
              <a:off x="3951" y="1450"/>
              <a:ext cx="545" cy="463"/>
            </a:xfrm>
            <a:custGeom>
              <a:avLst/>
              <a:gdLst>
                <a:gd name="T0" fmla="*/ 212 w 633"/>
                <a:gd name="T1" fmla="*/ 11 h 660"/>
                <a:gd name="T2" fmla="*/ 176 w 633"/>
                <a:gd name="T3" fmla="*/ 19 h 660"/>
                <a:gd name="T4" fmla="*/ 144 w 633"/>
                <a:gd name="T5" fmla="*/ 51 h 660"/>
                <a:gd name="T6" fmla="*/ 104 w 633"/>
                <a:gd name="T7" fmla="*/ 59 h 660"/>
                <a:gd name="T8" fmla="*/ 84 w 633"/>
                <a:gd name="T9" fmla="*/ 75 h 660"/>
                <a:gd name="T10" fmla="*/ 68 w 633"/>
                <a:gd name="T11" fmla="*/ 115 h 660"/>
                <a:gd name="T12" fmla="*/ 36 w 633"/>
                <a:gd name="T13" fmla="*/ 167 h 660"/>
                <a:gd name="T14" fmla="*/ 0 w 633"/>
                <a:gd name="T15" fmla="*/ 179 h 660"/>
                <a:gd name="T16" fmla="*/ 72 w 633"/>
                <a:gd name="T17" fmla="*/ 323 h 660"/>
                <a:gd name="T18" fmla="*/ 120 w 633"/>
                <a:gd name="T19" fmla="*/ 427 h 660"/>
                <a:gd name="T20" fmla="*/ 144 w 633"/>
                <a:gd name="T21" fmla="*/ 443 h 660"/>
                <a:gd name="T22" fmla="*/ 168 w 633"/>
                <a:gd name="T23" fmla="*/ 451 h 660"/>
                <a:gd name="T24" fmla="*/ 228 w 633"/>
                <a:gd name="T25" fmla="*/ 431 h 660"/>
                <a:gd name="T26" fmla="*/ 252 w 633"/>
                <a:gd name="T27" fmla="*/ 423 h 660"/>
                <a:gd name="T28" fmla="*/ 300 w 633"/>
                <a:gd name="T29" fmla="*/ 451 h 660"/>
                <a:gd name="T30" fmla="*/ 324 w 633"/>
                <a:gd name="T31" fmla="*/ 527 h 660"/>
                <a:gd name="T32" fmla="*/ 336 w 633"/>
                <a:gd name="T33" fmla="*/ 523 h 660"/>
                <a:gd name="T34" fmla="*/ 344 w 633"/>
                <a:gd name="T35" fmla="*/ 511 h 660"/>
                <a:gd name="T36" fmla="*/ 368 w 633"/>
                <a:gd name="T37" fmla="*/ 547 h 660"/>
                <a:gd name="T38" fmla="*/ 404 w 633"/>
                <a:gd name="T39" fmla="*/ 571 h 660"/>
                <a:gd name="T40" fmla="*/ 436 w 633"/>
                <a:gd name="T41" fmla="*/ 603 h 660"/>
                <a:gd name="T42" fmla="*/ 444 w 633"/>
                <a:gd name="T43" fmla="*/ 615 h 660"/>
                <a:gd name="T44" fmla="*/ 456 w 633"/>
                <a:gd name="T45" fmla="*/ 623 h 660"/>
                <a:gd name="T46" fmla="*/ 484 w 633"/>
                <a:gd name="T47" fmla="*/ 655 h 660"/>
                <a:gd name="T48" fmla="*/ 492 w 633"/>
                <a:gd name="T49" fmla="*/ 631 h 660"/>
                <a:gd name="T50" fmla="*/ 540 w 633"/>
                <a:gd name="T51" fmla="*/ 659 h 660"/>
                <a:gd name="T52" fmla="*/ 588 w 633"/>
                <a:gd name="T53" fmla="*/ 655 h 660"/>
                <a:gd name="T54" fmla="*/ 616 w 633"/>
                <a:gd name="T55" fmla="*/ 531 h 660"/>
                <a:gd name="T56" fmla="*/ 632 w 633"/>
                <a:gd name="T57" fmla="*/ 463 h 660"/>
                <a:gd name="T58" fmla="*/ 620 w 633"/>
                <a:gd name="T59" fmla="*/ 367 h 660"/>
                <a:gd name="T60" fmla="*/ 536 w 633"/>
                <a:gd name="T61" fmla="*/ 271 h 660"/>
                <a:gd name="T62" fmla="*/ 528 w 633"/>
                <a:gd name="T63" fmla="*/ 235 h 660"/>
                <a:gd name="T64" fmla="*/ 460 w 633"/>
                <a:gd name="T65" fmla="*/ 179 h 660"/>
                <a:gd name="T66" fmla="*/ 472 w 633"/>
                <a:gd name="T67" fmla="*/ 155 h 660"/>
                <a:gd name="T68" fmla="*/ 456 w 633"/>
                <a:gd name="T69" fmla="*/ 131 h 660"/>
                <a:gd name="T70" fmla="*/ 416 w 633"/>
                <a:gd name="T71" fmla="*/ 79 h 660"/>
                <a:gd name="T72" fmla="*/ 392 w 633"/>
                <a:gd name="T73" fmla="*/ 31 h 660"/>
                <a:gd name="T74" fmla="*/ 388 w 633"/>
                <a:gd name="T75" fmla="*/ 19 h 660"/>
                <a:gd name="T76" fmla="*/ 364 w 633"/>
                <a:gd name="T77" fmla="*/ 151 h 660"/>
                <a:gd name="T78" fmla="*/ 324 w 633"/>
                <a:gd name="T79" fmla="*/ 115 h 660"/>
                <a:gd name="T80" fmla="*/ 292 w 633"/>
                <a:gd name="T81" fmla="*/ 111 h 660"/>
                <a:gd name="T82" fmla="*/ 272 w 633"/>
                <a:gd name="T83" fmla="*/ 87 h 660"/>
                <a:gd name="T84" fmla="*/ 264 w 633"/>
                <a:gd name="T85" fmla="*/ 63 h 660"/>
                <a:gd name="T86" fmla="*/ 276 w 633"/>
                <a:gd name="T87" fmla="*/ 55 h 660"/>
                <a:gd name="T88" fmla="*/ 240 w 633"/>
                <a:gd name="T89" fmla="*/ 19 h 660"/>
                <a:gd name="T90" fmla="*/ 216 w 633"/>
                <a:gd name="T91" fmla="*/ 11 h 660"/>
                <a:gd name="T92" fmla="*/ 204 w 633"/>
                <a:gd name="T93" fmla="*/ 7 h 660"/>
                <a:gd name="T94" fmla="*/ 212 w 633"/>
                <a:gd name="T95" fmla="*/ 11 h 66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33"/>
                <a:gd name="T145" fmla="*/ 0 h 660"/>
                <a:gd name="T146" fmla="*/ 633 w 633"/>
                <a:gd name="T147" fmla="*/ 660 h 66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04" name="Freeform 38">
              <a:extLst>
                <a:ext uri="{FF2B5EF4-FFF2-40B4-BE49-F238E27FC236}">
                  <a16:creationId xmlns:a16="http://schemas.microsoft.com/office/drawing/2014/main" id="{C080542E-2FA3-4EC1-931C-080685D857CB}"/>
                </a:ext>
              </a:extLst>
            </p:cNvPr>
            <p:cNvSpPr>
              <a:spLocks noChangeArrowheads="1"/>
            </p:cNvSpPr>
            <p:nvPr/>
          </p:nvSpPr>
          <p:spPr bwMode="auto">
            <a:xfrm>
              <a:off x="4120" y="1206"/>
              <a:ext cx="367" cy="196"/>
            </a:xfrm>
            <a:custGeom>
              <a:avLst/>
              <a:gdLst>
                <a:gd name="T0" fmla="*/ 84 w 426"/>
                <a:gd name="T1" fmla="*/ 60 h 280"/>
                <a:gd name="T2" fmla="*/ 68 w 426"/>
                <a:gd name="T3" fmla="*/ 36 h 280"/>
                <a:gd name="T4" fmla="*/ 64 w 426"/>
                <a:gd name="T5" fmla="*/ 16 h 280"/>
                <a:gd name="T6" fmla="*/ 52 w 426"/>
                <a:gd name="T7" fmla="*/ 12 h 280"/>
                <a:gd name="T8" fmla="*/ 16 w 426"/>
                <a:gd name="T9" fmla="*/ 16 h 280"/>
                <a:gd name="T10" fmla="*/ 44 w 426"/>
                <a:gd name="T11" fmla="*/ 40 h 280"/>
                <a:gd name="T12" fmla="*/ 48 w 426"/>
                <a:gd name="T13" fmla="*/ 52 h 280"/>
                <a:gd name="T14" fmla="*/ 24 w 426"/>
                <a:gd name="T15" fmla="*/ 68 h 280"/>
                <a:gd name="T16" fmla="*/ 88 w 426"/>
                <a:gd name="T17" fmla="*/ 92 h 280"/>
                <a:gd name="T18" fmla="*/ 124 w 426"/>
                <a:gd name="T19" fmla="*/ 112 h 280"/>
                <a:gd name="T20" fmla="*/ 128 w 426"/>
                <a:gd name="T21" fmla="*/ 124 h 280"/>
                <a:gd name="T22" fmla="*/ 140 w 426"/>
                <a:gd name="T23" fmla="*/ 132 h 280"/>
                <a:gd name="T24" fmla="*/ 148 w 426"/>
                <a:gd name="T25" fmla="*/ 156 h 280"/>
                <a:gd name="T26" fmla="*/ 132 w 426"/>
                <a:gd name="T27" fmla="*/ 196 h 280"/>
                <a:gd name="T28" fmla="*/ 180 w 426"/>
                <a:gd name="T29" fmla="*/ 188 h 280"/>
                <a:gd name="T30" fmla="*/ 192 w 426"/>
                <a:gd name="T31" fmla="*/ 216 h 280"/>
                <a:gd name="T32" fmla="*/ 216 w 426"/>
                <a:gd name="T33" fmla="*/ 224 h 280"/>
                <a:gd name="T34" fmla="*/ 228 w 426"/>
                <a:gd name="T35" fmla="*/ 228 h 280"/>
                <a:gd name="T36" fmla="*/ 252 w 426"/>
                <a:gd name="T37" fmla="*/ 224 h 280"/>
                <a:gd name="T38" fmla="*/ 276 w 426"/>
                <a:gd name="T39" fmla="*/ 196 h 280"/>
                <a:gd name="T40" fmla="*/ 336 w 426"/>
                <a:gd name="T41" fmla="*/ 252 h 280"/>
                <a:gd name="T42" fmla="*/ 364 w 426"/>
                <a:gd name="T43" fmla="*/ 280 h 280"/>
                <a:gd name="T44" fmla="*/ 360 w 426"/>
                <a:gd name="T45" fmla="*/ 224 h 280"/>
                <a:gd name="T46" fmla="*/ 336 w 426"/>
                <a:gd name="T47" fmla="*/ 200 h 280"/>
                <a:gd name="T48" fmla="*/ 372 w 426"/>
                <a:gd name="T49" fmla="*/ 168 h 280"/>
                <a:gd name="T50" fmla="*/ 408 w 426"/>
                <a:gd name="T51" fmla="*/ 156 h 280"/>
                <a:gd name="T52" fmla="*/ 420 w 426"/>
                <a:gd name="T53" fmla="*/ 152 h 280"/>
                <a:gd name="T54" fmla="*/ 424 w 426"/>
                <a:gd name="T55" fmla="*/ 140 h 280"/>
                <a:gd name="T56" fmla="*/ 356 w 426"/>
                <a:gd name="T57" fmla="*/ 148 h 280"/>
                <a:gd name="T58" fmla="*/ 304 w 426"/>
                <a:gd name="T59" fmla="*/ 140 h 280"/>
                <a:gd name="T60" fmla="*/ 300 w 426"/>
                <a:gd name="T61" fmla="*/ 128 h 280"/>
                <a:gd name="T62" fmla="*/ 292 w 426"/>
                <a:gd name="T63" fmla="*/ 116 h 280"/>
                <a:gd name="T64" fmla="*/ 220 w 426"/>
                <a:gd name="T65" fmla="*/ 80 h 280"/>
                <a:gd name="T66" fmla="*/ 160 w 426"/>
                <a:gd name="T67" fmla="*/ 60 h 280"/>
                <a:gd name="T68" fmla="*/ 136 w 426"/>
                <a:gd name="T69" fmla="*/ 52 h 280"/>
                <a:gd name="T70" fmla="*/ 80 w 426"/>
                <a:gd name="T71" fmla="*/ 52 h 280"/>
                <a:gd name="T72" fmla="*/ 68 w 426"/>
                <a:gd name="T73" fmla="*/ 32 h 280"/>
                <a:gd name="T74" fmla="*/ 68 w 426"/>
                <a:gd name="T75" fmla="*/ 0 h 28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6"/>
                <a:gd name="T115" fmla="*/ 0 h 280"/>
                <a:gd name="T116" fmla="*/ 426 w 426"/>
                <a:gd name="T117" fmla="*/ 280 h 28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05" name="Freeform 39">
              <a:extLst>
                <a:ext uri="{FF2B5EF4-FFF2-40B4-BE49-F238E27FC236}">
                  <a16:creationId xmlns:a16="http://schemas.microsoft.com/office/drawing/2014/main" id="{84F4D552-F27F-4E33-B1D1-A81E7D0EB1A6}"/>
                </a:ext>
              </a:extLst>
            </p:cNvPr>
            <p:cNvSpPr>
              <a:spLocks noChangeArrowheads="1"/>
            </p:cNvSpPr>
            <p:nvPr/>
          </p:nvSpPr>
          <p:spPr bwMode="auto">
            <a:xfrm>
              <a:off x="4395" y="1928"/>
              <a:ext cx="52" cy="54"/>
            </a:xfrm>
            <a:custGeom>
              <a:avLst/>
              <a:gdLst>
                <a:gd name="T0" fmla="*/ 32 w 60"/>
                <a:gd name="T1" fmla="*/ 18 h 78"/>
                <a:gd name="T2" fmla="*/ 0 w 60"/>
                <a:gd name="T3" fmla="*/ 18 h 78"/>
                <a:gd name="T4" fmla="*/ 20 w 60"/>
                <a:gd name="T5" fmla="*/ 42 h 78"/>
                <a:gd name="T6" fmla="*/ 28 w 60"/>
                <a:gd name="T7" fmla="*/ 66 h 78"/>
                <a:gd name="T8" fmla="*/ 32 w 60"/>
                <a:gd name="T9" fmla="*/ 78 h 78"/>
                <a:gd name="T10" fmla="*/ 60 w 60"/>
                <a:gd name="T11" fmla="*/ 50 h 78"/>
                <a:gd name="T12" fmla="*/ 32 w 60"/>
                <a:gd name="T13" fmla="*/ 18 h 78"/>
                <a:gd name="T14" fmla="*/ 0 60000 65536"/>
                <a:gd name="T15" fmla="*/ 0 60000 65536"/>
                <a:gd name="T16" fmla="*/ 0 60000 65536"/>
                <a:gd name="T17" fmla="*/ 0 60000 65536"/>
                <a:gd name="T18" fmla="*/ 0 60000 65536"/>
                <a:gd name="T19" fmla="*/ 0 60000 65536"/>
                <a:gd name="T20" fmla="*/ 0 60000 65536"/>
                <a:gd name="T21" fmla="*/ 0 w 60"/>
                <a:gd name="T22" fmla="*/ 0 h 78"/>
                <a:gd name="T23" fmla="*/ 60 w 60"/>
                <a:gd name="T24" fmla="*/ 78 h 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06" name="Freeform 40">
              <a:extLst>
                <a:ext uri="{FF2B5EF4-FFF2-40B4-BE49-F238E27FC236}">
                  <a16:creationId xmlns:a16="http://schemas.microsoft.com/office/drawing/2014/main" id="{4C7565E8-2473-456B-9541-DDF50B572145}"/>
                </a:ext>
              </a:extLst>
            </p:cNvPr>
            <p:cNvSpPr>
              <a:spLocks noChangeArrowheads="1"/>
            </p:cNvSpPr>
            <p:nvPr/>
          </p:nvSpPr>
          <p:spPr bwMode="auto">
            <a:xfrm>
              <a:off x="4551" y="1844"/>
              <a:ext cx="189" cy="79"/>
            </a:xfrm>
            <a:custGeom>
              <a:avLst/>
              <a:gdLst>
                <a:gd name="T0" fmla="*/ 47 w 219"/>
                <a:gd name="T1" fmla="*/ 73 h 113"/>
                <a:gd name="T2" fmla="*/ 39 w 219"/>
                <a:gd name="T3" fmla="*/ 61 h 113"/>
                <a:gd name="T4" fmla="*/ 15 w 219"/>
                <a:gd name="T5" fmla="*/ 69 h 113"/>
                <a:gd name="T6" fmla="*/ 39 w 219"/>
                <a:gd name="T7" fmla="*/ 113 h 113"/>
                <a:gd name="T8" fmla="*/ 123 w 219"/>
                <a:gd name="T9" fmla="*/ 89 h 113"/>
                <a:gd name="T10" fmla="*/ 147 w 219"/>
                <a:gd name="T11" fmla="*/ 73 h 113"/>
                <a:gd name="T12" fmla="*/ 171 w 219"/>
                <a:gd name="T13" fmla="*/ 65 h 113"/>
                <a:gd name="T14" fmla="*/ 219 w 219"/>
                <a:gd name="T15" fmla="*/ 19 h 113"/>
                <a:gd name="T16" fmla="*/ 210 w 219"/>
                <a:gd name="T17" fmla="*/ 0 h 113"/>
                <a:gd name="T18" fmla="*/ 179 w 219"/>
                <a:gd name="T19" fmla="*/ 17 h 113"/>
                <a:gd name="T20" fmla="*/ 107 w 219"/>
                <a:gd name="T21" fmla="*/ 41 h 113"/>
                <a:gd name="T22" fmla="*/ 83 w 219"/>
                <a:gd name="T23" fmla="*/ 45 h 113"/>
                <a:gd name="T24" fmla="*/ 59 w 219"/>
                <a:gd name="T25" fmla="*/ 53 h 113"/>
                <a:gd name="T26" fmla="*/ 47 w 219"/>
                <a:gd name="T27" fmla="*/ 73 h 11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9"/>
                <a:gd name="T43" fmla="*/ 0 h 113"/>
                <a:gd name="T44" fmla="*/ 219 w 219"/>
                <a:gd name="T45" fmla="*/ 113 h 11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07" name="Freeform 41">
              <a:extLst>
                <a:ext uri="{FF2B5EF4-FFF2-40B4-BE49-F238E27FC236}">
                  <a16:creationId xmlns:a16="http://schemas.microsoft.com/office/drawing/2014/main" id="{848ABCD4-D429-4556-884D-67AA60371A66}"/>
                </a:ext>
              </a:extLst>
            </p:cNvPr>
            <p:cNvSpPr>
              <a:spLocks noChangeArrowheads="1"/>
            </p:cNvSpPr>
            <p:nvPr/>
          </p:nvSpPr>
          <p:spPr bwMode="auto">
            <a:xfrm>
              <a:off x="4747" y="1797"/>
              <a:ext cx="119" cy="86"/>
            </a:xfrm>
            <a:custGeom>
              <a:avLst/>
              <a:gdLst>
                <a:gd name="T0" fmla="*/ 12 w 139"/>
                <a:gd name="T1" fmla="*/ 60 h 122"/>
                <a:gd name="T2" fmla="*/ 8 w 139"/>
                <a:gd name="T3" fmla="*/ 84 h 122"/>
                <a:gd name="T4" fmla="*/ 0 w 139"/>
                <a:gd name="T5" fmla="*/ 108 h 122"/>
                <a:gd name="T6" fmla="*/ 36 w 139"/>
                <a:gd name="T7" fmla="*/ 116 h 122"/>
                <a:gd name="T8" fmla="*/ 52 w 139"/>
                <a:gd name="T9" fmla="*/ 96 h 122"/>
                <a:gd name="T10" fmla="*/ 124 w 139"/>
                <a:gd name="T11" fmla="*/ 68 h 122"/>
                <a:gd name="T12" fmla="*/ 136 w 139"/>
                <a:gd name="T13" fmla="*/ 44 h 122"/>
                <a:gd name="T14" fmla="*/ 112 w 139"/>
                <a:gd name="T15" fmla="*/ 28 h 122"/>
                <a:gd name="T16" fmla="*/ 100 w 139"/>
                <a:gd name="T17" fmla="*/ 20 h 122"/>
                <a:gd name="T18" fmla="*/ 64 w 139"/>
                <a:gd name="T19" fmla="*/ 12 h 122"/>
                <a:gd name="T20" fmla="*/ 52 w 139"/>
                <a:gd name="T21" fmla="*/ 36 h 122"/>
                <a:gd name="T22" fmla="*/ 12 w 139"/>
                <a:gd name="T23" fmla="*/ 60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9"/>
                <a:gd name="T37" fmla="*/ 0 h 122"/>
                <a:gd name="T38" fmla="*/ 139 w 139"/>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08" name="Freeform 42">
              <a:extLst>
                <a:ext uri="{FF2B5EF4-FFF2-40B4-BE49-F238E27FC236}">
                  <a16:creationId xmlns:a16="http://schemas.microsoft.com/office/drawing/2014/main" id="{6DFE7543-9391-406B-84C0-2A8779D7397B}"/>
                </a:ext>
              </a:extLst>
            </p:cNvPr>
            <p:cNvSpPr>
              <a:spLocks noChangeArrowheads="1"/>
            </p:cNvSpPr>
            <p:nvPr/>
          </p:nvSpPr>
          <p:spPr bwMode="auto">
            <a:xfrm>
              <a:off x="4810" y="1759"/>
              <a:ext cx="43" cy="24"/>
            </a:xfrm>
            <a:custGeom>
              <a:avLst/>
              <a:gdLst>
                <a:gd name="T0" fmla="*/ 29 w 49"/>
                <a:gd name="T1" fmla="*/ 0 h 35"/>
                <a:gd name="T2" fmla="*/ 8 w 49"/>
                <a:gd name="T3" fmla="*/ 11 h 35"/>
                <a:gd name="T4" fmla="*/ 24 w 49"/>
                <a:gd name="T5" fmla="*/ 35 h 35"/>
                <a:gd name="T6" fmla="*/ 39 w 49"/>
                <a:gd name="T7" fmla="*/ 26 h 35"/>
                <a:gd name="T8" fmla="*/ 29 w 49"/>
                <a:gd name="T9" fmla="*/ 0 h 35"/>
                <a:gd name="T10" fmla="*/ 0 60000 65536"/>
                <a:gd name="T11" fmla="*/ 0 60000 65536"/>
                <a:gd name="T12" fmla="*/ 0 60000 65536"/>
                <a:gd name="T13" fmla="*/ 0 60000 65536"/>
                <a:gd name="T14" fmla="*/ 0 60000 65536"/>
                <a:gd name="T15" fmla="*/ 0 w 49"/>
                <a:gd name="T16" fmla="*/ 0 h 35"/>
                <a:gd name="T17" fmla="*/ 49 w 49"/>
                <a:gd name="T18" fmla="*/ 35 h 35"/>
              </a:gdLst>
              <a:ahLst/>
              <a:cxnLst>
                <a:cxn ang="T10">
                  <a:pos x="T0" y="T1"/>
                </a:cxn>
                <a:cxn ang="T11">
                  <a:pos x="T2" y="T3"/>
                </a:cxn>
                <a:cxn ang="T12">
                  <a:pos x="T4" y="T5"/>
                </a:cxn>
                <a:cxn ang="T13">
                  <a:pos x="T6" y="T7"/>
                </a:cxn>
                <a:cxn ang="T14">
                  <a:pos x="T8" y="T9"/>
                </a:cxn>
              </a:cxnLst>
              <a:rect l="T15" t="T16" r="T17" b="T18"/>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09" name="Freeform 43">
              <a:extLst>
                <a:ext uri="{FF2B5EF4-FFF2-40B4-BE49-F238E27FC236}">
                  <a16:creationId xmlns:a16="http://schemas.microsoft.com/office/drawing/2014/main" id="{46B4B2D1-AAC4-432F-BB9E-0F293866D109}"/>
                </a:ext>
              </a:extLst>
            </p:cNvPr>
            <p:cNvSpPr>
              <a:spLocks noChangeArrowheads="1"/>
            </p:cNvSpPr>
            <p:nvPr/>
          </p:nvSpPr>
          <p:spPr bwMode="auto">
            <a:xfrm>
              <a:off x="2828" y="1304"/>
              <a:ext cx="142" cy="188"/>
            </a:xfrm>
            <a:custGeom>
              <a:avLst/>
              <a:gdLst>
                <a:gd name="T0" fmla="*/ 128 w 164"/>
                <a:gd name="T1" fmla="*/ 0 h 268"/>
                <a:gd name="T2" fmla="*/ 104 w 164"/>
                <a:gd name="T3" fmla="*/ 28 h 268"/>
                <a:gd name="T4" fmla="*/ 88 w 164"/>
                <a:gd name="T5" fmla="*/ 64 h 268"/>
                <a:gd name="T6" fmla="*/ 36 w 164"/>
                <a:gd name="T7" fmla="*/ 84 h 268"/>
                <a:gd name="T8" fmla="*/ 28 w 164"/>
                <a:gd name="T9" fmla="*/ 96 h 268"/>
                <a:gd name="T10" fmla="*/ 16 w 164"/>
                <a:gd name="T11" fmla="*/ 100 h 268"/>
                <a:gd name="T12" fmla="*/ 20 w 164"/>
                <a:gd name="T13" fmla="*/ 132 h 268"/>
                <a:gd name="T14" fmla="*/ 28 w 164"/>
                <a:gd name="T15" fmla="*/ 156 h 268"/>
                <a:gd name="T16" fmla="*/ 0 w 164"/>
                <a:gd name="T17" fmla="*/ 200 h 268"/>
                <a:gd name="T18" fmla="*/ 28 w 164"/>
                <a:gd name="T19" fmla="*/ 260 h 268"/>
                <a:gd name="T20" fmla="*/ 52 w 164"/>
                <a:gd name="T21" fmla="*/ 268 h 268"/>
                <a:gd name="T22" fmla="*/ 88 w 164"/>
                <a:gd name="T23" fmla="*/ 216 h 268"/>
                <a:gd name="T24" fmla="*/ 104 w 164"/>
                <a:gd name="T25" fmla="*/ 192 h 268"/>
                <a:gd name="T26" fmla="*/ 128 w 164"/>
                <a:gd name="T27" fmla="*/ 116 h 268"/>
                <a:gd name="T28" fmla="*/ 140 w 164"/>
                <a:gd name="T29" fmla="*/ 76 h 268"/>
                <a:gd name="T30" fmla="*/ 164 w 164"/>
                <a:gd name="T31" fmla="*/ 72 h 268"/>
                <a:gd name="T32" fmla="*/ 128 w 164"/>
                <a:gd name="T33" fmla="*/ 0 h 2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4"/>
                <a:gd name="T52" fmla="*/ 0 h 268"/>
                <a:gd name="T53" fmla="*/ 164 w 164"/>
                <a:gd name="T54" fmla="*/ 268 h 2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10" name="Freeform 44">
              <a:extLst>
                <a:ext uri="{FF2B5EF4-FFF2-40B4-BE49-F238E27FC236}">
                  <a16:creationId xmlns:a16="http://schemas.microsoft.com/office/drawing/2014/main" id="{9E141F95-03C3-4DE0-B89C-FB516D8B1082}"/>
                </a:ext>
              </a:extLst>
            </p:cNvPr>
            <p:cNvSpPr>
              <a:spLocks noChangeArrowheads="1"/>
            </p:cNvSpPr>
            <p:nvPr/>
          </p:nvSpPr>
          <p:spPr bwMode="auto">
            <a:xfrm>
              <a:off x="3440" y="1013"/>
              <a:ext cx="57" cy="57"/>
            </a:xfrm>
            <a:custGeom>
              <a:avLst/>
              <a:gdLst>
                <a:gd name="T0" fmla="*/ 29 w 66"/>
                <a:gd name="T1" fmla="*/ 0 h 81"/>
                <a:gd name="T2" fmla="*/ 25 w 66"/>
                <a:gd name="T3" fmla="*/ 60 h 81"/>
                <a:gd name="T4" fmla="*/ 29 w 66"/>
                <a:gd name="T5" fmla="*/ 76 h 81"/>
                <a:gd name="T6" fmla="*/ 41 w 66"/>
                <a:gd name="T7" fmla="*/ 80 h 81"/>
                <a:gd name="T8" fmla="*/ 57 w 66"/>
                <a:gd name="T9" fmla="*/ 76 h 81"/>
                <a:gd name="T10" fmla="*/ 29 w 66"/>
                <a:gd name="T11" fmla="*/ 0 h 81"/>
                <a:gd name="T12" fmla="*/ 0 60000 65536"/>
                <a:gd name="T13" fmla="*/ 0 60000 65536"/>
                <a:gd name="T14" fmla="*/ 0 60000 65536"/>
                <a:gd name="T15" fmla="*/ 0 60000 65536"/>
                <a:gd name="T16" fmla="*/ 0 60000 65536"/>
                <a:gd name="T17" fmla="*/ 0 60000 65536"/>
                <a:gd name="T18" fmla="*/ 0 w 66"/>
                <a:gd name="T19" fmla="*/ 0 h 81"/>
                <a:gd name="T20" fmla="*/ 66 w 66"/>
                <a:gd name="T21" fmla="*/ 81 h 81"/>
              </a:gdLst>
              <a:ahLst/>
              <a:cxnLst>
                <a:cxn ang="T12">
                  <a:pos x="T0" y="T1"/>
                </a:cxn>
                <a:cxn ang="T13">
                  <a:pos x="T2" y="T3"/>
                </a:cxn>
                <a:cxn ang="T14">
                  <a:pos x="T4" y="T5"/>
                </a:cxn>
                <a:cxn ang="T15">
                  <a:pos x="T6" y="T7"/>
                </a:cxn>
                <a:cxn ang="T16">
                  <a:pos x="T8" y="T9"/>
                </a:cxn>
                <a:cxn ang="T17">
                  <a:pos x="T10" y="T11"/>
                </a:cxn>
              </a:cxnLst>
              <a:rect l="T18" t="T19" r="T20" b="T21"/>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11" name="Freeform 45">
              <a:extLst>
                <a:ext uri="{FF2B5EF4-FFF2-40B4-BE49-F238E27FC236}">
                  <a16:creationId xmlns:a16="http://schemas.microsoft.com/office/drawing/2014/main" id="{53F55744-6E11-4F03-8084-261E4EC45C4A}"/>
                </a:ext>
              </a:extLst>
            </p:cNvPr>
            <p:cNvSpPr>
              <a:spLocks noChangeArrowheads="1"/>
            </p:cNvSpPr>
            <p:nvPr/>
          </p:nvSpPr>
          <p:spPr bwMode="auto">
            <a:xfrm>
              <a:off x="3823" y="1074"/>
              <a:ext cx="128" cy="171"/>
            </a:xfrm>
            <a:custGeom>
              <a:avLst/>
              <a:gdLst>
                <a:gd name="T0" fmla="*/ 96 w 148"/>
                <a:gd name="T1" fmla="*/ 0 h 244"/>
                <a:gd name="T2" fmla="*/ 60 w 148"/>
                <a:gd name="T3" fmla="*/ 84 h 244"/>
                <a:gd name="T4" fmla="*/ 36 w 148"/>
                <a:gd name="T5" fmla="*/ 92 h 244"/>
                <a:gd name="T6" fmla="*/ 12 w 148"/>
                <a:gd name="T7" fmla="*/ 108 h 244"/>
                <a:gd name="T8" fmla="*/ 40 w 148"/>
                <a:gd name="T9" fmla="*/ 188 h 244"/>
                <a:gd name="T10" fmla="*/ 52 w 148"/>
                <a:gd name="T11" fmla="*/ 224 h 244"/>
                <a:gd name="T12" fmla="*/ 60 w 148"/>
                <a:gd name="T13" fmla="*/ 236 h 244"/>
                <a:gd name="T14" fmla="*/ 84 w 148"/>
                <a:gd name="T15" fmla="*/ 244 h 244"/>
                <a:gd name="T16" fmla="*/ 96 w 148"/>
                <a:gd name="T17" fmla="*/ 196 h 244"/>
                <a:gd name="T18" fmla="*/ 124 w 148"/>
                <a:gd name="T19" fmla="*/ 168 h 244"/>
                <a:gd name="T20" fmla="*/ 112 w 148"/>
                <a:gd name="T21" fmla="*/ 68 h 244"/>
                <a:gd name="T22" fmla="*/ 140 w 148"/>
                <a:gd name="T23" fmla="*/ 48 h 244"/>
                <a:gd name="T24" fmla="*/ 112 w 148"/>
                <a:gd name="T25" fmla="*/ 20 h 244"/>
                <a:gd name="T26" fmla="*/ 96 w 148"/>
                <a:gd name="T27" fmla="*/ 0 h 2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8"/>
                <a:gd name="T43" fmla="*/ 0 h 244"/>
                <a:gd name="T44" fmla="*/ 148 w 148"/>
                <a:gd name="T45" fmla="*/ 244 h 24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12" name="Freeform 46">
              <a:extLst>
                <a:ext uri="{FF2B5EF4-FFF2-40B4-BE49-F238E27FC236}">
                  <a16:creationId xmlns:a16="http://schemas.microsoft.com/office/drawing/2014/main" id="{9DD77C1B-D91D-46ED-9B85-3B097EC490AA}"/>
                </a:ext>
              </a:extLst>
            </p:cNvPr>
            <p:cNvSpPr>
              <a:spLocks noChangeArrowheads="1"/>
            </p:cNvSpPr>
            <p:nvPr/>
          </p:nvSpPr>
          <p:spPr bwMode="auto">
            <a:xfrm>
              <a:off x="3715" y="1021"/>
              <a:ext cx="83" cy="128"/>
            </a:xfrm>
            <a:custGeom>
              <a:avLst/>
              <a:gdLst>
                <a:gd name="T0" fmla="*/ 48 w 96"/>
                <a:gd name="T1" fmla="*/ 2 h 183"/>
                <a:gd name="T2" fmla="*/ 51 w 96"/>
                <a:gd name="T3" fmla="*/ 35 h 183"/>
                <a:gd name="T4" fmla="*/ 60 w 96"/>
                <a:gd name="T5" fmla="*/ 62 h 183"/>
                <a:gd name="T6" fmla="*/ 62 w 96"/>
                <a:gd name="T7" fmla="*/ 92 h 183"/>
                <a:gd name="T8" fmla="*/ 68 w 96"/>
                <a:gd name="T9" fmla="*/ 105 h 183"/>
                <a:gd name="T10" fmla="*/ 71 w 96"/>
                <a:gd name="T11" fmla="*/ 126 h 183"/>
                <a:gd name="T12" fmla="*/ 57 w 96"/>
                <a:gd name="T13" fmla="*/ 93 h 183"/>
                <a:gd name="T14" fmla="*/ 35 w 96"/>
                <a:gd name="T15" fmla="*/ 78 h 183"/>
                <a:gd name="T16" fmla="*/ 5 w 96"/>
                <a:gd name="T17" fmla="*/ 83 h 183"/>
                <a:gd name="T18" fmla="*/ 8 w 96"/>
                <a:gd name="T19" fmla="*/ 102 h 183"/>
                <a:gd name="T20" fmla="*/ 41 w 96"/>
                <a:gd name="T21" fmla="*/ 114 h 183"/>
                <a:gd name="T22" fmla="*/ 57 w 96"/>
                <a:gd name="T23" fmla="*/ 135 h 183"/>
                <a:gd name="T24" fmla="*/ 71 w 96"/>
                <a:gd name="T25" fmla="*/ 135 h 183"/>
                <a:gd name="T26" fmla="*/ 78 w 96"/>
                <a:gd name="T27" fmla="*/ 150 h 183"/>
                <a:gd name="T28" fmla="*/ 96 w 96"/>
                <a:gd name="T29" fmla="*/ 179 h 183"/>
                <a:gd name="T30" fmla="*/ 81 w 96"/>
                <a:gd name="T31" fmla="*/ 126 h 183"/>
                <a:gd name="T32" fmla="*/ 80 w 96"/>
                <a:gd name="T33" fmla="*/ 93 h 183"/>
                <a:gd name="T34" fmla="*/ 71 w 96"/>
                <a:gd name="T35" fmla="*/ 63 h 183"/>
                <a:gd name="T36" fmla="*/ 63 w 96"/>
                <a:gd name="T37" fmla="*/ 41 h 183"/>
                <a:gd name="T38" fmla="*/ 57 w 96"/>
                <a:gd name="T39" fmla="*/ 20 h 183"/>
                <a:gd name="T40" fmla="*/ 48 w 96"/>
                <a:gd name="T41" fmla="*/ 2 h 1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83"/>
                <a:gd name="T65" fmla="*/ 96 w 96"/>
                <a:gd name="T66" fmla="*/ 183 h 1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13" name="Freeform 47">
              <a:extLst>
                <a:ext uri="{FF2B5EF4-FFF2-40B4-BE49-F238E27FC236}">
                  <a16:creationId xmlns:a16="http://schemas.microsoft.com/office/drawing/2014/main" id="{3BF392EA-7A93-4E47-B966-7344A944867E}"/>
                </a:ext>
              </a:extLst>
            </p:cNvPr>
            <p:cNvSpPr>
              <a:spLocks noChangeArrowheads="1"/>
            </p:cNvSpPr>
            <p:nvPr/>
          </p:nvSpPr>
          <p:spPr bwMode="auto">
            <a:xfrm>
              <a:off x="3771" y="1124"/>
              <a:ext cx="46" cy="122"/>
            </a:xfrm>
            <a:custGeom>
              <a:avLst/>
              <a:gdLst>
                <a:gd name="T0" fmla="*/ 6 w 54"/>
                <a:gd name="T1" fmla="*/ 0 h 175"/>
                <a:gd name="T2" fmla="*/ 0 w 54"/>
                <a:gd name="T3" fmla="*/ 25 h 175"/>
                <a:gd name="T4" fmla="*/ 9 w 54"/>
                <a:gd name="T5" fmla="*/ 54 h 175"/>
                <a:gd name="T6" fmla="*/ 18 w 54"/>
                <a:gd name="T7" fmla="*/ 94 h 175"/>
                <a:gd name="T8" fmla="*/ 34 w 54"/>
                <a:gd name="T9" fmla="*/ 129 h 175"/>
                <a:gd name="T10" fmla="*/ 54 w 54"/>
                <a:gd name="T11" fmla="*/ 175 h 175"/>
                <a:gd name="T12" fmla="*/ 40 w 54"/>
                <a:gd name="T13" fmla="*/ 115 h 175"/>
                <a:gd name="T14" fmla="*/ 34 w 54"/>
                <a:gd name="T15" fmla="*/ 93 h 175"/>
                <a:gd name="T16" fmla="*/ 28 w 54"/>
                <a:gd name="T17" fmla="*/ 61 h 175"/>
                <a:gd name="T18" fmla="*/ 25 w 54"/>
                <a:gd name="T19" fmla="*/ 46 h 175"/>
                <a:gd name="T20" fmla="*/ 16 w 54"/>
                <a:gd name="T21" fmla="*/ 37 h 175"/>
                <a:gd name="T22" fmla="*/ 6 w 54"/>
                <a:gd name="T23" fmla="*/ 0 h 1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
                <a:gd name="T37" fmla="*/ 0 h 175"/>
                <a:gd name="T38" fmla="*/ 54 w 54"/>
                <a:gd name="T39" fmla="*/ 175 h 1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14" name="Freeform 48">
              <a:extLst>
                <a:ext uri="{FF2B5EF4-FFF2-40B4-BE49-F238E27FC236}">
                  <a16:creationId xmlns:a16="http://schemas.microsoft.com/office/drawing/2014/main" id="{DF48D3C8-7775-4DAD-8288-ED340CABD8A4}"/>
                </a:ext>
              </a:extLst>
            </p:cNvPr>
            <p:cNvSpPr>
              <a:spLocks noChangeArrowheads="1"/>
            </p:cNvSpPr>
            <p:nvPr/>
          </p:nvSpPr>
          <p:spPr bwMode="auto">
            <a:xfrm>
              <a:off x="3823" y="1252"/>
              <a:ext cx="75" cy="50"/>
            </a:xfrm>
            <a:custGeom>
              <a:avLst/>
              <a:gdLst>
                <a:gd name="T0" fmla="*/ 2 w 86"/>
                <a:gd name="T1" fmla="*/ 0 h 73"/>
                <a:gd name="T2" fmla="*/ 8 w 86"/>
                <a:gd name="T3" fmla="*/ 34 h 73"/>
                <a:gd name="T4" fmla="*/ 23 w 86"/>
                <a:gd name="T5" fmla="*/ 43 h 73"/>
                <a:gd name="T6" fmla="*/ 48 w 86"/>
                <a:gd name="T7" fmla="*/ 49 h 73"/>
                <a:gd name="T8" fmla="*/ 62 w 86"/>
                <a:gd name="T9" fmla="*/ 57 h 73"/>
                <a:gd name="T10" fmla="*/ 74 w 86"/>
                <a:gd name="T11" fmla="*/ 66 h 73"/>
                <a:gd name="T12" fmla="*/ 86 w 86"/>
                <a:gd name="T13" fmla="*/ 69 h 73"/>
                <a:gd name="T14" fmla="*/ 72 w 86"/>
                <a:gd name="T15" fmla="*/ 39 h 73"/>
                <a:gd name="T16" fmla="*/ 63 w 86"/>
                <a:gd name="T17" fmla="*/ 22 h 73"/>
                <a:gd name="T18" fmla="*/ 36 w 86"/>
                <a:gd name="T19" fmla="*/ 24 h 73"/>
                <a:gd name="T20" fmla="*/ 24 w 86"/>
                <a:gd name="T21" fmla="*/ 19 h 73"/>
                <a:gd name="T22" fmla="*/ 6 w 86"/>
                <a:gd name="T23" fmla="*/ 0 h 73"/>
                <a:gd name="T24" fmla="*/ 2 w 86"/>
                <a:gd name="T25" fmla="*/ 0 h 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6"/>
                <a:gd name="T40" fmla="*/ 0 h 73"/>
                <a:gd name="T41" fmla="*/ 86 w 86"/>
                <a:gd name="T42" fmla="*/ 73 h 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15" name="Freeform 49">
              <a:extLst>
                <a:ext uri="{FF2B5EF4-FFF2-40B4-BE49-F238E27FC236}">
                  <a16:creationId xmlns:a16="http://schemas.microsoft.com/office/drawing/2014/main" id="{D64B7FF6-7B3A-4385-9FC4-77DCAD316DC2}"/>
                </a:ext>
              </a:extLst>
            </p:cNvPr>
            <p:cNvSpPr>
              <a:spLocks noChangeArrowheads="1"/>
            </p:cNvSpPr>
            <p:nvPr/>
          </p:nvSpPr>
          <p:spPr bwMode="auto">
            <a:xfrm>
              <a:off x="3943" y="1163"/>
              <a:ext cx="95" cy="109"/>
            </a:xfrm>
            <a:custGeom>
              <a:avLst/>
              <a:gdLst>
                <a:gd name="T0" fmla="*/ 98 w 111"/>
                <a:gd name="T1" fmla="*/ 0 h 156"/>
                <a:gd name="T2" fmla="*/ 75 w 111"/>
                <a:gd name="T3" fmla="*/ 10 h 156"/>
                <a:gd name="T4" fmla="*/ 23 w 111"/>
                <a:gd name="T5" fmla="*/ 15 h 156"/>
                <a:gd name="T6" fmla="*/ 14 w 111"/>
                <a:gd name="T7" fmla="*/ 33 h 156"/>
                <a:gd name="T8" fmla="*/ 11 w 111"/>
                <a:gd name="T9" fmla="*/ 61 h 156"/>
                <a:gd name="T10" fmla="*/ 14 w 111"/>
                <a:gd name="T11" fmla="*/ 75 h 156"/>
                <a:gd name="T12" fmla="*/ 3 w 111"/>
                <a:gd name="T13" fmla="*/ 88 h 156"/>
                <a:gd name="T14" fmla="*/ 14 w 111"/>
                <a:gd name="T15" fmla="*/ 109 h 156"/>
                <a:gd name="T16" fmla="*/ 23 w 111"/>
                <a:gd name="T17" fmla="*/ 124 h 156"/>
                <a:gd name="T18" fmla="*/ 15 w 111"/>
                <a:gd name="T19" fmla="*/ 144 h 156"/>
                <a:gd name="T20" fmla="*/ 24 w 111"/>
                <a:gd name="T21" fmla="*/ 156 h 156"/>
                <a:gd name="T22" fmla="*/ 42 w 111"/>
                <a:gd name="T23" fmla="*/ 144 h 156"/>
                <a:gd name="T24" fmla="*/ 50 w 111"/>
                <a:gd name="T25" fmla="*/ 93 h 156"/>
                <a:gd name="T26" fmla="*/ 56 w 111"/>
                <a:gd name="T27" fmla="*/ 126 h 156"/>
                <a:gd name="T28" fmla="*/ 65 w 111"/>
                <a:gd name="T29" fmla="*/ 145 h 156"/>
                <a:gd name="T30" fmla="*/ 62 w 111"/>
                <a:gd name="T31" fmla="*/ 112 h 156"/>
                <a:gd name="T32" fmla="*/ 72 w 111"/>
                <a:gd name="T33" fmla="*/ 73 h 156"/>
                <a:gd name="T34" fmla="*/ 69 w 111"/>
                <a:gd name="T35" fmla="*/ 51 h 156"/>
                <a:gd name="T36" fmla="*/ 54 w 111"/>
                <a:gd name="T37" fmla="*/ 60 h 156"/>
                <a:gd name="T38" fmla="*/ 35 w 111"/>
                <a:gd name="T39" fmla="*/ 54 h 156"/>
                <a:gd name="T40" fmla="*/ 41 w 111"/>
                <a:gd name="T41" fmla="*/ 36 h 156"/>
                <a:gd name="T42" fmla="*/ 62 w 111"/>
                <a:gd name="T43" fmla="*/ 34 h 156"/>
                <a:gd name="T44" fmla="*/ 78 w 111"/>
                <a:gd name="T45" fmla="*/ 39 h 156"/>
                <a:gd name="T46" fmla="*/ 98 w 111"/>
                <a:gd name="T47" fmla="*/ 30 h 156"/>
                <a:gd name="T48" fmla="*/ 111 w 111"/>
                <a:gd name="T49" fmla="*/ 13 h 156"/>
                <a:gd name="T50" fmla="*/ 98 w 111"/>
                <a:gd name="T51" fmla="*/ 0 h 1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1"/>
                <a:gd name="T79" fmla="*/ 0 h 156"/>
                <a:gd name="T80" fmla="*/ 111 w 111"/>
                <a:gd name="T81" fmla="*/ 156 h 15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0"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16" name="Freeform 50">
              <a:extLst>
                <a:ext uri="{FF2B5EF4-FFF2-40B4-BE49-F238E27FC236}">
                  <a16:creationId xmlns:a16="http://schemas.microsoft.com/office/drawing/2014/main" id="{8162A7B0-2ED1-4CBA-8618-7F07349D8668}"/>
                </a:ext>
              </a:extLst>
            </p:cNvPr>
            <p:cNvSpPr>
              <a:spLocks noChangeArrowheads="1"/>
            </p:cNvSpPr>
            <p:nvPr/>
          </p:nvSpPr>
          <p:spPr bwMode="auto">
            <a:xfrm>
              <a:off x="3911" y="772"/>
              <a:ext cx="25" cy="67"/>
            </a:xfrm>
            <a:custGeom>
              <a:avLst/>
              <a:gdLst>
                <a:gd name="T0" fmla="*/ 12 w 30"/>
                <a:gd name="T1" fmla="*/ 0 h 94"/>
                <a:gd name="T2" fmla="*/ 0 w 30"/>
                <a:gd name="T3" fmla="*/ 16 h 94"/>
                <a:gd name="T4" fmla="*/ 6 w 30"/>
                <a:gd name="T5" fmla="*/ 37 h 94"/>
                <a:gd name="T6" fmla="*/ 1 w 30"/>
                <a:gd name="T7" fmla="*/ 61 h 94"/>
                <a:gd name="T8" fmla="*/ 16 w 30"/>
                <a:gd name="T9" fmla="*/ 94 h 94"/>
                <a:gd name="T10" fmla="*/ 30 w 30"/>
                <a:gd name="T11" fmla="*/ 82 h 94"/>
                <a:gd name="T12" fmla="*/ 22 w 30"/>
                <a:gd name="T13" fmla="*/ 61 h 94"/>
                <a:gd name="T14" fmla="*/ 12 w 30"/>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94"/>
                <a:gd name="T26" fmla="*/ 30 w 30"/>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17" name="Freeform 51">
              <a:extLst>
                <a:ext uri="{FF2B5EF4-FFF2-40B4-BE49-F238E27FC236}">
                  <a16:creationId xmlns:a16="http://schemas.microsoft.com/office/drawing/2014/main" id="{A66E92AC-F10C-442D-BBAF-73EA347B1BD1}"/>
                </a:ext>
              </a:extLst>
            </p:cNvPr>
            <p:cNvSpPr>
              <a:spLocks noChangeArrowheads="1"/>
            </p:cNvSpPr>
            <p:nvPr/>
          </p:nvSpPr>
          <p:spPr bwMode="auto">
            <a:xfrm>
              <a:off x="3927" y="883"/>
              <a:ext cx="70" cy="111"/>
            </a:xfrm>
            <a:custGeom>
              <a:avLst/>
              <a:gdLst>
                <a:gd name="T0" fmla="*/ 12 w 81"/>
                <a:gd name="T1" fmla="*/ 2 h 158"/>
                <a:gd name="T2" fmla="*/ 0 w 81"/>
                <a:gd name="T3" fmla="*/ 20 h 158"/>
                <a:gd name="T4" fmla="*/ 8 w 81"/>
                <a:gd name="T5" fmla="*/ 49 h 158"/>
                <a:gd name="T6" fmla="*/ 6 w 81"/>
                <a:gd name="T7" fmla="*/ 107 h 158"/>
                <a:gd name="T8" fmla="*/ 17 w 81"/>
                <a:gd name="T9" fmla="*/ 103 h 158"/>
                <a:gd name="T10" fmla="*/ 20 w 81"/>
                <a:gd name="T11" fmla="*/ 115 h 158"/>
                <a:gd name="T12" fmla="*/ 29 w 81"/>
                <a:gd name="T13" fmla="*/ 122 h 158"/>
                <a:gd name="T14" fmla="*/ 38 w 81"/>
                <a:gd name="T15" fmla="*/ 140 h 158"/>
                <a:gd name="T16" fmla="*/ 48 w 81"/>
                <a:gd name="T17" fmla="*/ 128 h 158"/>
                <a:gd name="T18" fmla="*/ 65 w 81"/>
                <a:gd name="T19" fmla="*/ 134 h 158"/>
                <a:gd name="T20" fmla="*/ 63 w 81"/>
                <a:gd name="T21" fmla="*/ 109 h 158"/>
                <a:gd name="T22" fmla="*/ 48 w 81"/>
                <a:gd name="T23" fmla="*/ 104 h 158"/>
                <a:gd name="T24" fmla="*/ 39 w 81"/>
                <a:gd name="T25" fmla="*/ 91 h 158"/>
                <a:gd name="T26" fmla="*/ 33 w 81"/>
                <a:gd name="T27" fmla="*/ 73 h 158"/>
                <a:gd name="T28" fmla="*/ 41 w 81"/>
                <a:gd name="T29" fmla="*/ 53 h 158"/>
                <a:gd name="T30" fmla="*/ 35 w 81"/>
                <a:gd name="T31" fmla="*/ 35 h 158"/>
                <a:gd name="T32" fmla="*/ 42 w 81"/>
                <a:gd name="T33" fmla="*/ 20 h 158"/>
                <a:gd name="T34" fmla="*/ 29 w 81"/>
                <a:gd name="T35" fmla="*/ 4 h 158"/>
                <a:gd name="T36" fmla="*/ 18 w 81"/>
                <a:gd name="T37" fmla="*/ 7 h 158"/>
                <a:gd name="T38" fmla="*/ 12 w 81"/>
                <a:gd name="T39" fmla="*/ 2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1"/>
                <a:gd name="T61" fmla="*/ 0 h 158"/>
                <a:gd name="T62" fmla="*/ 81 w 81"/>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18" name="Freeform 52">
              <a:extLst>
                <a:ext uri="{FF2B5EF4-FFF2-40B4-BE49-F238E27FC236}">
                  <a16:creationId xmlns:a16="http://schemas.microsoft.com/office/drawing/2014/main" id="{6F0C5082-38BB-4647-9F24-6408067D05E7}"/>
                </a:ext>
              </a:extLst>
            </p:cNvPr>
            <p:cNvSpPr>
              <a:spLocks noChangeArrowheads="1"/>
            </p:cNvSpPr>
            <p:nvPr/>
          </p:nvSpPr>
          <p:spPr bwMode="auto">
            <a:xfrm>
              <a:off x="3976" y="1029"/>
              <a:ext cx="74" cy="74"/>
            </a:xfrm>
            <a:custGeom>
              <a:avLst/>
              <a:gdLst>
                <a:gd name="T0" fmla="*/ 52 w 85"/>
                <a:gd name="T1" fmla="*/ 0 h 105"/>
                <a:gd name="T2" fmla="*/ 44 w 85"/>
                <a:gd name="T3" fmla="*/ 18 h 105"/>
                <a:gd name="T4" fmla="*/ 32 w 85"/>
                <a:gd name="T5" fmla="*/ 30 h 105"/>
                <a:gd name="T6" fmla="*/ 16 w 85"/>
                <a:gd name="T7" fmla="*/ 35 h 105"/>
                <a:gd name="T8" fmla="*/ 8 w 85"/>
                <a:gd name="T9" fmla="*/ 48 h 105"/>
                <a:gd name="T10" fmla="*/ 4 w 85"/>
                <a:gd name="T11" fmla="*/ 74 h 105"/>
                <a:gd name="T12" fmla="*/ 13 w 85"/>
                <a:gd name="T13" fmla="*/ 71 h 105"/>
                <a:gd name="T14" fmla="*/ 25 w 85"/>
                <a:gd name="T15" fmla="*/ 62 h 105"/>
                <a:gd name="T16" fmla="*/ 34 w 85"/>
                <a:gd name="T17" fmla="*/ 69 h 105"/>
                <a:gd name="T18" fmla="*/ 58 w 85"/>
                <a:gd name="T19" fmla="*/ 99 h 105"/>
                <a:gd name="T20" fmla="*/ 71 w 85"/>
                <a:gd name="T21" fmla="*/ 72 h 105"/>
                <a:gd name="T22" fmla="*/ 85 w 85"/>
                <a:gd name="T23" fmla="*/ 68 h 105"/>
                <a:gd name="T24" fmla="*/ 74 w 85"/>
                <a:gd name="T25" fmla="*/ 39 h 105"/>
                <a:gd name="T26" fmla="*/ 52 w 85"/>
                <a:gd name="T27" fmla="*/ 0 h 10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5"/>
                <a:gd name="T43" fmla="*/ 0 h 105"/>
                <a:gd name="T44" fmla="*/ 85 w 85"/>
                <a:gd name="T45" fmla="*/ 105 h 10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19" name="Freeform 53">
              <a:extLst>
                <a:ext uri="{FF2B5EF4-FFF2-40B4-BE49-F238E27FC236}">
                  <a16:creationId xmlns:a16="http://schemas.microsoft.com/office/drawing/2014/main" id="{6674449C-1644-4089-9B37-C339B3A66146}"/>
                </a:ext>
              </a:extLst>
            </p:cNvPr>
            <p:cNvSpPr>
              <a:spLocks noChangeArrowheads="1"/>
            </p:cNvSpPr>
            <p:nvPr/>
          </p:nvSpPr>
          <p:spPr bwMode="auto">
            <a:xfrm>
              <a:off x="4064" y="1161"/>
              <a:ext cx="33" cy="46"/>
            </a:xfrm>
            <a:custGeom>
              <a:avLst/>
              <a:gdLst>
                <a:gd name="T0" fmla="*/ 6 w 38"/>
                <a:gd name="T1" fmla="*/ 27 h 66"/>
                <a:gd name="T2" fmla="*/ 26 w 38"/>
                <a:gd name="T3" fmla="*/ 66 h 66"/>
                <a:gd name="T4" fmla="*/ 30 w 38"/>
                <a:gd name="T5" fmla="*/ 52 h 66"/>
                <a:gd name="T6" fmla="*/ 38 w 38"/>
                <a:gd name="T7" fmla="*/ 40 h 66"/>
                <a:gd name="T8" fmla="*/ 30 w 38"/>
                <a:gd name="T9" fmla="*/ 25 h 66"/>
                <a:gd name="T10" fmla="*/ 20 w 38"/>
                <a:gd name="T11" fmla="*/ 13 h 66"/>
                <a:gd name="T12" fmla="*/ 11 w 38"/>
                <a:gd name="T13" fmla="*/ 1 h 66"/>
                <a:gd name="T14" fmla="*/ 2 w 38"/>
                <a:gd name="T15" fmla="*/ 12 h 66"/>
                <a:gd name="T16" fmla="*/ 6 w 38"/>
                <a:gd name="T17" fmla="*/ 27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66"/>
                <a:gd name="T29" fmla="*/ 38 w 38"/>
                <a:gd name="T30" fmla="*/ 66 h 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20" name="Freeform 54">
              <a:extLst>
                <a:ext uri="{FF2B5EF4-FFF2-40B4-BE49-F238E27FC236}">
                  <a16:creationId xmlns:a16="http://schemas.microsoft.com/office/drawing/2014/main" id="{F607AEE5-0B2C-4051-A9FF-52526A31DB4D}"/>
                </a:ext>
              </a:extLst>
            </p:cNvPr>
            <p:cNvSpPr>
              <a:spLocks noChangeArrowheads="1"/>
            </p:cNvSpPr>
            <p:nvPr/>
          </p:nvSpPr>
          <p:spPr bwMode="auto">
            <a:xfrm>
              <a:off x="4045" y="1238"/>
              <a:ext cx="21" cy="16"/>
            </a:xfrm>
            <a:custGeom>
              <a:avLst/>
              <a:gdLst>
                <a:gd name="T0" fmla="*/ 0 w 24"/>
                <a:gd name="T1" fmla="*/ 0 h 23"/>
                <a:gd name="T2" fmla="*/ 6 w 24"/>
                <a:gd name="T3" fmla="*/ 23 h 23"/>
                <a:gd name="T4" fmla="*/ 24 w 24"/>
                <a:gd name="T5" fmla="*/ 11 h 23"/>
                <a:gd name="T6" fmla="*/ 0 w 24"/>
                <a:gd name="T7" fmla="*/ 0 h 23"/>
                <a:gd name="T8" fmla="*/ 0 60000 65536"/>
                <a:gd name="T9" fmla="*/ 0 60000 65536"/>
                <a:gd name="T10" fmla="*/ 0 60000 65536"/>
                <a:gd name="T11" fmla="*/ 0 60000 65536"/>
                <a:gd name="T12" fmla="*/ 0 w 24"/>
                <a:gd name="T13" fmla="*/ 0 h 23"/>
                <a:gd name="T14" fmla="*/ 24 w 24"/>
                <a:gd name="T15" fmla="*/ 23 h 23"/>
              </a:gdLst>
              <a:ahLst/>
              <a:cxnLst>
                <a:cxn ang="T8">
                  <a:pos x="T0" y="T1"/>
                </a:cxn>
                <a:cxn ang="T9">
                  <a:pos x="T2" y="T3"/>
                </a:cxn>
                <a:cxn ang="T10">
                  <a:pos x="T4" y="T5"/>
                </a:cxn>
                <a:cxn ang="T11">
                  <a:pos x="T6" y="T7"/>
                </a:cxn>
              </a:cxnLst>
              <a:rect l="T12" t="T13" r="T14" b="T15"/>
              <a:pathLst>
                <a:path w="24" h="23">
                  <a:moveTo>
                    <a:pt x="0" y="0"/>
                  </a:moveTo>
                  <a:cubicBezTo>
                    <a:pt x="1" y="8"/>
                    <a:pt x="3" y="16"/>
                    <a:pt x="6" y="23"/>
                  </a:cubicBezTo>
                  <a:cubicBezTo>
                    <a:pt x="19" y="20"/>
                    <a:pt x="19" y="22"/>
                    <a:pt x="24" y="11"/>
                  </a:cubicBezTo>
                  <a:cubicBezTo>
                    <a:pt x="20" y="0"/>
                    <a:pt x="4" y="8"/>
                    <a:pt x="0"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21" name="Freeform 55">
              <a:extLst>
                <a:ext uri="{FF2B5EF4-FFF2-40B4-BE49-F238E27FC236}">
                  <a16:creationId xmlns:a16="http://schemas.microsoft.com/office/drawing/2014/main" id="{E8C16AAB-75B0-4A4F-B95B-5C5497CB4BEB}"/>
                </a:ext>
              </a:extLst>
            </p:cNvPr>
            <p:cNvSpPr>
              <a:spLocks noChangeArrowheads="1"/>
            </p:cNvSpPr>
            <p:nvPr/>
          </p:nvSpPr>
          <p:spPr bwMode="auto">
            <a:xfrm>
              <a:off x="4076" y="1228"/>
              <a:ext cx="52" cy="35"/>
            </a:xfrm>
            <a:custGeom>
              <a:avLst/>
              <a:gdLst>
                <a:gd name="T0" fmla="*/ 9 w 60"/>
                <a:gd name="T1" fmla="*/ 0 h 49"/>
                <a:gd name="T2" fmla="*/ 0 w 60"/>
                <a:gd name="T3" fmla="*/ 18 h 49"/>
                <a:gd name="T4" fmla="*/ 28 w 60"/>
                <a:gd name="T5" fmla="*/ 33 h 49"/>
                <a:gd name="T6" fmla="*/ 42 w 60"/>
                <a:gd name="T7" fmla="*/ 46 h 49"/>
                <a:gd name="T8" fmla="*/ 60 w 60"/>
                <a:gd name="T9" fmla="*/ 42 h 49"/>
                <a:gd name="T10" fmla="*/ 49 w 60"/>
                <a:gd name="T11" fmla="*/ 24 h 49"/>
                <a:gd name="T12" fmla="*/ 28 w 60"/>
                <a:gd name="T13" fmla="*/ 3 h 49"/>
                <a:gd name="T14" fmla="*/ 19 w 60"/>
                <a:gd name="T15" fmla="*/ 16 h 49"/>
                <a:gd name="T16" fmla="*/ 9 w 60"/>
                <a:gd name="T17" fmla="*/ 0 h 4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49"/>
                <a:gd name="T29" fmla="*/ 60 w 60"/>
                <a:gd name="T30" fmla="*/ 49 h 4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22" name="Freeform 56">
              <a:extLst>
                <a:ext uri="{FF2B5EF4-FFF2-40B4-BE49-F238E27FC236}">
                  <a16:creationId xmlns:a16="http://schemas.microsoft.com/office/drawing/2014/main" id="{DF6F9B85-17E0-4055-954F-41B5FC756DF2}"/>
                </a:ext>
              </a:extLst>
            </p:cNvPr>
            <p:cNvSpPr>
              <a:spLocks noChangeArrowheads="1"/>
            </p:cNvSpPr>
            <p:nvPr/>
          </p:nvSpPr>
          <p:spPr bwMode="auto">
            <a:xfrm>
              <a:off x="4156" y="1294"/>
              <a:ext cx="27" cy="31"/>
            </a:xfrm>
            <a:custGeom>
              <a:avLst/>
              <a:gdLst>
                <a:gd name="T0" fmla="*/ 28 w 32"/>
                <a:gd name="T1" fmla="*/ 0 h 44"/>
                <a:gd name="T2" fmla="*/ 10 w 32"/>
                <a:gd name="T3" fmla="*/ 11 h 44"/>
                <a:gd name="T4" fmla="*/ 12 w 32"/>
                <a:gd name="T5" fmla="*/ 32 h 44"/>
                <a:gd name="T6" fmla="*/ 24 w 32"/>
                <a:gd name="T7" fmla="*/ 36 h 44"/>
                <a:gd name="T8" fmla="*/ 28 w 32"/>
                <a:gd name="T9" fmla="*/ 0 h 44"/>
                <a:gd name="T10" fmla="*/ 0 60000 65536"/>
                <a:gd name="T11" fmla="*/ 0 60000 65536"/>
                <a:gd name="T12" fmla="*/ 0 60000 65536"/>
                <a:gd name="T13" fmla="*/ 0 60000 65536"/>
                <a:gd name="T14" fmla="*/ 0 60000 65536"/>
                <a:gd name="T15" fmla="*/ 0 w 32"/>
                <a:gd name="T16" fmla="*/ 0 h 44"/>
                <a:gd name="T17" fmla="*/ 32 w 32"/>
                <a:gd name="T18" fmla="*/ 44 h 44"/>
              </a:gdLst>
              <a:ahLst/>
              <a:cxnLst>
                <a:cxn ang="T10">
                  <a:pos x="T0" y="T1"/>
                </a:cxn>
                <a:cxn ang="T11">
                  <a:pos x="T2" y="T3"/>
                </a:cxn>
                <a:cxn ang="T12">
                  <a:pos x="T4" y="T5"/>
                </a:cxn>
                <a:cxn ang="T13">
                  <a:pos x="T6" y="T7"/>
                </a:cxn>
                <a:cxn ang="T14">
                  <a:pos x="T8" y="T9"/>
                </a:cxn>
              </a:cxnLst>
              <a:rect l="T15" t="T16" r="T17" b="T18"/>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23" name="Freeform 57">
              <a:extLst>
                <a:ext uri="{FF2B5EF4-FFF2-40B4-BE49-F238E27FC236}">
                  <a16:creationId xmlns:a16="http://schemas.microsoft.com/office/drawing/2014/main" id="{F86587A2-F1B4-43D0-87C0-5B2F05928B7C}"/>
                </a:ext>
              </a:extLst>
            </p:cNvPr>
            <p:cNvSpPr>
              <a:spLocks noChangeArrowheads="1"/>
            </p:cNvSpPr>
            <p:nvPr/>
          </p:nvSpPr>
          <p:spPr bwMode="auto">
            <a:xfrm>
              <a:off x="4463" y="1255"/>
              <a:ext cx="53" cy="44"/>
            </a:xfrm>
            <a:custGeom>
              <a:avLst/>
              <a:gdLst>
                <a:gd name="T0" fmla="*/ 7 w 61"/>
                <a:gd name="T1" fmla="*/ 0 h 63"/>
                <a:gd name="T2" fmla="*/ 0 w 61"/>
                <a:gd name="T3" fmla="*/ 14 h 63"/>
                <a:gd name="T4" fmla="*/ 24 w 61"/>
                <a:gd name="T5" fmla="*/ 35 h 63"/>
                <a:gd name="T6" fmla="*/ 36 w 61"/>
                <a:gd name="T7" fmla="*/ 54 h 63"/>
                <a:gd name="T8" fmla="*/ 46 w 61"/>
                <a:gd name="T9" fmla="*/ 63 h 63"/>
                <a:gd name="T10" fmla="*/ 61 w 61"/>
                <a:gd name="T11" fmla="*/ 56 h 63"/>
                <a:gd name="T12" fmla="*/ 33 w 61"/>
                <a:gd name="T13" fmla="*/ 17 h 63"/>
                <a:gd name="T14" fmla="*/ 7 w 61"/>
                <a:gd name="T15" fmla="*/ 0 h 63"/>
                <a:gd name="T16" fmla="*/ 0 60000 65536"/>
                <a:gd name="T17" fmla="*/ 0 60000 65536"/>
                <a:gd name="T18" fmla="*/ 0 60000 65536"/>
                <a:gd name="T19" fmla="*/ 0 60000 65536"/>
                <a:gd name="T20" fmla="*/ 0 60000 65536"/>
                <a:gd name="T21" fmla="*/ 0 60000 65536"/>
                <a:gd name="T22" fmla="*/ 0 60000 65536"/>
                <a:gd name="T23" fmla="*/ 0 60000 65536"/>
                <a:gd name="T24" fmla="*/ 0 w 61"/>
                <a:gd name="T25" fmla="*/ 0 h 63"/>
                <a:gd name="T26" fmla="*/ 61 w 61"/>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 h="62">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24" name="Freeform 58">
              <a:extLst>
                <a:ext uri="{FF2B5EF4-FFF2-40B4-BE49-F238E27FC236}">
                  <a16:creationId xmlns:a16="http://schemas.microsoft.com/office/drawing/2014/main" id="{AF2F3C49-9158-450D-9366-458B3607B955}"/>
                </a:ext>
              </a:extLst>
            </p:cNvPr>
            <p:cNvSpPr>
              <a:spLocks noChangeArrowheads="1"/>
            </p:cNvSpPr>
            <p:nvPr/>
          </p:nvSpPr>
          <p:spPr bwMode="auto">
            <a:xfrm>
              <a:off x="4006" y="1310"/>
              <a:ext cx="53" cy="47"/>
            </a:xfrm>
            <a:custGeom>
              <a:avLst/>
              <a:gdLst>
                <a:gd name="T0" fmla="*/ 28 w 61"/>
                <a:gd name="T1" fmla="*/ 7 h 67"/>
                <a:gd name="T2" fmla="*/ 30 w 61"/>
                <a:gd name="T3" fmla="*/ 34 h 67"/>
                <a:gd name="T4" fmla="*/ 16 w 61"/>
                <a:gd name="T5" fmla="*/ 43 h 67"/>
                <a:gd name="T6" fmla="*/ 22 w 61"/>
                <a:gd name="T7" fmla="*/ 67 h 67"/>
                <a:gd name="T8" fmla="*/ 48 w 61"/>
                <a:gd name="T9" fmla="*/ 58 h 67"/>
                <a:gd name="T10" fmla="*/ 60 w 61"/>
                <a:gd name="T11" fmla="*/ 47 h 67"/>
                <a:gd name="T12" fmla="*/ 51 w 61"/>
                <a:gd name="T13" fmla="*/ 28 h 67"/>
                <a:gd name="T14" fmla="*/ 57 w 61"/>
                <a:gd name="T15" fmla="*/ 14 h 67"/>
                <a:gd name="T16" fmla="*/ 55 w 61"/>
                <a:gd name="T17" fmla="*/ 2 h 67"/>
                <a:gd name="T18" fmla="*/ 46 w 61"/>
                <a:gd name="T19" fmla="*/ 4 h 67"/>
                <a:gd name="T20" fmla="*/ 51 w 61"/>
                <a:gd name="T21" fmla="*/ 5 h 67"/>
                <a:gd name="T22" fmla="*/ 49 w 61"/>
                <a:gd name="T23" fmla="*/ 16 h 67"/>
                <a:gd name="T24" fmla="*/ 43 w 61"/>
                <a:gd name="T25" fmla="*/ 23 h 67"/>
                <a:gd name="T26" fmla="*/ 28 w 61"/>
                <a:gd name="T27" fmla="*/ 7 h 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
                <a:gd name="T43" fmla="*/ 0 h 67"/>
                <a:gd name="T44" fmla="*/ 61 w 61"/>
                <a:gd name="T45" fmla="*/ 67 h 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25" name="Freeform 59">
              <a:extLst>
                <a:ext uri="{FF2B5EF4-FFF2-40B4-BE49-F238E27FC236}">
                  <a16:creationId xmlns:a16="http://schemas.microsoft.com/office/drawing/2014/main" id="{2564CF93-61EB-4B2F-A3D5-16BD44182494}"/>
                </a:ext>
              </a:extLst>
            </p:cNvPr>
            <p:cNvSpPr>
              <a:spLocks noChangeArrowheads="1"/>
            </p:cNvSpPr>
            <p:nvPr/>
          </p:nvSpPr>
          <p:spPr bwMode="auto">
            <a:xfrm>
              <a:off x="3950" y="1328"/>
              <a:ext cx="37" cy="25"/>
            </a:xfrm>
            <a:custGeom>
              <a:avLst/>
              <a:gdLst>
                <a:gd name="T0" fmla="*/ 21 w 43"/>
                <a:gd name="T1" fmla="*/ 3 h 36"/>
                <a:gd name="T2" fmla="*/ 6 w 43"/>
                <a:gd name="T3" fmla="*/ 6 h 36"/>
                <a:gd name="T4" fmla="*/ 33 w 43"/>
                <a:gd name="T5" fmla="*/ 36 h 36"/>
                <a:gd name="T6" fmla="*/ 42 w 43"/>
                <a:gd name="T7" fmla="*/ 30 h 36"/>
                <a:gd name="T8" fmla="*/ 21 w 43"/>
                <a:gd name="T9" fmla="*/ 3 h 36"/>
                <a:gd name="T10" fmla="*/ 0 60000 65536"/>
                <a:gd name="T11" fmla="*/ 0 60000 65536"/>
                <a:gd name="T12" fmla="*/ 0 60000 65536"/>
                <a:gd name="T13" fmla="*/ 0 60000 65536"/>
                <a:gd name="T14" fmla="*/ 0 60000 65536"/>
                <a:gd name="T15" fmla="*/ 0 w 43"/>
                <a:gd name="T16" fmla="*/ 0 h 36"/>
                <a:gd name="T17" fmla="*/ 43 w 43"/>
                <a:gd name="T18" fmla="*/ 36 h 36"/>
              </a:gdLst>
              <a:ahLst/>
              <a:cxnLst>
                <a:cxn ang="T10">
                  <a:pos x="T0" y="T1"/>
                </a:cxn>
                <a:cxn ang="T11">
                  <a:pos x="T2" y="T3"/>
                </a:cxn>
                <a:cxn ang="T12">
                  <a:pos x="T4" y="T5"/>
                </a:cxn>
                <a:cxn ang="T13">
                  <a:pos x="T6" y="T7"/>
                </a:cxn>
                <a:cxn ang="T14">
                  <a:pos x="T8" y="T9"/>
                </a:cxn>
              </a:cxnLst>
              <a:rect l="T15" t="T16" r="T17" b="T18"/>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26" name="Freeform 60">
              <a:extLst>
                <a:ext uri="{FF2B5EF4-FFF2-40B4-BE49-F238E27FC236}">
                  <a16:creationId xmlns:a16="http://schemas.microsoft.com/office/drawing/2014/main" id="{CB231330-903F-4231-9AD0-5C9709AFF70F}"/>
                </a:ext>
              </a:extLst>
            </p:cNvPr>
            <p:cNvSpPr>
              <a:spLocks noChangeArrowheads="1"/>
            </p:cNvSpPr>
            <p:nvPr/>
          </p:nvSpPr>
          <p:spPr bwMode="auto">
            <a:xfrm>
              <a:off x="3926" y="1300"/>
              <a:ext cx="27" cy="29"/>
            </a:xfrm>
            <a:custGeom>
              <a:avLst/>
              <a:gdLst>
                <a:gd name="T0" fmla="*/ 21 w 32"/>
                <a:gd name="T1" fmla="*/ 0 h 41"/>
                <a:gd name="T2" fmla="*/ 0 w 32"/>
                <a:gd name="T3" fmla="*/ 26 h 41"/>
                <a:gd name="T4" fmla="*/ 16 w 32"/>
                <a:gd name="T5" fmla="*/ 24 h 41"/>
                <a:gd name="T6" fmla="*/ 19 w 32"/>
                <a:gd name="T7" fmla="*/ 29 h 41"/>
                <a:gd name="T8" fmla="*/ 16 w 32"/>
                <a:gd name="T9" fmla="*/ 35 h 41"/>
                <a:gd name="T10" fmla="*/ 30 w 32"/>
                <a:gd name="T11" fmla="*/ 21 h 41"/>
                <a:gd name="T12" fmla="*/ 24 w 32"/>
                <a:gd name="T13" fmla="*/ 9 h 41"/>
                <a:gd name="T14" fmla="*/ 21 w 32"/>
                <a:gd name="T15" fmla="*/ 0 h 41"/>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41"/>
                <a:gd name="T26" fmla="*/ 32 w 32"/>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27" name="Freeform 61">
              <a:extLst>
                <a:ext uri="{FF2B5EF4-FFF2-40B4-BE49-F238E27FC236}">
                  <a16:creationId xmlns:a16="http://schemas.microsoft.com/office/drawing/2014/main" id="{0776ACB6-76A1-43D1-B82E-2BA72E3A4BD3}"/>
                </a:ext>
              </a:extLst>
            </p:cNvPr>
            <p:cNvSpPr>
              <a:spLocks noChangeArrowheads="1"/>
            </p:cNvSpPr>
            <p:nvPr/>
          </p:nvSpPr>
          <p:spPr bwMode="auto">
            <a:xfrm>
              <a:off x="3965" y="1311"/>
              <a:ext cx="39" cy="22"/>
            </a:xfrm>
            <a:custGeom>
              <a:avLst/>
              <a:gdLst>
                <a:gd name="T0" fmla="*/ 21 w 45"/>
                <a:gd name="T1" fmla="*/ 0 h 32"/>
                <a:gd name="T2" fmla="*/ 0 w 45"/>
                <a:gd name="T3" fmla="*/ 7 h 32"/>
                <a:gd name="T4" fmla="*/ 27 w 45"/>
                <a:gd name="T5" fmla="*/ 31 h 32"/>
                <a:gd name="T6" fmla="*/ 45 w 45"/>
                <a:gd name="T7" fmla="*/ 24 h 32"/>
                <a:gd name="T8" fmla="*/ 22 w 45"/>
                <a:gd name="T9" fmla="*/ 10 h 32"/>
                <a:gd name="T10" fmla="*/ 21 w 45"/>
                <a:gd name="T11" fmla="*/ 0 h 32"/>
                <a:gd name="T12" fmla="*/ 0 60000 65536"/>
                <a:gd name="T13" fmla="*/ 0 60000 65536"/>
                <a:gd name="T14" fmla="*/ 0 60000 65536"/>
                <a:gd name="T15" fmla="*/ 0 60000 65536"/>
                <a:gd name="T16" fmla="*/ 0 60000 65536"/>
                <a:gd name="T17" fmla="*/ 0 60000 65536"/>
                <a:gd name="T18" fmla="*/ 0 w 45"/>
                <a:gd name="T19" fmla="*/ 0 h 32"/>
                <a:gd name="T20" fmla="*/ 45 w 45"/>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28" name="Freeform 62">
              <a:extLst>
                <a:ext uri="{FF2B5EF4-FFF2-40B4-BE49-F238E27FC236}">
                  <a16:creationId xmlns:a16="http://schemas.microsoft.com/office/drawing/2014/main" id="{622576F3-9713-48A7-9758-741D565CC230}"/>
                </a:ext>
              </a:extLst>
            </p:cNvPr>
            <p:cNvSpPr>
              <a:spLocks noChangeArrowheads="1"/>
            </p:cNvSpPr>
            <p:nvPr/>
          </p:nvSpPr>
          <p:spPr bwMode="auto">
            <a:xfrm>
              <a:off x="3908" y="1000"/>
              <a:ext cx="31" cy="52"/>
            </a:xfrm>
            <a:custGeom>
              <a:avLst/>
              <a:gdLst>
                <a:gd name="T0" fmla="*/ 30 w 35"/>
                <a:gd name="T1" fmla="*/ 0 h 74"/>
                <a:gd name="T2" fmla="*/ 21 w 35"/>
                <a:gd name="T3" fmla="*/ 15 h 74"/>
                <a:gd name="T4" fmla="*/ 9 w 35"/>
                <a:gd name="T5" fmla="*/ 36 h 74"/>
                <a:gd name="T6" fmla="*/ 0 w 35"/>
                <a:gd name="T7" fmla="*/ 59 h 74"/>
                <a:gd name="T8" fmla="*/ 8 w 35"/>
                <a:gd name="T9" fmla="*/ 74 h 74"/>
                <a:gd name="T10" fmla="*/ 20 w 35"/>
                <a:gd name="T11" fmla="*/ 59 h 74"/>
                <a:gd name="T12" fmla="*/ 35 w 35"/>
                <a:gd name="T13" fmla="*/ 32 h 74"/>
                <a:gd name="T14" fmla="*/ 30 w 35"/>
                <a:gd name="T15" fmla="*/ 0 h 74"/>
                <a:gd name="T16" fmla="*/ 0 60000 65536"/>
                <a:gd name="T17" fmla="*/ 0 60000 65536"/>
                <a:gd name="T18" fmla="*/ 0 60000 65536"/>
                <a:gd name="T19" fmla="*/ 0 60000 65536"/>
                <a:gd name="T20" fmla="*/ 0 60000 65536"/>
                <a:gd name="T21" fmla="*/ 0 60000 65536"/>
                <a:gd name="T22" fmla="*/ 0 60000 65536"/>
                <a:gd name="T23" fmla="*/ 0 60000 65536"/>
                <a:gd name="T24" fmla="*/ 0 w 35"/>
                <a:gd name="T25" fmla="*/ 0 h 74"/>
                <a:gd name="T26" fmla="*/ 35 w 35"/>
                <a:gd name="T27" fmla="*/ 74 h 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29" name="Freeform 63">
              <a:extLst>
                <a:ext uri="{FF2B5EF4-FFF2-40B4-BE49-F238E27FC236}">
                  <a16:creationId xmlns:a16="http://schemas.microsoft.com/office/drawing/2014/main" id="{EA58BE18-44C6-4104-8194-7D3DEF03021C}"/>
                </a:ext>
              </a:extLst>
            </p:cNvPr>
            <p:cNvSpPr>
              <a:spLocks noChangeArrowheads="1"/>
            </p:cNvSpPr>
            <p:nvPr/>
          </p:nvSpPr>
          <p:spPr bwMode="auto">
            <a:xfrm>
              <a:off x="3967" y="992"/>
              <a:ext cx="22" cy="51"/>
            </a:xfrm>
            <a:custGeom>
              <a:avLst/>
              <a:gdLst>
                <a:gd name="T0" fmla="*/ 13 w 25"/>
                <a:gd name="T1" fmla="*/ 7 h 73"/>
                <a:gd name="T2" fmla="*/ 4 w 25"/>
                <a:gd name="T3" fmla="*/ 8 h 73"/>
                <a:gd name="T4" fmla="*/ 0 w 25"/>
                <a:gd name="T5" fmla="*/ 22 h 73"/>
                <a:gd name="T6" fmla="*/ 15 w 25"/>
                <a:gd name="T7" fmla="*/ 41 h 73"/>
                <a:gd name="T8" fmla="*/ 25 w 25"/>
                <a:gd name="T9" fmla="*/ 56 h 73"/>
                <a:gd name="T10" fmla="*/ 16 w 25"/>
                <a:gd name="T11" fmla="*/ 20 h 73"/>
                <a:gd name="T12" fmla="*/ 13 w 25"/>
                <a:gd name="T13" fmla="*/ 7 h 73"/>
                <a:gd name="T14" fmla="*/ 0 60000 65536"/>
                <a:gd name="T15" fmla="*/ 0 60000 65536"/>
                <a:gd name="T16" fmla="*/ 0 60000 65536"/>
                <a:gd name="T17" fmla="*/ 0 60000 65536"/>
                <a:gd name="T18" fmla="*/ 0 60000 65536"/>
                <a:gd name="T19" fmla="*/ 0 60000 65536"/>
                <a:gd name="T20" fmla="*/ 0 60000 65536"/>
                <a:gd name="T21" fmla="*/ 0 w 25"/>
                <a:gd name="T22" fmla="*/ 0 h 73"/>
                <a:gd name="T23" fmla="*/ 25 w 25"/>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30" name="Freeform 64">
              <a:extLst>
                <a:ext uri="{FF2B5EF4-FFF2-40B4-BE49-F238E27FC236}">
                  <a16:creationId xmlns:a16="http://schemas.microsoft.com/office/drawing/2014/main" id="{A33A712F-50FE-402D-83FE-80095FFC6F13}"/>
                </a:ext>
              </a:extLst>
            </p:cNvPr>
            <p:cNvSpPr>
              <a:spLocks noChangeArrowheads="1"/>
            </p:cNvSpPr>
            <p:nvPr/>
          </p:nvSpPr>
          <p:spPr bwMode="auto">
            <a:xfrm>
              <a:off x="3992" y="976"/>
              <a:ext cx="12" cy="23"/>
            </a:xfrm>
            <a:custGeom>
              <a:avLst/>
              <a:gdLst>
                <a:gd name="T0" fmla="*/ 11 w 14"/>
                <a:gd name="T1" fmla="*/ 0 h 33"/>
                <a:gd name="T2" fmla="*/ 1 w 14"/>
                <a:gd name="T3" fmla="*/ 10 h 33"/>
                <a:gd name="T4" fmla="*/ 11 w 14"/>
                <a:gd name="T5" fmla="*/ 25 h 33"/>
                <a:gd name="T6" fmla="*/ 11 w 14"/>
                <a:gd name="T7" fmla="*/ 0 h 33"/>
                <a:gd name="T8" fmla="*/ 0 60000 65536"/>
                <a:gd name="T9" fmla="*/ 0 60000 65536"/>
                <a:gd name="T10" fmla="*/ 0 60000 65536"/>
                <a:gd name="T11" fmla="*/ 0 60000 65536"/>
                <a:gd name="T12" fmla="*/ 0 w 14"/>
                <a:gd name="T13" fmla="*/ 0 h 33"/>
                <a:gd name="T14" fmla="*/ 14 w 14"/>
                <a:gd name="T15" fmla="*/ 33 h 33"/>
              </a:gdLst>
              <a:ahLst/>
              <a:cxnLst>
                <a:cxn ang="T8">
                  <a:pos x="T0" y="T1"/>
                </a:cxn>
                <a:cxn ang="T9">
                  <a:pos x="T2" y="T3"/>
                </a:cxn>
                <a:cxn ang="T10">
                  <a:pos x="T4" y="T5"/>
                </a:cxn>
                <a:cxn ang="T11">
                  <a:pos x="T6" y="T7"/>
                </a:cxn>
              </a:cxnLst>
              <a:rect l="T12" t="T13" r="T14" b="T15"/>
              <a:pathLst>
                <a:path w="14" h="33">
                  <a:moveTo>
                    <a:pt x="11" y="0"/>
                  </a:moveTo>
                  <a:cubicBezTo>
                    <a:pt x="7" y="3"/>
                    <a:pt x="5" y="7"/>
                    <a:pt x="1" y="10"/>
                  </a:cubicBezTo>
                  <a:cubicBezTo>
                    <a:pt x="2" y="18"/>
                    <a:pt x="0" y="33"/>
                    <a:pt x="11" y="25"/>
                  </a:cubicBezTo>
                  <a:cubicBezTo>
                    <a:pt x="14" y="15"/>
                    <a:pt x="5" y="4"/>
                    <a:pt x="11"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31" name="Freeform 65">
              <a:extLst>
                <a:ext uri="{FF2B5EF4-FFF2-40B4-BE49-F238E27FC236}">
                  <a16:creationId xmlns:a16="http://schemas.microsoft.com/office/drawing/2014/main" id="{5242E25D-1403-4FF7-895D-77CD97D6BFD7}"/>
                </a:ext>
              </a:extLst>
            </p:cNvPr>
            <p:cNvSpPr>
              <a:spLocks noChangeArrowheads="1"/>
            </p:cNvSpPr>
            <p:nvPr/>
          </p:nvSpPr>
          <p:spPr bwMode="auto">
            <a:xfrm>
              <a:off x="4004" y="987"/>
              <a:ext cx="24" cy="45"/>
            </a:xfrm>
            <a:custGeom>
              <a:avLst/>
              <a:gdLst>
                <a:gd name="T0" fmla="*/ 5 w 28"/>
                <a:gd name="T1" fmla="*/ 0 h 64"/>
                <a:gd name="T2" fmla="*/ 11 w 28"/>
                <a:gd name="T3" fmla="*/ 14 h 64"/>
                <a:gd name="T4" fmla="*/ 20 w 28"/>
                <a:gd name="T5" fmla="*/ 21 h 64"/>
                <a:gd name="T6" fmla="*/ 8 w 28"/>
                <a:gd name="T7" fmla="*/ 39 h 64"/>
                <a:gd name="T8" fmla="*/ 0 w 28"/>
                <a:gd name="T9" fmla="*/ 56 h 64"/>
                <a:gd name="T10" fmla="*/ 11 w 28"/>
                <a:gd name="T11" fmla="*/ 57 h 64"/>
                <a:gd name="T12" fmla="*/ 26 w 28"/>
                <a:gd name="T13" fmla="*/ 26 h 64"/>
                <a:gd name="T14" fmla="*/ 5 w 28"/>
                <a:gd name="T15" fmla="*/ 0 h 6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64"/>
                <a:gd name="T26" fmla="*/ 28 w 28"/>
                <a:gd name="T27" fmla="*/ 64 h 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32" name="Freeform 66">
              <a:extLst>
                <a:ext uri="{FF2B5EF4-FFF2-40B4-BE49-F238E27FC236}">
                  <a16:creationId xmlns:a16="http://schemas.microsoft.com/office/drawing/2014/main" id="{DA582D21-5427-404E-B0D8-B19C569DFEE3}"/>
                </a:ext>
              </a:extLst>
            </p:cNvPr>
            <p:cNvSpPr>
              <a:spLocks noChangeArrowheads="1"/>
            </p:cNvSpPr>
            <p:nvPr/>
          </p:nvSpPr>
          <p:spPr bwMode="auto">
            <a:xfrm>
              <a:off x="3694" y="1052"/>
              <a:ext cx="14" cy="25"/>
            </a:xfrm>
            <a:custGeom>
              <a:avLst/>
              <a:gdLst>
                <a:gd name="T0" fmla="*/ 14 w 16"/>
                <a:gd name="T1" fmla="*/ 3 h 36"/>
                <a:gd name="T2" fmla="*/ 0 w 16"/>
                <a:gd name="T3" fmla="*/ 7 h 36"/>
                <a:gd name="T4" fmla="*/ 8 w 16"/>
                <a:gd name="T5" fmla="*/ 22 h 36"/>
                <a:gd name="T6" fmla="*/ 14 w 16"/>
                <a:gd name="T7" fmla="*/ 3 h 36"/>
                <a:gd name="T8" fmla="*/ 0 60000 65536"/>
                <a:gd name="T9" fmla="*/ 0 60000 65536"/>
                <a:gd name="T10" fmla="*/ 0 60000 65536"/>
                <a:gd name="T11" fmla="*/ 0 60000 65536"/>
                <a:gd name="T12" fmla="*/ 0 w 16"/>
                <a:gd name="T13" fmla="*/ 0 h 36"/>
                <a:gd name="T14" fmla="*/ 16 w 16"/>
                <a:gd name="T15" fmla="*/ 36 h 36"/>
              </a:gdLst>
              <a:ahLst/>
              <a:cxnLst>
                <a:cxn ang="T8">
                  <a:pos x="T0" y="T1"/>
                </a:cxn>
                <a:cxn ang="T9">
                  <a:pos x="T2" y="T3"/>
                </a:cxn>
                <a:cxn ang="T10">
                  <a:pos x="T4" y="T5"/>
                </a:cxn>
                <a:cxn ang="T11">
                  <a:pos x="T6" y="T7"/>
                </a:cxn>
              </a:cxnLst>
              <a:rect l="T12" t="T13" r="T14" b="T15"/>
              <a:pathLst>
                <a:path w="16" h="36">
                  <a:moveTo>
                    <a:pt x="14" y="3"/>
                  </a:moveTo>
                  <a:cubicBezTo>
                    <a:pt x="7" y="0"/>
                    <a:pt x="4" y="1"/>
                    <a:pt x="0" y="7"/>
                  </a:cubicBezTo>
                  <a:cubicBezTo>
                    <a:pt x="3" y="14"/>
                    <a:pt x="2" y="17"/>
                    <a:pt x="8" y="22"/>
                  </a:cubicBezTo>
                  <a:cubicBezTo>
                    <a:pt x="16" y="36"/>
                    <a:pt x="11" y="7"/>
                    <a:pt x="14" y="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33" name="Freeform 67">
              <a:extLst>
                <a:ext uri="{FF2B5EF4-FFF2-40B4-BE49-F238E27FC236}">
                  <a16:creationId xmlns:a16="http://schemas.microsoft.com/office/drawing/2014/main" id="{26DF9AE9-F9D9-457C-AFE7-BD872A377D77}"/>
                </a:ext>
              </a:extLst>
            </p:cNvPr>
            <p:cNvSpPr>
              <a:spLocks noChangeArrowheads="1"/>
            </p:cNvSpPr>
            <p:nvPr/>
          </p:nvSpPr>
          <p:spPr bwMode="auto">
            <a:xfrm>
              <a:off x="3683" y="1030"/>
              <a:ext cx="11" cy="14"/>
            </a:xfrm>
            <a:custGeom>
              <a:avLst/>
              <a:gdLst>
                <a:gd name="T0" fmla="*/ 10 w 13"/>
                <a:gd name="T1" fmla="*/ 5 h 20"/>
                <a:gd name="T2" fmla="*/ 1 w 13"/>
                <a:gd name="T3" fmla="*/ 11 h 20"/>
                <a:gd name="T4" fmla="*/ 9 w 13"/>
                <a:gd name="T5" fmla="*/ 20 h 20"/>
                <a:gd name="T6" fmla="*/ 10 w 13"/>
                <a:gd name="T7" fmla="*/ 5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34" name="Freeform 68">
              <a:extLst>
                <a:ext uri="{FF2B5EF4-FFF2-40B4-BE49-F238E27FC236}">
                  <a16:creationId xmlns:a16="http://schemas.microsoft.com/office/drawing/2014/main" id="{92E71D42-4902-4F1A-A092-23D3F333A7C9}"/>
                </a:ext>
              </a:extLst>
            </p:cNvPr>
            <p:cNvSpPr>
              <a:spLocks noChangeArrowheads="1"/>
            </p:cNvSpPr>
            <p:nvPr/>
          </p:nvSpPr>
          <p:spPr bwMode="auto">
            <a:xfrm>
              <a:off x="3678" y="1013"/>
              <a:ext cx="14" cy="14"/>
            </a:xfrm>
            <a:custGeom>
              <a:avLst/>
              <a:gdLst>
                <a:gd name="T0" fmla="*/ 10 w 16"/>
                <a:gd name="T1" fmla="*/ 5 h 19"/>
                <a:gd name="T2" fmla="*/ 0 w 16"/>
                <a:gd name="T3" fmla="*/ 10 h 19"/>
                <a:gd name="T4" fmla="*/ 12 w 16"/>
                <a:gd name="T5" fmla="*/ 19 h 19"/>
                <a:gd name="T6" fmla="*/ 10 w 16"/>
                <a:gd name="T7" fmla="*/ 5 h 19"/>
                <a:gd name="T8" fmla="*/ 0 60000 65536"/>
                <a:gd name="T9" fmla="*/ 0 60000 65536"/>
                <a:gd name="T10" fmla="*/ 0 60000 65536"/>
                <a:gd name="T11" fmla="*/ 0 60000 65536"/>
                <a:gd name="T12" fmla="*/ 0 w 16"/>
                <a:gd name="T13" fmla="*/ 0 h 19"/>
                <a:gd name="T14" fmla="*/ 16 w 16"/>
                <a:gd name="T15" fmla="*/ 19 h 19"/>
              </a:gdLst>
              <a:ahLst/>
              <a:cxnLst>
                <a:cxn ang="T8">
                  <a:pos x="T0" y="T1"/>
                </a:cxn>
                <a:cxn ang="T9">
                  <a:pos x="T2" y="T3"/>
                </a:cxn>
                <a:cxn ang="T10">
                  <a:pos x="T4" y="T5"/>
                </a:cxn>
                <a:cxn ang="T11">
                  <a:pos x="T6" y="T7"/>
                </a:cxn>
              </a:cxnLst>
              <a:rect l="T12" t="T13" r="T14" b="T15"/>
              <a:pathLst>
                <a:path w="16" h="19">
                  <a:moveTo>
                    <a:pt x="10" y="5"/>
                  </a:moveTo>
                  <a:cubicBezTo>
                    <a:pt x="4" y="0"/>
                    <a:pt x="1" y="3"/>
                    <a:pt x="0" y="10"/>
                  </a:cubicBezTo>
                  <a:cubicBezTo>
                    <a:pt x="4" y="15"/>
                    <a:pt x="7" y="16"/>
                    <a:pt x="12" y="19"/>
                  </a:cubicBezTo>
                  <a:cubicBezTo>
                    <a:pt x="16" y="12"/>
                    <a:pt x="14" y="12"/>
                    <a:pt x="10" y="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35" name="Freeform 69">
              <a:extLst>
                <a:ext uri="{FF2B5EF4-FFF2-40B4-BE49-F238E27FC236}">
                  <a16:creationId xmlns:a16="http://schemas.microsoft.com/office/drawing/2014/main" id="{13D729A3-E197-4FA5-B1DB-E4412AF9898C}"/>
                </a:ext>
              </a:extLst>
            </p:cNvPr>
            <p:cNvSpPr>
              <a:spLocks noChangeArrowheads="1"/>
            </p:cNvSpPr>
            <p:nvPr/>
          </p:nvSpPr>
          <p:spPr bwMode="auto">
            <a:xfrm>
              <a:off x="3664" y="976"/>
              <a:ext cx="13" cy="18"/>
            </a:xfrm>
            <a:custGeom>
              <a:avLst/>
              <a:gdLst>
                <a:gd name="T0" fmla="*/ 6 w 14"/>
                <a:gd name="T1" fmla="*/ 0 h 25"/>
                <a:gd name="T2" fmla="*/ 0 w 14"/>
                <a:gd name="T3" fmla="*/ 13 h 25"/>
                <a:gd name="T4" fmla="*/ 12 w 14"/>
                <a:gd name="T5" fmla="*/ 24 h 25"/>
                <a:gd name="T6" fmla="*/ 6 w 14"/>
                <a:gd name="T7" fmla="*/ 0 h 25"/>
                <a:gd name="T8" fmla="*/ 0 60000 65536"/>
                <a:gd name="T9" fmla="*/ 0 60000 65536"/>
                <a:gd name="T10" fmla="*/ 0 60000 65536"/>
                <a:gd name="T11" fmla="*/ 0 60000 65536"/>
                <a:gd name="T12" fmla="*/ 0 w 14"/>
                <a:gd name="T13" fmla="*/ 0 h 25"/>
                <a:gd name="T14" fmla="*/ 14 w 14"/>
                <a:gd name="T15" fmla="*/ 25 h 25"/>
              </a:gdLst>
              <a:ahLst/>
              <a:cxnLst>
                <a:cxn ang="T8">
                  <a:pos x="T0" y="T1"/>
                </a:cxn>
                <a:cxn ang="T9">
                  <a:pos x="T2" y="T3"/>
                </a:cxn>
                <a:cxn ang="T10">
                  <a:pos x="T4" y="T5"/>
                </a:cxn>
                <a:cxn ang="T11">
                  <a:pos x="T6" y="T7"/>
                </a:cxn>
              </a:cxnLst>
              <a:rect l="T12" t="T13" r="T14" b="T15"/>
              <a:pathLst>
                <a:path w="14" h="25">
                  <a:moveTo>
                    <a:pt x="6" y="0"/>
                  </a:moveTo>
                  <a:cubicBezTo>
                    <a:pt x="4" y="5"/>
                    <a:pt x="3" y="9"/>
                    <a:pt x="0" y="13"/>
                  </a:cubicBezTo>
                  <a:cubicBezTo>
                    <a:pt x="1" y="24"/>
                    <a:pt x="1" y="25"/>
                    <a:pt x="12" y="24"/>
                  </a:cubicBezTo>
                  <a:cubicBezTo>
                    <a:pt x="14" y="12"/>
                    <a:pt x="8" y="10"/>
                    <a:pt x="6"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36" name="Freeform 70">
              <a:extLst>
                <a:ext uri="{FF2B5EF4-FFF2-40B4-BE49-F238E27FC236}">
                  <a16:creationId xmlns:a16="http://schemas.microsoft.com/office/drawing/2014/main" id="{6A3001D8-D02A-4316-A02F-BF80E3C5C35E}"/>
                </a:ext>
              </a:extLst>
            </p:cNvPr>
            <p:cNvSpPr>
              <a:spLocks noChangeArrowheads="1"/>
            </p:cNvSpPr>
            <p:nvPr/>
          </p:nvSpPr>
          <p:spPr bwMode="auto">
            <a:xfrm>
              <a:off x="3667" y="999"/>
              <a:ext cx="18" cy="13"/>
            </a:xfrm>
            <a:custGeom>
              <a:avLst/>
              <a:gdLst>
                <a:gd name="T0" fmla="*/ 13 w 22"/>
                <a:gd name="T1" fmla="*/ 0 h 18"/>
                <a:gd name="T2" fmla="*/ 19 w 22"/>
                <a:gd name="T3" fmla="*/ 18 h 18"/>
                <a:gd name="T4" fmla="*/ 14 w 22"/>
                <a:gd name="T5" fmla="*/ 6 h 18"/>
                <a:gd name="T6" fmla="*/ 13 w 22"/>
                <a:gd name="T7" fmla="*/ 0 h 18"/>
                <a:gd name="T8" fmla="*/ 0 60000 65536"/>
                <a:gd name="T9" fmla="*/ 0 60000 65536"/>
                <a:gd name="T10" fmla="*/ 0 60000 65536"/>
                <a:gd name="T11" fmla="*/ 0 60000 65536"/>
                <a:gd name="T12" fmla="*/ 0 w 22"/>
                <a:gd name="T13" fmla="*/ 0 h 18"/>
                <a:gd name="T14" fmla="*/ 22 w 22"/>
                <a:gd name="T15" fmla="*/ 18 h 18"/>
              </a:gdLst>
              <a:ahLst/>
              <a:cxnLst>
                <a:cxn ang="T8">
                  <a:pos x="T0" y="T1"/>
                </a:cxn>
                <a:cxn ang="T9">
                  <a:pos x="T2" y="T3"/>
                </a:cxn>
                <a:cxn ang="T10">
                  <a:pos x="T4" y="T5"/>
                </a:cxn>
                <a:cxn ang="T11">
                  <a:pos x="T6" y="T7"/>
                </a:cxn>
              </a:cxnLst>
              <a:rect l="T12" t="T13" r="T14" b="T15"/>
              <a:pathLst>
                <a:path w="22" h="18">
                  <a:moveTo>
                    <a:pt x="13" y="0"/>
                  </a:moveTo>
                  <a:cubicBezTo>
                    <a:pt x="0" y="8"/>
                    <a:pt x="9" y="12"/>
                    <a:pt x="19" y="18"/>
                  </a:cubicBezTo>
                  <a:cubicBezTo>
                    <a:pt x="20" y="11"/>
                    <a:pt x="22" y="8"/>
                    <a:pt x="14" y="6"/>
                  </a:cubicBezTo>
                  <a:cubicBezTo>
                    <a:pt x="9" y="3"/>
                    <a:pt x="9" y="5"/>
                    <a:pt x="13"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37" name="Freeform 71">
              <a:extLst>
                <a:ext uri="{FF2B5EF4-FFF2-40B4-BE49-F238E27FC236}">
                  <a16:creationId xmlns:a16="http://schemas.microsoft.com/office/drawing/2014/main" id="{D3E3B986-A98B-4B49-BC2E-54E4B12716C2}"/>
                </a:ext>
              </a:extLst>
            </p:cNvPr>
            <p:cNvSpPr>
              <a:spLocks noChangeArrowheads="1"/>
            </p:cNvSpPr>
            <p:nvPr/>
          </p:nvSpPr>
          <p:spPr bwMode="auto">
            <a:xfrm>
              <a:off x="4628" y="1582"/>
              <a:ext cx="52" cy="56"/>
            </a:xfrm>
            <a:custGeom>
              <a:avLst/>
              <a:gdLst>
                <a:gd name="T0" fmla="*/ 10 w 60"/>
                <a:gd name="T1" fmla="*/ 7 h 81"/>
                <a:gd name="T2" fmla="*/ 3 w 60"/>
                <a:gd name="T3" fmla="*/ 18 h 81"/>
                <a:gd name="T4" fmla="*/ 15 w 60"/>
                <a:gd name="T5" fmla="*/ 39 h 81"/>
                <a:gd name="T6" fmla="*/ 27 w 60"/>
                <a:gd name="T7" fmla="*/ 54 h 81"/>
                <a:gd name="T8" fmla="*/ 40 w 60"/>
                <a:gd name="T9" fmla="*/ 63 h 81"/>
                <a:gd name="T10" fmla="*/ 51 w 60"/>
                <a:gd name="T11" fmla="*/ 81 h 81"/>
                <a:gd name="T12" fmla="*/ 52 w 60"/>
                <a:gd name="T13" fmla="*/ 57 h 81"/>
                <a:gd name="T14" fmla="*/ 43 w 60"/>
                <a:gd name="T15" fmla="*/ 37 h 81"/>
                <a:gd name="T16" fmla="*/ 25 w 60"/>
                <a:gd name="T17" fmla="*/ 18 h 81"/>
                <a:gd name="T18" fmla="*/ 10 w 60"/>
                <a:gd name="T19" fmla="*/ 7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0"/>
                <a:gd name="T31" fmla="*/ 0 h 81"/>
                <a:gd name="T32" fmla="*/ 60 w 60"/>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38" name="Freeform 72">
              <a:extLst>
                <a:ext uri="{FF2B5EF4-FFF2-40B4-BE49-F238E27FC236}">
                  <a16:creationId xmlns:a16="http://schemas.microsoft.com/office/drawing/2014/main" id="{6699AC74-BCA6-4C54-9E80-8F8E41BFD820}"/>
                </a:ext>
              </a:extLst>
            </p:cNvPr>
            <p:cNvSpPr>
              <a:spLocks noChangeArrowheads="1"/>
            </p:cNvSpPr>
            <p:nvPr/>
          </p:nvSpPr>
          <p:spPr bwMode="auto">
            <a:xfrm>
              <a:off x="4894" y="1536"/>
              <a:ext cx="61" cy="43"/>
            </a:xfrm>
            <a:custGeom>
              <a:avLst/>
              <a:gdLst>
                <a:gd name="T0" fmla="*/ 28 w 71"/>
                <a:gd name="T1" fmla="*/ 23 h 61"/>
                <a:gd name="T2" fmla="*/ 13 w 71"/>
                <a:gd name="T3" fmla="*/ 32 h 61"/>
                <a:gd name="T4" fmla="*/ 1 w 71"/>
                <a:gd name="T5" fmla="*/ 44 h 61"/>
                <a:gd name="T6" fmla="*/ 13 w 71"/>
                <a:gd name="T7" fmla="*/ 59 h 61"/>
                <a:gd name="T8" fmla="*/ 28 w 71"/>
                <a:gd name="T9" fmla="*/ 44 h 61"/>
                <a:gd name="T10" fmla="*/ 40 w 71"/>
                <a:gd name="T11" fmla="*/ 23 h 61"/>
                <a:gd name="T12" fmla="*/ 55 w 71"/>
                <a:gd name="T13" fmla="*/ 0 h 61"/>
                <a:gd name="T14" fmla="*/ 71 w 71"/>
                <a:gd name="T15" fmla="*/ 11 h 61"/>
                <a:gd name="T16" fmla="*/ 35 w 71"/>
                <a:gd name="T17" fmla="*/ 23 h 61"/>
                <a:gd name="T18" fmla="*/ 28 w 71"/>
                <a:gd name="T19" fmla="*/ 23 h 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
                <a:gd name="T31" fmla="*/ 0 h 61"/>
                <a:gd name="T32" fmla="*/ 71 w 71"/>
                <a:gd name="T33" fmla="*/ 61 h 6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39" name="Freeform 73">
              <a:extLst>
                <a:ext uri="{FF2B5EF4-FFF2-40B4-BE49-F238E27FC236}">
                  <a16:creationId xmlns:a16="http://schemas.microsoft.com/office/drawing/2014/main" id="{B4A0C72E-F9D1-4CD9-8E35-928C86592063}"/>
                </a:ext>
              </a:extLst>
            </p:cNvPr>
            <p:cNvSpPr>
              <a:spLocks noChangeArrowheads="1"/>
            </p:cNvSpPr>
            <p:nvPr/>
          </p:nvSpPr>
          <p:spPr bwMode="auto">
            <a:xfrm>
              <a:off x="4710" y="1513"/>
              <a:ext cx="20" cy="21"/>
            </a:xfrm>
            <a:custGeom>
              <a:avLst/>
              <a:gdLst>
                <a:gd name="T0" fmla="*/ 9 w 23"/>
                <a:gd name="T1" fmla="*/ 0 h 30"/>
                <a:gd name="T2" fmla="*/ 0 w 23"/>
                <a:gd name="T3" fmla="*/ 14 h 30"/>
                <a:gd name="T4" fmla="*/ 12 w 23"/>
                <a:gd name="T5" fmla="*/ 30 h 30"/>
                <a:gd name="T6" fmla="*/ 9 w 23"/>
                <a:gd name="T7" fmla="*/ 0 h 30"/>
                <a:gd name="T8" fmla="*/ 0 60000 65536"/>
                <a:gd name="T9" fmla="*/ 0 60000 65536"/>
                <a:gd name="T10" fmla="*/ 0 60000 65536"/>
                <a:gd name="T11" fmla="*/ 0 60000 65536"/>
                <a:gd name="T12" fmla="*/ 0 w 23"/>
                <a:gd name="T13" fmla="*/ 0 h 30"/>
                <a:gd name="T14" fmla="*/ 23 w 23"/>
                <a:gd name="T15" fmla="*/ 30 h 30"/>
              </a:gdLst>
              <a:ahLst/>
              <a:cxnLst>
                <a:cxn ang="T8">
                  <a:pos x="T0" y="T1"/>
                </a:cxn>
                <a:cxn ang="T9">
                  <a:pos x="T2" y="T3"/>
                </a:cxn>
                <a:cxn ang="T10">
                  <a:pos x="T4" y="T5"/>
                </a:cxn>
                <a:cxn ang="T11">
                  <a:pos x="T6" y="T7"/>
                </a:cxn>
              </a:cxnLst>
              <a:rect l="T12" t="T13" r="T14" b="T15"/>
              <a:pathLst>
                <a:path w="23" h="30">
                  <a:moveTo>
                    <a:pt x="9" y="0"/>
                  </a:moveTo>
                  <a:cubicBezTo>
                    <a:pt x="8" y="7"/>
                    <a:pt x="3" y="8"/>
                    <a:pt x="0" y="14"/>
                  </a:cubicBezTo>
                  <a:cubicBezTo>
                    <a:pt x="3" y="21"/>
                    <a:pt x="8" y="24"/>
                    <a:pt x="12" y="30"/>
                  </a:cubicBezTo>
                  <a:cubicBezTo>
                    <a:pt x="23" y="15"/>
                    <a:pt x="4" y="9"/>
                    <a:pt x="9"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40" name="Freeform 74">
              <a:extLst>
                <a:ext uri="{FF2B5EF4-FFF2-40B4-BE49-F238E27FC236}">
                  <a16:creationId xmlns:a16="http://schemas.microsoft.com/office/drawing/2014/main" id="{AEAFCFF8-4B35-44BC-B686-E1FBFD802B74}"/>
                </a:ext>
              </a:extLst>
            </p:cNvPr>
            <p:cNvSpPr>
              <a:spLocks noChangeArrowheads="1"/>
            </p:cNvSpPr>
            <p:nvPr/>
          </p:nvSpPr>
          <p:spPr bwMode="auto">
            <a:xfrm>
              <a:off x="4701" y="1492"/>
              <a:ext cx="23" cy="16"/>
            </a:xfrm>
            <a:custGeom>
              <a:avLst/>
              <a:gdLst>
                <a:gd name="T0" fmla="*/ 19 w 26"/>
                <a:gd name="T1" fmla="*/ 0 h 23"/>
                <a:gd name="T2" fmla="*/ 0 w 26"/>
                <a:gd name="T3" fmla="*/ 14 h 23"/>
                <a:gd name="T4" fmla="*/ 21 w 26"/>
                <a:gd name="T5" fmla="*/ 20 h 23"/>
                <a:gd name="T6" fmla="*/ 19 w 26"/>
                <a:gd name="T7" fmla="*/ 0 h 23"/>
                <a:gd name="T8" fmla="*/ 0 60000 65536"/>
                <a:gd name="T9" fmla="*/ 0 60000 65536"/>
                <a:gd name="T10" fmla="*/ 0 60000 65536"/>
                <a:gd name="T11" fmla="*/ 0 60000 65536"/>
                <a:gd name="T12" fmla="*/ 0 w 26"/>
                <a:gd name="T13" fmla="*/ 0 h 23"/>
                <a:gd name="T14" fmla="*/ 26 w 26"/>
                <a:gd name="T15" fmla="*/ 23 h 23"/>
              </a:gdLst>
              <a:ahLst/>
              <a:cxnLst>
                <a:cxn ang="T8">
                  <a:pos x="T0" y="T1"/>
                </a:cxn>
                <a:cxn ang="T9">
                  <a:pos x="T2" y="T3"/>
                </a:cxn>
                <a:cxn ang="T10">
                  <a:pos x="T4" y="T5"/>
                </a:cxn>
                <a:cxn ang="T11">
                  <a:pos x="T6" y="T7"/>
                </a:cxn>
              </a:cxnLst>
              <a:rect l="T12" t="T13" r="T14" b="T15"/>
              <a:pathLst>
                <a:path w="26" h="23">
                  <a:moveTo>
                    <a:pt x="19" y="0"/>
                  </a:moveTo>
                  <a:cubicBezTo>
                    <a:pt x="17" y="12"/>
                    <a:pt x="10" y="11"/>
                    <a:pt x="0" y="14"/>
                  </a:cubicBezTo>
                  <a:cubicBezTo>
                    <a:pt x="5" y="23"/>
                    <a:pt x="11" y="22"/>
                    <a:pt x="21" y="20"/>
                  </a:cubicBezTo>
                  <a:cubicBezTo>
                    <a:pt x="26" y="12"/>
                    <a:pt x="23" y="7"/>
                    <a:pt x="19"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41" name="Freeform 75">
              <a:extLst>
                <a:ext uri="{FF2B5EF4-FFF2-40B4-BE49-F238E27FC236}">
                  <a16:creationId xmlns:a16="http://schemas.microsoft.com/office/drawing/2014/main" id="{F10B17AA-66F5-49D6-9FDC-7A59506351B6}"/>
                </a:ext>
              </a:extLst>
            </p:cNvPr>
            <p:cNvSpPr>
              <a:spLocks noChangeArrowheads="1"/>
            </p:cNvSpPr>
            <p:nvPr/>
          </p:nvSpPr>
          <p:spPr bwMode="auto">
            <a:xfrm>
              <a:off x="4525" y="1311"/>
              <a:ext cx="27" cy="31"/>
            </a:xfrm>
            <a:custGeom>
              <a:avLst/>
              <a:gdLst>
                <a:gd name="T0" fmla="*/ 28 w 32"/>
                <a:gd name="T1" fmla="*/ 0 h 44"/>
                <a:gd name="T2" fmla="*/ 10 w 32"/>
                <a:gd name="T3" fmla="*/ 11 h 44"/>
                <a:gd name="T4" fmla="*/ 12 w 32"/>
                <a:gd name="T5" fmla="*/ 32 h 44"/>
                <a:gd name="T6" fmla="*/ 24 w 32"/>
                <a:gd name="T7" fmla="*/ 36 h 44"/>
                <a:gd name="T8" fmla="*/ 28 w 32"/>
                <a:gd name="T9" fmla="*/ 0 h 44"/>
                <a:gd name="T10" fmla="*/ 0 60000 65536"/>
                <a:gd name="T11" fmla="*/ 0 60000 65536"/>
                <a:gd name="T12" fmla="*/ 0 60000 65536"/>
                <a:gd name="T13" fmla="*/ 0 60000 65536"/>
                <a:gd name="T14" fmla="*/ 0 60000 65536"/>
                <a:gd name="T15" fmla="*/ 0 w 32"/>
                <a:gd name="T16" fmla="*/ 0 h 44"/>
                <a:gd name="T17" fmla="*/ 32 w 32"/>
                <a:gd name="T18" fmla="*/ 44 h 44"/>
              </a:gdLst>
              <a:ahLst/>
              <a:cxnLst>
                <a:cxn ang="T10">
                  <a:pos x="T0" y="T1"/>
                </a:cxn>
                <a:cxn ang="T11">
                  <a:pos x="T2" y="T3"/>
                </a:cxn>
                <a:cxn ang="T12">
                  <a:pos x="T4" y="T5"/>
                </a:cxn>
                <a:cxn ang="T13">
                  <a:pos x="T6" y="T7"/>
                </a:cxn>
                <a:cxn ang="T14">
                  <a:pos x="T8" y="T9"/>
                </a:cxn>
              </a:cxnLst>
              <a:rect l="T15" t="T16" r="T17" b="T18"/>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42" name="Freeform 76">
              <a:extLst>
                <a:ext uri="{FF2B5EF4-FFF2-40B4-BE49-F238E27FC236}">
                  <a16:creationId xmlns:a16="http://schemas.microsoft.com/office/drawing/2014/main" id="{25FED2E3-349D-45C5-8873-70B2FDF752B7}"/>
                </a:ext>
              </a:extLst>
            </p:cNvPr>
            <p:cNvSpPr>
              <a:spLocks noChangeArrowheads="1"/>
            </p:cNvSpPr>
            <p:nvPr/>
          </p:nvSpPr>
          <p:spPr bwMode="auto">
            <a:xfrm>
              <a:off x="4564" y="1351"/>
              <a:ext cx="30" cy="31"/>
            </a:xfrm>
            <a:custGeom>
              <a:avLst/>
              <a:gdLst>
                <a:gd name="T0" fmla="*/ 30 w 34"/>
                <a:gd name="T1" fmla="*/ 0 h 44"/>
                <a:gd name="T2" fmla="*/ 10 w 34"/>
                <a:gd name="T3" fmla="*/ 9 h 44"/>
                <a:gd name="T4" fmla="*/ 14 w 34"/>
                <a:gd name="T5" fmla="*/ 32 h 44"/>
                <a:gd name="T6" fmla="*/ 26 w 34"/>
                <a:gd name="T7" fmla="*/ 36 h 44"/>
                <a:gd name="T8" fmla="*/ 30 w 34"/>
                <a:gd name="T9" fmla="*/ 0 h 44"/>
                <a:gd name="T10" fmla="*/ 0 60000 65536"/>
                <a:gd name="T11" fmla="*/ 0 60000 65536"/>
                <a:gd name="T12" fmla="*/ 0 60000 65536"/>
                <a:gd name="T13" fmla="*/ 0 60000 65536"/>
                <a:gd name="T14" fmla="*/ 0 60000 65536"/>
                <a:gd name="T15" fmla="*/ 0 w 34"/>
                <a:gd name="T16" fmla="*/ 0 h 44"/>
                <a:gd name="T17" fmla="*/ 34 w 34"/>
                <a:gd name="T18" fmla="*/ 44 h 44"/>
              </a:gdLst>
              <a:ahLst/>
              <a:cxnLst>
                <a:cxn ang="T10">
                  <a:pos x="T0" y="T1"/>
                </a:cxn>
                <a:cxn ang="T11">
                  <a:pos x="T2" y="T3"/>
                </a:cxn>
                <a:cxn ang="T12">
                  <a:pos x="T4" y="T5"/>
                </a:cxn>
                <a:cxn ang="T13">
                  <a:pos x="T6" y="T7"/>
                </a:cxn>
                <a:cxn ang="T14">
                  <a:pos x="T8" y="T9"/>
                </a:cxn>
              </a:cxnLst>
              <a:rect l="T15" t="T16" r="T17" b="T18"/>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43" name="Freeform 77">
              <a:extLst>
                <a:ext uri="{FF2B5EF4-FFF2-40B4-BE49-F238E27FC236}">
                  <a16:creationId xmlns:a16="http://schemas.microsoft.com/office/drawing/2014/main" id="{F97ED1D1-A8C3-4843-92E9-37701A74651B}"/>
                </a:ext>
              </a:extLst>
            </p:cNvPr>
            <p:cNvSpPr>
              <a:spLocks noChangeArrowheads="1"/>
            </p:cNvSpPr>
            <p:nvPr/>
          </p:nvSpPr>
          <p:spPr bwMode="auto">
            <a:xfrm>
              <a:off x="4595" y="1410"/>
              <a:ext cx="32" cy="26"/>
            </a:xfrm>
            <a:custGeom>
              <a:avLst/>
              <a:gdLst>
                <a:gd name="T0" fmla="*/ 34 w 38"/>
                <a:gd name="T1" fmla="*/ 2 h 37"/>
                <a:gd name="T2" fmla="*/ 10 w 38"/>
                <a:gd name="T3" fmla="*/ 2 h 37"/>
                <a:gd name="T4" fmla="*/ 14 w 38"/>
                <a:gd name="T5" fmla="*/ 25 h 37"/>
                <a:gd name="T6" fmla="*/ 26 w 38"/>
                <a:gd name="T7" fmla="*/ 29 h 37"/>
                <a:gd name="T8" fmla="*/ 34 w 38"/>
                <a:gd name="T9" fmla="*/ 2 h 37"/>
                <a:gd name="T10" fmla="*/ 0 60000 65536"/>
                <a:gd name="T11" fmla="*/ 0 60000 65536"/>
                <a:gd name="T12" fmla="*/ 0 60000 65536"/>
                <a:gd name="T13" fmla="*/ 0 60000 65536"/>
                <a:gd name="T14" fmla="*/ 0 60000 65536"/>
                <a:gd name="T15" fmla="*/ 0 w 38"/>
                <a:gd name="T16" fmla="*/ 0 h 37"/>
                <a:gd name="T17" fmla="*/ 38 w 38"/>
                <a:gd name="T18" fmla="*/ 37 h 37"/>
              </a:gdLst>
              <a:ahLst/>
              <a:cxnLst>
                <a:cxn ang="T10">
                  <a:pos x="T0" y="T1"/>
                </a:cxn>
                <a:cxn ang="T11">
                  <a:pos x="T2" y="T3"/>
                </a:cxn>
                <a:cxn ang="T12">
                  <a:pos x="T4" y="T5"/>
                </a:cxn>
                <a:cxn ang="T13">
                  <a:pos x="T6" y="T7"/>
                </a:cxn>
                <a:cxn ang="T14">
                  <a:pos x="T8" y="T9"/>
                </a:cxn>
              </a:cxnLst>
              <a:rect l="T15" t="T16" r="T17" b="T18"/>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44" name="Freeform 78">
              <a:extLst>
                <a:ext uri="{FF2B5EF4-FFF2-40B4-BE49-F238E27FC236}">
                  <a16:creationId xmlns:a16="http://schemas.microsoft.com/office/drawing/2014/main" id="{D33241EA-E9E7-4331-90AC-678073CE3B08}"/>
                </a:ext>
              </a:extLst>
            </p:cNvPr>
            <p:cNvSpPr>
              <a:spLocks noChangeArrowheads="1"/>
            </p:cNvSpPr>
            <p:nvPr/>
          </p:nvSpPr>
          <p:spPr bwMode="auto">
            <a:xfrm>
              <a:off x="4634" y="1400"/>
              <a:ext cx="32" cy="25"/>
            </a:xfrm>
            <a:custGeom>
              <a:avLst/>
              <a:gdLst>
                <a:gd name="T0" fmla="*/ 34 w 38"/>
                <a:gd name="T1" fmla="*/ 2 h 34"/>
                <a:gd name="T2" fmla="*/ 10 w 38"/>
                <a:gd name="T3" fmla="*/ 2 h 34"/>
                <a:gd name="T4" fmla="*/ 16 w 38"/>
                <a:gd name="T5" fmla="*/ 22 h 34"/>
                <a:gd name="T6" fmla="*/ 27 w 38"/>
                <a:gd name="T7" fmla="*/ 22 h 34"/>
                <a:gd name="T8" fmla="*/ 34 w 38"/>
                <a:gd name="T9" fmla="*/ 2 h 34"/>
                <a:gd name="T10" fmla="*/ 0 60000 65536"/>
                <a:gd name="T11" fmla="*/ 0 60000 65536"/>
                <a:gd name="T12" fmla="*/ 0 60000 65536"/>
                <a:gd name="T13" fmla="*/ 0 60000 65536"/>
                <a:gd name="T14" fmla="*/ 0 60000 65536"/>
                <a:gd name="T15" fmla="*/ 0 w 38"/>
                <a:gd name="T16" fmla="*/ 0 h 34"/>
                <a:gd name="T17" fmla="*/ 38 w 38"/>
                <a:gd name="T18" fmla="*/ 34 h 34"/>
              </a:gdLst>
              <a:ahLst/>
              <a:cxnLst>
                <a:cxn ang="T10">
                  <a:pos x="T0" y="T1"/>
                </a:cxn>
                <a:cxn ang="T11">
                  <a:pos x="T2" y="T3"/>
                </a:cxn>
                <a:cxn ang="T12">
                  <a:pos x="T4" y="T5"/>
                </a:cxn>
                <a:cxn ang="T13">
                  <a:pos x="T6" y="T7"/>
                </a:cxn>
                <a:cxn ang="T14">
                  <a:pos x="T8" y="T9"/>
                </a:cxn>
              </a:cxnLst>
              <a:rect l="T15" t="T16" r="T17" b="T18"/>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45" name="Freeform 79">
              <a:extLst>
                <a:ext uri="{FF2B5EF4-FFF2-40B4-BE49-F238E27FC236}">
                  <a16:creationId xmlns:a16="http://schemas.microsoft.com/office/drawing/2014/main" id="{9CC70FA9-D93F-449C-973D-F4046BD96993}"/>
                </a:ext>
              </a:extLst>
            </p:cNvPr>
            <p:cNvSpPr>
              <a:spLocks noChangeArrowheads="1"/>
            </p:cNvSpPr>
            <p:nvPr/>
          </p:nvSpPr>
          <p:spPr bwMode="auto">
            <a:xfrm>
              <a:off x="4623" y="1367"/>
              <a:ext cx="30" cy="19"/>
            </a:xfrm>
            <a:custGeom>
              <a:avLst/>
              <a:gdLst>
                <a:gd name="T0" fmla="*/ 31 w 35"/>
                <a:gd name="T1" fmla="*/ 1 h 27"/>
                <a:gd name="T2" fmla="*/ 10 w 35"/>
                <a:gd name="T3" fmla="*/ 2 h 27"/>
                <a:gd name="T4" fmla="*/ 13 w 35"/>
                <a:gd name="T5" fmla="*/ 15 h 27"/>
                <a:gd name="T6" fmla="*/ 25 w 35"/>
                <a:gd name="T7" fmla="*/ 19 h 27"/>
                <a:gd name="T8" fmla="*/ 31 w 35"/>
                <a:gd name="T9" fmla="*/ 1 h 27"/>
                <a:gd name="T10" fmla="*/ 0 60000 65536"/>
                <a:gd name="T11" fmla="*/ 0 60000 65536"/>
                <a:gd name="T12" fmla="*/ 0 60000 65536"/>
                <a:gd name="T13" fmla="*/ 0 60000 65536"/>
                <a:gd name="T14" fmla="*/ 0 60000 65536"/>
                <a:gd name="T15" fmla="*/ 0 w 35"/>
                <a:gd name="T16" fmla="*/ 0 h 27"/>
                <a:gd name="T17" fmla="*/ 35 w 35"/>
                <a:gd name="T18" fmla="*/ 27 h 27"/>
              </a:gdLst>
              <a:ahLst/>
              <a:cxnLst>
                <a:cxn ang="T10">
                  <a:pos x="T0" y="T1"/>
                </a:cxn>
                <a:cxn ang="T11">
                  <a:pos x="T2" y="T3"/>
                </a:cxn>
                <a:cxn ang="T12">
                  <a:pos x="T4" y="T5"/>
                </a:cxn>
                <a:cxn ang="T13">
                  <a:pos x="T6" y="T7"/>
                </a:cxn>
                <a:cxn ang="T14">
                  <a:pos x="T8" y="T9"/>
                </a:cxn>
              </a:cxnLst>
              <a:rect l="T15" t="T16" r="T17" b="T18"/>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46" name="Freeform 80">
              <a:extLst>
                <a:ext uri="{FF2B5EF4-FFF2-40B4-BE49-F238E27FC236}">
                  <a16:creationId xmlns:a16="http://schemas.microsoft.com/office/drawing/2014/main" id="{5C1EC8E1-1F44-4517-80F0-49022380A4DC}"/>
                </a:ext>
              </a:extLst>
            </p:cNvPr>
            <p:cNvSpPr>
              <a:spLocks noChangeArrowheads="1"/>
            </p:cNvSpPr>
            <p:nvPr/>
          </p:nvSpPr>
          <p:spPr bwMode="auto">
            <a:xfrm>
              <a:off x="4593" y="1343"/>
              <a:ext cx="30" cy="33"/>
            </a:xfrm>
            <a:custGeom>
              <a:avLst/>
              <a:gdLst>
                <a:gd name="T0" fmla="*/ 28 w 35"/>
                <a:gd name="T1" fmla="*/ 16 h 47"/>
                <a:gd name="T2" fmla="*/ 19 w 35"/>
                <a:gd name="T3" fmla="*/ 2 h 47"/>
                <a:gd name="T4" fmla="*/ 10 w 35"/>
                <a:gd name="T5" fmla="*/ 25 h 47"/>
                <a:gd name="T6" fmla="*/ 19 w 35"/>
                <a:gd name="T7" fmla="*/ 35 h 47"/>
                <a:gd name="T8" fmla="*/ 27 w 35"/>
                <a:gd name="T9" fmla="*/ 29 h 47"/>
                <a:gd name="T10" fmla="*/ 28 w 35"/>
                <a:gd name="T11" fmla="*/ 16 h 47"/>
                <a:gd name="T12" fmla="*/ 0 60000 65536"/>
                <a:gd name="T13" fmla="*/ 0 60000 65536"/>
                <a:gd name="T14" fmla="*/ 0 60000 65536"/>
                <a:gd name="T15" fmla="*/ 0 60000 65536"/>
                <a:gd name="T16" fmla="*/ 0 60000 65536"/>
                <a:gd name="T17" fmla="*/ 0 60000 65536"/>
                <a:gd name="T18" fmla="*/ 0 w 35"/>
                <a:gd name="T19" fmla="*/ 0 h 47"/>
                <a:gd name="T20" fmla="*/ 35 w 35"/>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47" name="Freeform 81">
              <a:extLst>
                <a:ext uri="{FF2B5EF4-FFF2-40B4-BE49-F238E27FC236}">
                  <a16:creationId xmlns:a16="http://schemas.microsoft.com/office/drawing/2014/main" id="{BA9008D8-F4CD-47A0-9550-CF022638B20F}"/>
                </a:ext>
              </a:extLst>
            </p:cNvPr>
            <p:cNvSpPr>
              <a:spLocks noChangeArrowheads="1"/>
            </p:cNvSpPr>
            <p:nvPr/>
          </p:nvSpPr>
          <p:spPr bwMode="auto">
            <a:xfrm>
              <a:off x="4556" y="1329"/>
              <a:ext cx="27" cy="24"/>
            </a:xfrm>
            <a:custGeom>
              <a:avLst/>
              <a:gdLst>
                <a:gd name="T0" fmla="*/ 22 w 32"/>
                <a:gd name="T1" fmla="*/ 10 h 35"/>
                <a:gd name="T2" fmla="*/ 10 w 32"/>
                <a:gd name="T3" fmla="*/ 2 h 35"/>
                <a:gd name="T4" fmla="*/ 12 w 32"/>
                <a:gd name="T5" fmla="*/ 23 h 35"/>
                <a:gd name="T6" fmla="*/ 24 w 32"/>
                <a:gd name="T7" fmla="*/ 27 h 35"/>
                <a:gd name="T8" fmla="*/ 22 w 32"/>
                <a:gd name="T9" fmla="*/ 10 h 35"/>
                <a:gd name="T10" fmla="*/ 0 60000 65536"/>
                <a:gd name="T11" fmla="*/ 0 60000 65536"/>
                <a:gd name="T12" fmla="*/ 0 60000 65536"/>
                <a:gd name="T13" fmla="*/ 0 60000 65536"/>
                <a:gd name="T14" fmla="*/ 0 60000 65536"/>
                <a:gd name="T15" fmla="*/ 0 w 32"/>
                <a:gd name="T16" fmla="*/ 0 h 35"/>
                <a:gd name="T17" fmla="*/ 32 w 32"/>
                <a:gd name="T18" fmla="*/ 35 h 35"/>
              </a:gdLst>
              <a:ahLst/>
              <a:cxnLst>
                <a:cxn ang="T10">
                  <a:pos x="T0" y="T1"/>
                </a:cxn>
                <a:cxn ang="T11">
                  <a:pos x="T2" y="T3"/>
                </a:cxn>
                <a:cxn ang="T12">
                  <a:pos x="T4" y="T5"/>
                </a:cxn>
                <a:cxn ang="T13">
                  <a:pos x="T6" y="T7"/>
                </a:cxn>
                <a:cxn ang="T14">
                  <a:pos x="T8" y="T9"/>
                </a:cxn>
              </a:cxnLst>
              <a:rect l="T15" t="T16" r="T17" b="T18"/>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48" name="Freeform 82">
              <a:extLst>
                <a:ext uri="{FF2B5EF4-FFF2-40B4-BE49-F238E27FC236}">
                  <a16:creationId xmlns:a16="http://schemas.microsoft.com/office/drawing/2014/main" id="{56C2E892-16F2-49DB-ABEE-6F822947D660}"/>
                </a:ext>
              </a:extLst>
            </p:cNvPr>
            <p:cNvSpPr>
              <a:spLocks noChangeArrowheads="1"/>
            </p:cNvSpPr>
            <p:nvPr/>
          </p:nvSpPr>
          <p:spPr bwMode="auto">
            <a:xfrm>
              <a:off x="4602" y="1378"/>
              <a:ext cx="27" cy="24"/>
            </a:xfrm>
            <a:custGeom>
              <a:avLst/>
              <a:gdLst>
                <a:gd name="T0" fmla="*/ 22 w 32"/>
                <a:gd name="T1" fmla="*/ 10 h 35"/>
                <a:gd name="T2" fmla="*/ 10 w 32"/>
                <a:gd name="T3" fmla="*/ 2 h 35"/>
                <a:gd name="T4" fmla="*/ 12 w 32"/>
                <a:gd name="T5" fmla="*/ 23 h 35"/>
                <a:gd name="T6" fmla="*/ 24 w 32"/>
                <a:gd name="T7" fmla="*/ 27 h 35"/>
                <a:gd name="T8" fmla="*/ 22 w 32"/>
                <a:gd name="T9" fmla="*/ 10 h 35"/>
                <a:gd name="T10" fmla="*/ 0 60000 65536"/>
                <a:gd name="T11" fmla="*/ 0 60000 65536"/>
                <a:gd name="T12" fmla="*/ 0 60000 65536"/>
                <a:gd name="T13" fmla="*/ 0 60000 65536"/>
                <a:gd name="T14" fmla="*/ 0 60000 65536"/>
                <a:gd name="T15" fmla="*/ 0 w 32"/>
                <a:gd name="T16" fmla="*/ 0 h 35"/>
                <a:gd name="T17" fmla="*/ 32 w 32"/>
                <a:gd name="T18" fmla="*/ 35 h 35"/>
              </a:gdLst>
              <a:ahLst/>
              <a:cxnLst>
                <a:cxn ang="T10">
                  <a:pos x="T0" y="T1"/>
                </a:cxn>
                <a:cxn ang="T11">
                  <a:pos x="T2" y="T3"/>
                </a:cxn>
                <a:cxn ang="T12">
                  <a:pos x="T4" y="T5"/>
                </a:cxn>
                <a:cxn ang="T13">
                  <a:pos x="T6" y="T7"/>
                </a:cxn>
                <a:cxn ang="T14">
                  <a:pos x="T8" y="T9"/>
                </a:cxn>
              </a:cxnLst>
              <a:rect l="T15" t="T16" r="T17" b="T18"/>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49" name="Freeform 83">
              <a:extLst>
                <a:ext uri="{FF2B5EF4-FFF2-40B4-BE49-F238E27FC236}">
                  <a16:creationId xmlns:a16="http://schemas.microsoft.com/office/drawing/2014/main" id="{E2E710CF-3645-4775-91F1-20B2B4D8C105}"/>
                </a:ext>
              </a:extLst>
            </p:cNvPr>
            <p:cNvSpPr>
              <a:spLocks noChangeArrowheads="1"/>
            </p:cNvSpPr>
            <p:nvPr/>
          </p:nvSpPr>
          <p:spPr bwMode="auto">
            <a:xfrm>
              <a:off x="2750" y="93"/>
              <a:ext cx="162" cy="101"/>
            </a:xfrm>
            <a:custGeom>
              <a:avLst/>
              <a:gdLst>
                <a:gd name="T0" fmla="*/ 171 w 189"/>
                <a:gd name="T1" fmla="*/ 4 h 144"/>
                <a:gd name="T2" fmla="*/ 185 w 189"/>
                <a:gd name="T3" fmla="*/ 4 h 144"/>
                <a:gd name="T4" fmla="*/ 189 w 189"/>
                <a:gd name="T5" fmla="*/ 16 h 144"/>
                <a:gd name="T6" fmla="*/ 187 w 189"/>
                <a:gd name="T7" fmla="*/ 24 h 144"/>
                <a:gd name="T8" fmla="*/ 131 w 189"/>
                <a:gd name="T9" fmla="*/ 44 h 144"/>
                <a:gd name="T10" fmla="*/ 109 w 189"/>
                <a:gd name="T11" fmla="*/ 58 h 144"/>
                <a:gd name="T12" fmla="*/ 97 w 189"/>
                <a:gd name="T13" fmla="*/ 62 h 144"/>
                <a:gd name="T14" fmla="*/ 71 w 189"/>
                <a:gd name="T15" fmla="*/ 82 h 144"/>
                <a:gd name="T16" fmla="*/ 75 w 189"/>
                <a:gd name="T17" fmla="*/ 92 h 144"/>
                <a:gd name="T18" fmla="*/ 83 w 189"/>
                <a:gd name="T19" fmla="*/ 116 h 144"/>
                <a:gd name="T20" fmla="*/ 107 w 189"/>
                <a:gd name="T21" fmla="*/ 126 h 144"/>
                <a:gd name="T22" fmla="*/ 93 w 189"/>
                <a:gd name="T23" fmla="*/ 140 h 144"/>
                <a:gd name="T24" fmla="*/ 83 w 189"/>
                <a:gd name="T25" fmla="*/ 130 h 144"/>
                <a:gd name="T26" fmla="*/ 71 w 189"/>
                <a:gd name="T27" fmla="*/ 134 h 144"/>
                <a:gd name="T28" fmla="*/ 21 w 189"/>
                <a:gd name="T29" fmla="*/ 122 h 144"/>
                <a:gd name="T30" fmla="*/ 19 w 189"/>
                <a:gd name="T31" fmla="*/ 106 h 144"/>
                <a:gd name="T32" fmla="*/ 47 w 189"/>
                <a:gd name="T33" fmla="*/ 90 h 144"/>
                <a:gd name="T34" fmla="*/ 51 w 189"/>
                <a:gd name="T35" fmla="*/ 76 h 144"/>
                <a:gd name="T36" fmla="*/ 47 w 189"/>
                <a:gd name="T37" fmla="*/ 64 h 144"/>
                <a:gd name="T38" fmla="*/ 73 w 189"/>
                <a:gd name="T39" fmla="*/ 46 h 144"/>
                <a:gd name="T40" fmla="*/ 97 w 189"/>
                <a:gd name="T41" fmla="*/ 36 h 144"/>
                <a:gd name="T42" fmla="*/ 113 w 189"/>
                <a:gd name="T43" fmla="*/ 24 h 144"/>
                <a:gd name="T44" fmla="*/ 171 w 189"/>
                <a:gd name="T45" fmla="*/ 4 h 1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89"/>
                <a:gd name="T70" fmla="*/ 0 h 144"/>
                <a:gd name="T71" fmla="*/ 189 w 189"/>
                <a:gd name="T72" fmla="*/ 144 h 1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50" name="Freeform 84">
              <a:extLst>
                <a:ext uri="{FF2B5EF4-FFF2-40B4-BE49-F238E27FC236}">
                  <a16:creationId xmlns:a16="http://schemas.microsoft.com/office/drawing/2014/main" id="{37A197DC-6A59-415F-8126-DB1DC9049C1C}"/>
                </a:ext>
              </a:extLst>
            </p:cNvPr>
            <p:cNvSpPr>
              <a:spLocks noChangeArrowheads="1"/>
            </p:cNvSpPr>
            <p:nvPr/>
          </p:nvSpPr>
          <p:spPr bwMode="auto">
            <a:xfrm>
              <a:off x="2847" y="191"/>
              <a:ext cx="46" cy="11"/>
            </a:xfrm>
            <a:custGeom>
              <a:avLst/>
              <a:gdLst>
                <a:gd name="T0" fmla="*/ 24 w 53"/>
                <a:gd name="T1" fmla="*/ 0 h 17"/>
                <a:gd name="T2" fmla="*/ 12 w 53"/>
                <a:gd name="T3" fmla="*/ 2 h 17"/>
                <a:gd name="T4" fmla="*/ 32 w 53"/>
                <a:gd name="T5" fmla="*/ 16 h 17"/>
                <a:gd name="T6" fmla="*/ 44 w 53"/>
                <a:gd name="T7" fmla="*/ 14 h 17"/>
                <a:gd name="T8" fmla="*/ 24 w 53"/>
                <a:gd name="T9" fmla="*/ 0 h 17"/>
                <a:gd name="T10" fmla="*/ 0 60000 65536"/>
                <a:gd name="T11" fmla="*/ 0 60000 65536"/>
                <a:gd name="T12" fmla="*/ 0 60000 65536"/>
                <a:gd name="T13" fmla="*/ 0 60000 65536"/>
                <a:gd name="T14" fmla="*/ 0 60000 65536"/>
                <a:gd name="T15" fmla="*/ 0 w 53"/>
                <a:gd name="T16" fmla="*/ 0 h 17"/>
                <a:gd name="T17" fmla="*/ 53 w 53"/>
                <a:gd name="T18" fmla="*/ 17 h 17"/>
              </a:gdLst>
              <a:ahLst/>
              <a:cxnLst>
                <a:cxn ang="T10">
                  <a:pos x="T0" y="T1"/>
                </a:cxn>
                <a:cxn ang="T11">
                  <a:pos x="T2" y="T3"/>
                </a:cxn>
                <a:cxn ang="T12">
                  <a:pos x="T4" y="T5"/>
                </a:cxn>
                <a:cxn ang="T13">
                  <a:pos x="T6" y="T7"/>
                </a:cxn>
                <a:cxn ang="T14">
                  <a:pos x="T8" y="T9"/>
                </a:cxn>
              </a:cxnLst>
              <a:rect l="T15" t="T16" r="T17" b="T18"/>
              <a:pathLst>
                <a:path w="52"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51" name="Freeform 85">
              <a:extLst>
                <a:ext uri="{FF2B5EF4-FFF2-40B4-BE49-F238E27FC236}">
                  <a16:creationId xmlns:a16="http://schemas.microsoft.com/office/drawing/2014/main" id="{FE0ECAD8-B8E9-43BE-9960-7311A2DF2E67}"/>
                </a:ext>
              </a:extLst>
            </p:cNvPr>
            <p:cNvSpPr>
              <a:spLocks noChangeArrowheads="1"/>
            </p:cNvSpPr>
            <p:nvPr/>
          </p:nvSpPr>
          <p:spPr bwMode="auto">
            <a:xfrm>
              <a:off x="3082" y="45"/>
              <a:ext cx="49" cy="26"/>
            </a:xfrm>
            <a:custGeom>
              <a:avLst/>
              <a:gdLst>
                <a:gd name="T0" fmla="*/ 57 w 57"/>
                <a:gd name="T1" fmla="*/ 4 h 37"/>
                <a:gd name="T2" fmla="*/ 25 w 57"/>
                <a:gd name="T3" fmla="*/ 24 h 37"/>
                <a:gd name="T4" fmla="*/ 11 w 57"/>
                <a:gd name="T5" fmla="*/ 34 h 37"/>
                <a:gd name="T6" fmla="*/ 9 w 57"/>
                <a:gd name="T7" fmla="*/ 4 h 37"/>
                <a:gd name="T8" fmla="*/ 21 w 57"/>
                <a:gd name="T9" fmla="*/ 0 h 37"/>
                <a:gd name="T10" fmla="*/ 57 w 57"/>
                <a:gd name="T11" fmla="*/ 4 h 37"/>
                <a:gd name="T12" fmla="*/ 0 60000 65536"/>
                <a:gd name="T13" fmla="*/ 0 60000 65536"/>
                <a:gd name="T14" fmla="*/ 0 60000 65536"/>
                <a:gd name="T15" fmla="*/ 0 60000 65536"/>
                <a:gd name="T16" fmla="*/ 0 60000 65536"/>
                <a:gd name="T17" fmla="*/ 0 60000 65536"/>
                <a:gd name="T18" fmla="*/ 0 w 57"/>
                <a:gd name="T19" fmla="*/ 0 h 37"/>
                <a:gd name="T20" fmla="*/ 57 w 57"/>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52" name="Freeform 86">
              <a:extLst>
                <a:ext uri="{FF2B5EF4-FFF2-40B4-BE49-F238E27FC236}">
                  <a16:creationId xmlns:a16="http://schemas.microsoft.com/office/drawing/2014/main" id="{7907AACF-69C9-448D-A8A6-C0E1F886821A}"/>
                </a:ext>
              </a:extLst>
            </p:cNvPr>
            <p:cNvSpPr>
              <a:spLocks noChangeArrowheads="1"/>
            </p:cNvSpPr>
            <p:nvPr/>
          </p:nvSpPr>
          <p:spPr bwMode="auto">
            <a:xfrm>
              <a:off x="3117" y="57"/>
              <a:ext cx="58" cy="19"/>
            </a:xfrm>
            <a:custGeom>
              <a:avLst/>
              <a:gdLst>
                <a:gd name="T0" fmla="*/ 29 w 68"/>
                <a:gd name="T1" fmla="*/ 0 h 26"/>
                <a:gd name="T2" fmla="*/ 11 w 68"/>
                <a:gd name="T3" fmla="*/ 6 h 26"/>
                <a:gd name="T4" fmla="*/ 57 w 68"/>
                <a:gd name="T5" fmla="*/ 26 h 26"/>
                <a:gd name="T6" fmla="*/ 63 w 68"/>
                <a:gd name="T7" fmla="*/ 24 h 26"/>
                <a:gd name="T8" fmla="*/ 29 w 68"/>
                <a:gd name="T9" fmla="*/ 0 h 26"/>
                <a:gd name="T10" fmla="*/ 0 60000 65536"/>
                <a:gd name="T11" fmla="*/ 0 60000 65536"/>
                <a:gd name="T12" fmla="*/ 0 60000 65536"/>
                <a:gd name="T13" fmla="*/ 0 60000 65536"/>
                <a:gd name="T14" fmla="*/ 0 60000 65536"/>
                <a:gd name="T15" fmla="*/ 0 w 68"/>
                <a:gd name="T16" fmla="*/ 0 h 26"/>
                <a:gd name="T17" fmla="*/ 68 w 68"/>
                <a:gd name="T18" fmla="*/ 26 h 26"/>
              </a:gdLst>
              <a:ahLst/>
              <a:cxnLst>
                <a:cxn ang="T10">
                  <a:pos x="T0" y="T1"/>
                </a:cxn>
                <a:cxn ang="T11">
                  <a:pos x="T2" y="T3"/>
                </a:cxn>
                <a:cxn ang="T12">
                  <a:pos x="T4" y="T5"/>
                </a:cxn>
                <a:cxn ang="T13">
                  <a:pos x="T6" y="T7"/>
                </a:cxn>
                <a:cxn ang="T14">
                  <a:pos x="T8" y="T9"/>
                </a:cxn>
              </a:cxnLst>
              <a:rect l="T15" t="T16" r="T17" b="T18"/>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53" name="Freeform 87">
              <a:extLst>
                <a:ext uri="{FF2B5EF4-FFF2-40B4-BE49-F238E27FC236}">
                  <a16:creationId xmlns:a16="http://schemas.microsoft.com/office/drawing/2014/main" id="{812FFBD0-CB98-404F-9874-B37854B4789C}"/>
                </a:ext>
              </a:extLst>
            </p:cNvPr>
            <p:cNvSpPr>
              <a:spLocks noChangeArrowheads="1"/>
            </p:cNvSpPr>
            <p:nvPr/>
          </p:nvSpPr>
          <p:spPr bwMode="auto">
            <a:xfrm>
              <a:off x="3179" y="60"/>
              <a:ext cx="58" cy="30"/>
            </a:xfrm>
            <a:custGeom>
              <a:avLst/>
              <a:gdLst>
                <a:gd name="T0" fmla="*/ 50 w 66"/>
                <a:gd name="T1" fmla="*/ 9 h 43"/>
                <a:gd name="T2" fmla="*/ 26 w 66"/>
                <a:gd name="T3" fmla="*/ 9 h 43"/>
                <a:gd name="T4" fmla="*/ 10 w 66"/>
                <a:gd name="T5" fmla="*/ 9 h 43"/>
                <a:gd name="T6" fmla="*/ 8 w 66"/>
                <a:gd name="T7" fmla="*/ 35 h 43"/>
                <a:gd name="T8" fmla="*/ 32 w 66"/>
                <a:gd name="T9" fmla="*/ 43 h 43"/>
                <a:gd name="T10" fmla="*/ 62 w 66"/>
                <a:gd name="T11" fmla="*/ 27 h 43"/>
                <a:gd name="T12" fmla="*/ 50 w 66"/>
                <a:gd name="T13" fmla="*/ 9 h 43"/>
                <a:gd name="T14" fmla="*/ 0 60000 65536"/>
                <a:gd name="T15" fmla="*/ 0 60000 65536"/>
                <a:gd name="T16" fmla="*/ 0 60000 65536"/>
                <a:gd name="T17" fmla="*/ 0 60000 65536"/>
                <a:gd name="T18" fmla="*/ 0 60000 65536"/>
                <a:gd name="T19" fmla="*/ 0 60000 65536"/>
                <a:gd name="T20" fmla="*/ 0 60000 65536"/>
                <a:gd name="T21" fmla="*/ 0 w 66"/>
                <a:gd name="T22" fmla="*/ 0 h 43"/>
                <a:gd name="T23" fmla="*/ 66 w 66"/>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54" name="Freeform 88">
              <a:extLst>
                <a:ext uri="{FF2B5EF4-FFF2-40B4-BE49-F238E27FC236}">
                  <a16:creationId xmlns:a16="http://schemas.microsoft.com/office/drawing/2014/main" id="{7142E11F-D038-42B3-9DC9-24E6929F8FBA}"/>
                </a:ext>
              </a:extLst>
            </p:cNvPr>
            <p:cNvSpPr>
              <a:spLocks noChangeArrowheads="1"/>
            </p:cNvSpPr>
            <p:nvPr/>
          </p:nvSpPr>
          <p:spPr bwMode="auto">
            <a:xfrm>
              <a:off x="3581" y="85"/>
              <a:ext cx="101" cy="29"/>
            </a:xfrm>
            <a:custGeom>
              <a:avLst/>
              <a:gdLst>
                <a:gd name="T0" fmla="*/ 14 w 117"/>
                <a:gd name="T1" fmla="*/ 0 h 41"/>
                <a:gd name="T2" fmla="*/ 8 w 117"/>
                <a:gd name="T3" fmla="*/ 16 h 41"/>
                <a:gd name="T4" fmla="*/ 50 w 117"/>
                <a:gd name="T5" fmla="*/ 30 h 41"/>
                <a:gd name="T6" fmla="*/ 76 w 117"/>
                <a:gd name="T7" fmla="*/ 36 h 41"/>
                <a:gd name="T8" fmla="*/ 112 w 117"/>
                <a:gd name="T9" fmla="*/ 22 h 41"/>
                <a:gd name="T10" fmla="*/ 78 w 117"/>
                <a:gd name="T11" fmla="*/ 4 h 41"/>
                <a:gd name="T12" fmla="*/ 14 w 117"/>
                <a:gd name="T13" fmla="*/ 0 h 41"/>
                <a:gd name="T14" fmla="*/ 0 60000 65536"/>
                <a:gd name="T15" fmla="*/ 0 60000 65536"/>
                <a:gd name="T16" fmla="*/ 0 60000 65536"/>
                <a:gd name="T17" fmla="*/ 0 60000 65536"/>
                <a:gd name="T18" fmla="*/ 0 60000 65536"/>
                <a:gd name="T19" fmla="*/ 0 60000 65536"/>
                <a:gd name="T20" fmla="*/ 0 60000 65536"/>
                <a:gd name="T21" fmla="*/ 0 w 117"/>
                <a:gd name="T22" fmla="*/ 0 h 41"/>
                <a:gd name="T23" fmla="*/ 117 w 117"/>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55" name="Freeform 89">
              <a:extLst>
                <a:ext uri="{FF2B5EF4-FFF2-40B4-BE49-F238E27FC236}">
                  <a16:creationId xmlns:a16="http://schemas.microsoft.com/office/drawing/2014/main" id="{A214A291-C9F6-4FB9-A271-DAFAC83CC367}"/>
                </a:ext>
              </a:extLst>
            </p:cNvPr>
            <p:cNvSpPr>
              <a:spLocks noChangeArrowheads="1"/>
            </p:cNvSpPr>
            <p:nvPr/>
          </p:nvSpPr>
          <p:spPr bwMode="auto">
            <a:xfrm>
              <a:off x="3684" y="84"/>
              <a:ext cx="53" cy="23"/>
            </a:xfrm>
            <a:custGeom>
              <a:avLst/>
              <a:gdLst>
                <a:gd name="T0" fmla="*/ 32 w 62"/>
                <a:gd name="T1" fmla="*/ 4 h 32"/>
                <a:gd name="T2" fmla="*/ 62 w 62"/>
                <a:gd name="T3" fmla="*/ 10 h 32"/>
                <a:gd name="T4" fmla="*/ 30 w 62"/>
                <a:gd name="T5" fmla="*/ 32 h 32"/>
                <a:gd name="T6" fmla="*/ 6 w 62"/>
                <a:gd name="T7" fmla="*/ 22 h 32"/>
                <a:gd name="T8" fmla="*/ 32 w 62"/>
                <a:gd name="T9" fmla="*/ 4 h 32"/>
                <a:gd name="T10" fmla="*/ 0 60000 65536"/>
                <a:gd name="T11" fmla="*/ 0 60000 65536"/>
                <a:gd name="T12" fmla="*/ 0 60000 65536"/>
                <a:gd name="T13" fmla="*/ 0 60000 65536"/>
                <a:gd name="T14" fmla="*/ 0 60000 65536"/>
                <a:gd name="T15" fmla="*/ 0 w 62"/>
                <a:gd name="T16" fmla="*/ 0 h 32"/>
                <a:gd name="T17" fmla="*/ 62 w 62"/>
                <a:gd name="T18" fmla="*/ 32 h 32"/>
              </a:gdLst>
              <a:ahLst/>
              <a:cxnLst>
                <a:cxn ang="T10">
                  <a:pos x="T0" y="T1"/>
                </a:cxn>
                <a:cxn ang="T11">
                  <a:pos x="T2" y="T3"/>
                </a:cxn>
                <a:cxn ang="T12">
                  <a:pos x="T4" y="T5"/>
                </a:cxn>
                <a:cxn ang="T13">
                  <a:pos x="T6" y="T7"/>
                </a:cxn>
                <a:cxn ang="T14">
                  <a:pos x="T8" y="T9"/>
                </a:cxn>
              </a:cxnLst>
              <a:rect l="T15" t="T16" r="T17" b="T18"/>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56" name="Freeform 90">
              <a:extLst>
                <a:ext uri="{FF2B5EF4-FFF2-40B4-BE49-F238E27FC236}">
                  <a16:creationId xmlns:a16="http://schemas.microsoft.com/office/drawing/2014/main" id="{27DFC595-56EF-47F2-AA8A-9BC2745608C4}"/>
                </a:ext>
              </a:extLst>
            </p:cNvPr>
            <p:cNvSpPr>
              <a:spLocks noChangeArrowheads="1"/>
            </p:cNvSpPr>
            <p:nvPr/>
          </p:nvSpPr>
          <p:spPr bwMode="auto">
            <a:xfrm>
              <a:off x="3660" y="111"/>
              <a:ext cx="42" cy="16"/>
            </a:xfrm>
            <a:custGeom>
              <a:avLst/>
              <a:gdLst>
                <a:gd name="T0" fmla="*/ 20 w 49"/>
                <a:gd name="T1" fmla="*/ 1 h 23"/>
                <a:gd name="T2" fmla="*/ 6 w 49"/>
                <a:gd name="T3" fmla="*/ 5 h 23"/>
                <a:gd name="T4" fmla="*/ 38 w 49"/>
                <a:gd name="T5" fmla="*/ 23 h 23"/>
                <a:gd name="T6" fmla="*/ 20 w 49"/>
                <a:gd name="T7" fmla="*/ 1 h 23"/>
                <a:gd name="T8" fmla="*/ 0 60000 65536"/>
                <a:gd name="T9" fmla="*/ 0 60000 65536"/>
                <a:gd name="T10" fmla="*/ 0 60000 65536"/>
                <a:gd name="T11" fmla="*/ 0 60000 65536"/>
                <a:gd name="T12" fmla="*/ 0 w 49"/>
                <a:gd name="T13" fmla="*/ 0 h 23"/>
                <a:gd name="T14" fmla="*/ 49 w 49"/>
                <a:gd name="T15" fmla="*/ 23 h 23"/>
              </a:gdLst>
              <a:ahLst/>
              <a:cxnLst>
                <a:cxn ang="T8">
                  <a:pos x="T0" y="T1"/>
                </a:cxn>
                <a:cxn ang="T9">
                  <a:pos x="T2" y="T3"/>
                </a:cxn>
                <a:cxn ang="T10">
                  <a:pos x="T4" y="T5"/>
                </a:cxn>
                <a:cxn ang="T11">
                  <a:pos x="T6" y="T7"/>
                </a:cxn>
              </a:cxnLst>
              <a:rect l="T12" t="T13" r="T14" b="T15"/>
              <a:pathLst>
                <a:path w="49" h="23">
                  <a:moveTo>
                    <a:pt x="20" y="1"/>
                  </a:moveTo>
                  <a:cubicBezTo>
                    <a:pt x="15" y="2"/>
                    <a:pt x="8" y="0"/>
                    <a:pt x="6" y="5"/>
                  </a:cubicBezTo>
                  <a:cubicBezTo>
                    <a:pt x="0" y="19"/>
                    <a:pt x="32" y="21"/>
                    <a:pt x="38" y="23"/>
                  </a:cubicBezTo>
                  <a:cubicBezTo>
                    <a:pt x="49" y="6"/>
                    <a:pt x="35" y="3"/>
                    <a:pt x="20" y="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57" name="Freeform 91">
              <a:extLst>
                <a:ext uri="{FF2B5EF4-FFF2-40B4-BE49-F238E27FC236}">
                  <a16:creationId xmlns:a16="http://schemas.microsoft.com/office/drawing/2014/main" id="{FEBBBEA2-AA7B-41EC-A049-6E99F2FBF5CE}"/>
                </a:ext>
              </a:extLst>
            </p:cNvPr>
            <p:cNvSpPr>
              <a:spLocks noChangeArrowheads="1"/>
            </p:cNvSpPr>
            <p:nvPr/>
          </p:nvSpPr>
          <p:spPr bwMode="auto">
            <a:xfrm>
              <a:off x="3950" y="321"/>
              <a:ext cx="87" cy="106"/>
            </a:xfrm>
            <a:custGeom>
              <a:avLst/>
              <a:gdLst>
                <a:gd name="T0" fmla="*/ 6 w 102"/>
                <a:gd name="T1" fmla="*/ 0 h 152"/>
                <a:gd name="T2" fmla="*/ 0 w 102"/>
                <a:gd name="T3" fmla="*/ 18 h 152"/>
                <a:gd name="T4" fmla="*/ 14 w 102"/>
                <a:gd name="T5" fmla="*/ 42 h 152"/>
                <a:gd name="T6" fmla="*/ 32 w 102"/>
                <a:gd name="T7" fmla="*/ 72 h 152"/>
                <a:gd name="T8" fmla="*/ 36 w 102"/>
                <a:gd name="T9" fmla="*/ 104 h 152"/>
                <a:gd name="T10" fmla="*/ 80 w 102"/>
                <a:gd name="T11" fmla="*/ 152 h 152"/>
                <a:gd name="T12" fmla="*/ 86 w 102"/>
                <a:gd name="T13" fmla="*/ 124 h 152"/>
                <a:gd name="T14" fmla="*/ 74 w 102"/>
                <a:gd name="T15" fmla="*/ 102 h 152"/>
                <a:gd name="T16" fmla="*/ 62 w 102"/>
                <a:gd name="T17" fmla="*/ 92 h 152"/>
                <a:gd name="T18" fmla="*/ 52 w 102"/>
                <a:gd name="T19" fmla="*/ 74 h 152"/>
                <a:gd name="T20" fmla="*/ 42 w 102"/>
                <a:gd name="T21" fmla="*/ 44 h 152"/>
                <a:gd name="T22" fmla="*/ 4 w 102"/>
                <a:gd name="T23" fmla="*/ 12 h 152"/>
                <a:gd name="T24" fmla="*/ 6 w 102"/>
                <a:gd name="T25" fmla="*/ 0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2"/>
                <a:gd name="T40" fmla="*/ 0 h 152"/>
                <a:gd name="T41" fmla="*/ 102 w 102"/>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58" name="Freeform 92">
              <a:extLst>
                <a:ext uri="{FF2B5EF4-FFF2-40B4-BE49-F238E27FC236}">
                  <a16:creationId xmlns:a16="http://schemas.microsoft.com/office/drawing/2014/main" id="{7D440CC8-FDA0-44DE-A331-C82E063456D5}"/>
                </a:ext>
              </a:extLst>
            </p:cNvPr>
            <p:cNvSpPr>
              <a:spLocks noChangeArrowheads="1"/>
            </p:cNvSpPr>
            <p:nvPr/>
          </p:nvSpPr>
          <p:spPr bwMode="auto">
            <a:xfrm>
              <a:off x="4020" y="431"/>
              <a:ext cx="63" cy="73"/>
            </a:xfrm>
            <a:custGeom>
              <a:avLst/>
              <a:gdLst>
                <a:gd name="T0" fmla="*/ 64 w 74"/>
                <a:gd name="T1" fmla="*/ 22 h 103"/>
                <a:gd name="T2" fmla="*/ 74 w 74"/>
                <a:gd name="T3" fmla="*/ 40 h 103"/>
                <a:gd name="T4" fmla="*/ 30 w 74"/>
                <a:gd name="T5" fmla="*/ 84 h 103"/>
                <a:gd name="T6" fmla="*/ 32 w 74"/>
                <a:gd name="T7" fmla="*/ 100 h 103"/>
                <a:gd name="T8" fmla="*/ 20 w 74"/>
                <a:gd name="T9" fmla="*/ 94 h 103"/>
                <a:gd name="T10" fmla="*/ 6 w 74"/>
                <a:gd name="T11" fmla="*/ 84 h 103"/>
                <a:gd name="T12" fmla="*/ 0 w 74"/>
                <a:gd name="T13" fmla="*/ 82 h 103"/>
                <a:gd name="T14" fmla="*/ 10 w 74"/>
                <a:gd name="T15" fmla="*/ 58 h 103"/>
                <a:gd name="T16" fmla="*/ 12 w 74"/>
                <a:gd name="T17" fmla="*/ 52 h 103"/>
                <a:gd name="T18" fmla="*/ 2 w 74"/>
                <a:gd name="T19" fmla="*/ 24 h 103"/>
                <a:gd name="T20" fmla="*/ 4 w 74"/>
                <a:gd name="T21" fmla="*/ 14 h 103"/>
                <a:gd name="T22" fmla="*/ 26 w 74"/>
                <a:gd name="T23" fmla="*/ 22 h 103"/>
                <a:gd name="T24" fmla="*/ 36 w 74"/>
                <a:gd name="T25" fmla="*/ 36 h 103"/>
                <a:gd name="T26" fmla="*/ 64 w 74"/>
                <a:gd name="T27" fmla="*/ 22 h 10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4"/>
                <a:gd name="T43" fmla="*/ 0 h 103"/>
                <a:gd name="T44" fmla="*/ 74 w 74"/>
                <a:gd name="T45" fmla="*/ 103 h 10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59" name="Freeform 93">
              <a:extLst>
                <a:ext uri="{FF2B5EF4-FFF2-40B4-BE49-F238E27FC236}">
                  <a16:creationId xmlns:a16="http://schemas.microsoft.com/office/drawing/2014/main" id="{94E277ED-07F2-44EC-BA09-95ED6869CF34}"/>
                </a:ext>
              </a:extLst>
            </p:cNvPr>
            <p:cNvSpPr>
              <a:spLocks noChangeArrowheads="1"/>
            </p:cNvSpPr>
            <p:nvPr/>
          </p:nvSpPr>
          <p:spPr bwMode="auto">
            <a:xfrm>
              <a:off x="3978" y="506"/>
              <a:ext cx="126" cy="176"/>
            </a:xfrm>
            <a:custGeom>
              <a:avLst/>
              <a:gdLst>
                <a:gd name="T0" fmla="*/ 82 w 146"/>
                <a:gd name="T1" fmla="*/ 100 h 252"/>
                <a:gd name="T2" fmla="*/ 66 w 146"/>
                <a:gd name="T3" fmla="*/ 106 h 252"/>
                <a:gd name="T4" fmla="*/ 64 w 146"/>
                <a:gd name="T5" fmla="*/ 132 h 252"/>
                <a:gd name="T6" fmla="*/ 22 w 146"/>
                <a:gd name="T7" fmla="*/ 146 h 252"/>
                <a:gd name="T8" fmla="*/ 8 w 146"/>
                <a:gd name="T9" fmla="*/ 168 h 252"/>
                <a:gd name="T10" fmla="*/ 20 w 146"/>
                <a:gd name="T11" fmla="*/ 182 h 252"/>
                <a:gd name="T12" fmla="*/ 8 w 146"/>
                <a:gd name="T13" fmla="*/ 198 h 252"/>
                <a:gd name="T14" fmla="*/ 24 w 146"/>
                <a:gd name="T15" fmla="*/ 252 h 252"/>
                <a:gd name="T16" fmla="*/ 28 w 146"/>
                <a:gd name="T17" fmla="*/ 214 h 252"/>
                <a:gd name="T18" fmla="*/ 22 w 146"/>
                <a:gd name="T19" fmla="*/ 192 h 252"/>
                <a:gd name="T20" fmla="*/ 42 w 146"/>
                <a:gd name="T21" fmla="*/ 176 h 252"/>
                <a:gd name="T22" fmla="*/ 52 w 146"/>
                <a:gd name="T23" fmla="*/ 158 h 252"/>
                <a:gd name="T24" fmla="*/ 66 w 146"/>
                <a:gd name="T25" fmla="*/ 174 h 252"/>
                <a:gd name="T26" fmla="*/ 44 w 146"/>
                <a:gd name="T27" fmla="*/ 190 h 252"/>
                <a:gd name="T28" fmla="*/ 56 w 146"/>
                <a:gd name="T29" fmla="*/ 200 h 252"/>
                <a:gd name="T30" fmla="*/ 68 w 146"/>
                <a:gd name="T31" fmla="*/ 178 h 252"/>
                <a:gd name="T32" fmla="*/ 84 w 146"/>
                <a:gd name="T33" fmla="*/ 184 h 252"/>
                <a:gd name="T34" fmla="*/ 104 w 146"/>
                <a:gd name="T35" fmla="*/ 148 h 252"/>
                <a:gd name="T36" fmla="*/ 114 w 146"/>
                <a:gd name="T37" fmla="*/ 156 h 252"/>
                <a:gd name="T38" fmla="*/ 136 w 146"/>
                <a:gd name="T39" fmla="*/ 148 h 252"/>
                <a:gd name="T40" fmla="*/ 146 w 146"/>
                <a:gd name="T41" fmla="*/ 130 h 252"/>
                <a:gd name="T42" fmla="*/ 142 w 146"/>
                <a:gd name="T43" fmla="*/ 110 h 252"/>
                <a:gd name="T44" fmla="*/ 134 w 146"/>
                <a:gd name="T45" fmla="*/ 98 h 252"/>
                <a:gd name="T46" fmla="*/ 122 w 146"/>
                <a:gd name="T47" fmla="*/ 40 h 252"/>
                <a:gd name="T48" fmla="*/ 94 w 146"/>
                <a:gd name="T49" fmla="*/ 0 h 252"/>
                <a:gd name="T50" fmla="*/ 78 w 146"/>
                <a:gd name="T51" fmla="*/ 12 h 252"/>
                <a:gd name="T52" fmla="*/ 96 w 146"/>
                <a:gd name="T53" fmla="*/ 34 h 252"/>
                <a:gd name="T54" fmla="*/ 96 w 146"/>
                <a:gd name="T55" fmla="*/ 64 h 252"/>
                <a:gd name="T56" fmla="*/ 82 w 146"/>
                <a:gd name="T57" fmla="*/ 100 h 2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6"/>
                <a:gd name="T88" fmla="*/ 0 h 252"/>
                <a:gd name="T89" fmla="*/ 146 w 146"/>
                <a:gd name="T90" fmla="*/ 252 h 2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6" h="251">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60" name="Freeform 94">
              <a:extLst>
                <a:ext uri="{FF2B5EF4-FFF2-40B4-BE49-F238E27FC236}">
                  <a16:creationId xmlns:a16="http://schemas.microsoft.com/office/drawing/2014/main" id="{9B358BB6-53F4-40DC-A8F2-16062CA9306E}"/>
                </a:ext>
              </a:extLst>
            </p:cNvPr>
            <p:cNvSpPr>
              <a:spLocks noChangeArrowheads="1"/>
            </p:cNvSpPr>
            <p:nvPr/>
          </p:nvSpPr>
          <p:spPr bwMode="auto">
            <a:xfrm>
              <a:off x="2758" y="35"/>
              <a:ext cx="60" cy="28"/>
            </a:xfrm>
            <a:custGeom>
              <a:avLst/>
              <a:gdLst>
                <a:gd name="T0" fmla="*/ 59 w 70"/>
                <a:gd name="T1" fmla="*/ 0 h 40"/>
                <a:gd name="T2" fmla="*/ 65 w 70"/>
                <a:gd name="T3" fmla="*/ 20 h 40"/>
                <a:gd name="T4" fmla="*/ 41 w 70"/>
                <a:gd name="T5" fmla="*/ 24 h 40"/>
                <a:gd name="T6" fmla="*/ 31 w 70"/>
                <a:gd name="T7" fmla="*/ 40 h 40"/>
                <a:gd name="T8" fmla="*/ 7 w 70"/>
                <a:gd name="T9" fmla="*/ 38 h 40"/>
                <a:gd name="T10" fmla="*/ 1 w 70"/>
                <a:gd name="T11" fmla="*/ 36 h 40"/>
                <a:gd name="T12" fmla="*/ 33 w 70"/>
                <a:gd name="T13" fmla="*/ 20 h 40"/>
                <a:gd name="T14" fmla="*/ 59 w 70"/>
                <a:gd name="T15" fmla="*/ 0 h 40"/>
                <a:gd name="T16" fmla="*/ 0 60000 65536"/>
                <a:gd name="T17" fmla="*/ 0 60000 65536"/>
                <a:gd name="T18" fmla="*/ 0 60000 65536"/>
                <a:gd name="T19" fmla="*/ 0 60000 65536"/>
                <a:gd name="T20" fmla="*/ 0 60000 65536"/>
                <a:gd name="T21" fmla="*/ 0 60000 65536"/>
                <a:gd name="T22" fmla="*/ 0 60000 65536"/>
                <a:gd name="T23" fmla="*/ 0 60000 65536"/>
                <a:gd name="T24" fmla="*/ 0 w 70"/>
                <a:gd name="T25" fmla="*/ 0 h 40"/>
                <a:gd name="T26" fmla="*/ 70 w 70"/>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61" name="Freeform 95">
              <a:extLst>
                <a:ext uri="{FF2B5EF4-FFF2-40B4-BE49-F238E27FC236}">
                  <a16:creationId xmlns:a16="http://schemas.microsoft.com/office/drawing/2014/main" id="{00B67DE9-955D-45F2-B265-778B78C0FC88}"/>
                </a:ext>
              </a:extLst>
            </p:cNvPr>
            <p:cNvSpPr>
              <a:spLocks noChangeArrowheads="1"/>
            </p:cNvSpPr>
            <p:nvPr/>
          </p:nvSpPr>
          <p:spPr bwMode="auto">
            <a:xfrm>
              <a:off x="2635" y="43"/>
              <a:ext cx="22" cy="21"/>
            </a:xfrm>
            <a:custGeom>
              <a:avLst/>
              <a:gdLst>
                <a:gd name="T0" fmla="*/ 18 w 26"/>
                <a:gd name="T1" fmla="*/ 0 h 29"/>
                <a:gd name="T2" fmla="*/ 0 w 26"/>
                <a:gd name="T3" fmla="*/ 18 h 29"/>
                <a:gd name="T4" fmla="*/ 18 w 26"/>
                <a:gd name="T5" fmla="*/ 26 h 29"/>
                <a:gd name="T6" fmla="*/ 18 w 26"/>
                <a:gd name="T7" fmla="*/ 0 h 29"/>
                <a:gd name="T8" fmla="*/ 0 60000 65536"/>
                <a:gd name="T9" fmla="*/ 0 60000 65536"/>
                <a:gd name="T10" fmla="*/ 0 60000 65536"/>
                <a:gd name="T11" fmla="*/ 0 60000 65536"/>
                <a:gd name="T12" fmla="*/ 0 w 26"/>
                <a:gd name="T13" fmla="*/ 0 h 29"/>
                <a:gd name="T14" fmla="*/ 26 w 26"/>
                <a:gd name="T15" fmla="*/ 29 h 29"/>
              </a:gdLst>
              <a:ahLst/>
              <a:cxnLst>
                <a:cxn ang="T8">
                  <a:pos x="T0" y="T1"/>
                </a:cxn>
                <a:cxn ang="T9">
                  <a:pos x="T2" y="T3"/>
                </a:cxn>
                <a:cxn ang="T10">
                  <a:pos x="T4" y="T5"/>
                </a:cxn>
                <a:cxn ang="T11">
                  <a:pos x="T6" y="T7"/>
                </a:cxn>
              </a:cxnLst>
              <a:rect l="T12" t="T13" r="T14" b="T15"/>
              <a:pathLst>
                <a:path w="26" h="28">
                  <a:moveTo>
                    <a:pt x="18" y="0"/>
                  </a:moveTo>
                  <a:cubicBezTo>
                    <a:pt x="9" y="6"/>
                    <a:pt x="4" y="7"/>
                    <a:pt x="0" y="18"/>
                  </a:cubicBezTo>
                  <a:cubicBezTo>
                    <a:pt x="7" y="25"/>
                    <a:pt x="9" y="29"/>
                    <a:pt x="18" y="26"/>
                  </a:cubicBezTo>
                  <a:cubicBezTo>
                    <a:pt x="22" y="14"/>
                    <a:pt x="26" y="12"/>
                    <a:pt x="18"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62" name="Freeform 96">
              <a:extLst>
                <a:ext uri="{FF2B5EF4-FFF2-40B4-BE49-F238E27FC236}">
                  <a16:creationId xmlns:a16="http://schemas.microsoft.com/office/drawing/2014/main" id="{5E3F614F-64CF-4FCA-9EB4-C92A1905C535}"/>
                </a:ext>
              </a:extLst>
            </p:cNvPr>
            <p:cNvSpPr>
              <a:spLocks noChangeArrowheads="1"/>
            </p:cNvSpPr>
            <p:nvPr/>
          </p:nvSpPr>
          <p:spPr bwMode="auto">
            <a:xfrm>
              <a:off x="2663" y="42"/>
              <a:ext cx="42" cy="25"/>
            </a:xfrm>
            <a:custGeom>
              <a:avLst/>
              <a:gdLst>
                <a:gd name="T0" fmla="*/ 14 w 49"/>
                <a:gd name="T1" fmla="*/ 6 h 36"/>
                <a:gd name="T2" fmla="*/ 0 w 49"/>
                <a:gd name="T3" fmla="*/ 18 h 36"/>
                <a:gd name="T4" fmla="*/ 6 w 49"/>
                <a:gd name="T5" fmla="*/ 32 h 36"/>
                <a:gd name="T6" fmla="*/ 18 w 49"/>
                <a:gd name="T7" fmla="*/ 36 h 36"/>
                <a:gd name="T8" fmla="*/ 40 w 49"/>
                <a:gd name="T9" fmla="*/ 26 h 36"/>
                <a:gd name="T10" fmla="*/ 14 w 49"/>
                <a:gd name="T11" fmla="*/ 6 h 36"/>
                <a:gd name="T12" fmla="*/ 0 60000 65536"/>
                <a:gd name="T13" fmla="*/ 0 60000 65536"/>
                <a:gd name="T14" fmla="*/ 0 60000 65536"/>
                <a:gd name="T15" fmla="*/ 0 60000 65536"/>
                <a:gd name="T16" fmla="*/ 0 60000 65536"/>
                <a:gd name="T17" fmla="*/ 0 60000 65536"/>
                <a:gd name="T18" fmla="*/ 0 w 49"/>
                <a:gd name="T19" fmla="*/ 0 h 36"/>
                <a:gd name="T20" fmla="*/ 49 w 49"/>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63" name="Freeform 97">
              <a:extLst>
                <a:ext uri="{FF2B5EF4-FFF2-40B4-BE49-F238E27FC236}">
                  <a16:creationId xmlns:a16="http://schemas.microsoft.com/office/drawing/2014/main" id="{18F1762A-3C98-4906-AE41-F00A28DD2C3E}"/>
                </a:ext>
              </a:extLst>
            </p:cNvPr>
            <p:cNvSpPr>
              <a:spLocks noChangeArrowheads="1"/>
            </p:cNvSpPr>
            <p:nvPr/>
          </p:nvSpPr>
          <p:spPr bwMode="auto">
            <a:xfrm>
              <a:off x="2733" y="34"/>
              <a:ext cx="23" cy="15"/>
            </a:xfrm>
            <a:custGeom>
              <a:avLst/>
              <a:gdLst>
                <a:gd name="T0" fmla="*/ 11 w 27"/>
                <a:gd name="T1" fmla="*/ 0 h 22"/>
                <a:gd name="T2" fmla="*/ 3 w 27"/>
                <a:gd name="T3" fmla="*/ 12 h 22"/>
                <a:gd name="T4" fmla="*/ 19 w 27"/>
                <a:gd name="T5" fmla="*/ 22 h 22"/>
                <a:gd name="T6" fmla="*/ 11 w 27"/>
                <a:gd name="T7" fmla="*/ 0 h 22"/>
                <a:gd name="T8" fmla="*/ 0 60000 65536"/>
                <a:gd name="T9" fmla="*/ 0 60000 65536"/>
                <a:gd name="T10" fmla="*/ 0 60000 65536"/>
                <a:gd name="T11" fmla="*/ 0 60000 65536"/>
                <a:gd name="T12" fmla="*/ 0 w 27"/>
                <a:gd name="T13" fmla="*/ 0 h 22"/>
                <a:gd name="T14" fmla="*/ 27 w 27"/>
                <a:gd name="T15" fmla="*/ 22 h 22"/>
              </a:gdLst>
              <a:ahLst/>
              <a:cxnLst>
                <a:cxn ang="T8">
                  <a:pos x="T0" y="T1"/>
                </a:cxn>
                <a:cxn ang="T9">
                  <a:pos x="T2" y="T3"/>
                </a:cxn>
                <a:cxn ang="T10">
                  <a:pos x="T4" y="T5"/>
                </a:cxn>
                <a:cxn ang="T11">
                  <a:pos x="T6" y="T7"/>
                </a:cxn>
              </a:cxnLst>
              <a:rect l="T12" t="T13" r="T14" b="T15"/>
              <a:pathLst>
                <a:path w="27" h="22">
                  <a:moveTo>
                    <a:pt x="11" y="0"/>
                  </a:moveTo>
                  <a:cubicBezTo>
                    <a:pt x="8" y="4"/>
                    <a:pt x="0" y="8"/>
                    <a:pt x="3" y="12"/>
                  </a:cubicBezTo>
                  <a:cubicBezTo>
                    <a:pt x="6" y="17"/>
                    <a:pt x="19" y="22"/>
                    <a:pt x="19" y="22"/>
                  </a:cubicBezTo>
                  <a:cubicBezTo>
                    <a:pt x="27" y="10"/>
                    <a:pt x="15" y="11"/>
                    <a:pt x="11"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64" name="Freeform 98">
              <a:extLst>
                <a:ext uri="{FF2B5EF4-FFF2-40B4-BE49-F238E27FC236}">
                  <a16:creationId xmlns:a16="http://schemas.microsoft.com/office/drawing/2014/main" id="{7D900C6E-6DF1-4F69-995C-CAA2D67BA29D}"/>
                </a:ext>
              </a:extLst>
            </p:cNvPr>
            <p:cNvSpPr>
              <a:spLocks noChangeArrowheads="1"/>
            </p:cNvSpPr>
            <p:nvPr/>
          </p:nvSpPr>
          <p:spPr bwMode="auto">
            <a:xfrm>
              <a:off x="2712" y="50"/>
              <a:ext cx="17" cy="13"/>
            </a:xfrm>
            <a:custGeom>
              <a:avLst/>
              <a:gdLst>
                <a:gd name="T0" fmla="*/ 11 w 20"/>
                <a:gd name="T1" fmla="*/ 0 h 18"/>
                <a:gd name="T2" fmla="*/ 9 w 20"/>
                <a:gd name="T3" fmla="*/ 18 h 18"/>
                <a:gd name="T4" fmla="*/ 11 w 20"/>
                <a:gd name="T5" fmla="*/ 0 h 18"/>
                <a:gd name="T6" fmla="*/ 0 60000 65536"/>
                <a:gd name="T7" fmla="*/ 0 60000 65536"/>
                <a:gd name="T8" fmla="*/ 0 60000 65536"/>
                <a:gd name="T9" fmla="*/ 0 w 20"/>
                <a:gd name="T10" fmla="*/ 0 h 18"/>
                <a:gd name="T11" fmla="*/ 20 w 20"/>
                <a:gd name="T12" fmla="*/ 18 h 18"/>
              </a:gdLst>
              <a:ahLst/>
              <a:cxnLst>
                <a:cxn ang="T6">
                  <a:pos x="T0" y="T1"/>
                </a:cxn>
                <a:cxn ang="T7">
                  <a:pos x="T2" y="T3"/>
                </a:cxn>
                <a:cxn ang="T8">
                  <a:pos x="T4" y="T5"/>
                </a:cxn>
              </a:cxnLst>
              <a:rect l="T9" t="T10" r="T11" b="T12"/>
              <a:pathLst>
                <a:path w="20" h="18">
                  <a:moveTo>
                    <a:pt x="11" y="0"/>
                  </a:moveTo>
                  <a:cubicBezTo>
                    <a:pt x="1" y="14"/>
                    <a:pt x="0" y="9"/>
                    <a:pt x="9" y="18"/>
                  </a:cubicBezTo>
                  <a:cubicBezTo>
                    <a:pt x="20" y="14"/>
                    <a:pt x="16" y="18"/>
                    <a:pt x="11"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65" name="Freeform 99">
              <a:extLst>
                <a:ext uri="{FF2B5EF4-FFF2-40B4-BE49-F238E27FC236}">
                  <a16:creationId xmlns:a16="http://schemas.microsoft.com/office/drawing/2014/main" id="{78D1E411-E649-4615-84C9-19475EFEF20A}"/>
                </a:ext>
              </a:extLst>
            </p:cNvPr>
            <p:cNvSpPr>
              <a:spLocks noChangeArrowheads="1"/>
            </p:cNvSpPr>
            <p:nvPr/>
          </p:nvSpPr>
          <p:spPr bwMode="auto">
            <a:xfrm>
              <a:off x="4023" y="65"/>
              <a:ext cx="21" cy="31"/>
            </a:xfrm>
            <a:custGeom>
              <a:avLst/>
              <a:gdLst>
                <a:gd name="T0" fmla="*/ 24 w 24"/>
                <a:gd name="T1" fmla="*/ 0 h 44"/>
                <a:gd name="T2" fmla="*/ 8 w 24"/>
                <a:gd name="T3" fmla="*/ 16 h 44"/>
                <a:gd name="T4" fmla="*/ 0 w 24"/>
                <a:gd name="T5" fmla="*/ 34 h 44"/>
                <a:gd name="T6" fmla="*/ 16 w 24"/>
                <a:gd name="T7" fmla="*/ 40 h 44"/>
                <a:gd name="T8" fmla="*/ 24 w 24"/>
                <a:gd name="T9" fmla="*/ 0 h 44"/>
                <a:gd name="T10" fmla="*/ 0 60000 65536"/>
                <a:gd name="T11" fmla="*/ 0 60000 65536"/>
                <a:gd name="T12" fmla="*/ 0 60000 65536"/>
                <a:gd name="T13" fmla="*/ 0 60000 65536"/>
                <a:gd name="T14" fmla="*/ 0 60000 65536"/>
                <a:gd name="T15" fmla="*/ 0 w 24"/>
                <a:gd name="T16" fmla="*/ 0 h 44"/>
                <a:gd name="T17" fmla="*/ 24 w 24"/>
                <a:gd name="T18" fmla="*/ 44 h 44"/>
              </a:gdLst>
              <a:ahLst/>
              <a:cxnLst>
                <a:cxn ang="T10">
                  <a:pos x="T0" y="T1"/>
                </a:cxn>
                <a:cxn ang="T11">
                  <a:pos x="T2" y="T3"/>
                </a:cxn>
                <a:cxn ang="T12">
                  <a:pos x="T4" y="T5"/>
                </a:cxn>
                <a:cxn ang="T13">
                  <a:pos x="T6" y="T7"/>
                </a:cxn>
                <a:cxn ang="T14">
                  <a:pos x="T8" y="T9"/>
                </a:cxn>
              </a:cxnLst>
              <a:rect l="T15" t="T16" r="T17" b="T18"/>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66" name="Freeform 100">
              <a:extLst>
                <a:ext uri="{FF2B5EF4-FFF2-40B4-BE49-F238E27FC236}">
                  <a16:creationId xmlns:a16="http://schemas.microsoft.com/office/drawing/2014/main" id="{88BEB894-CF57-4B2F-9E9B-586060833D45}"/>
                </a:ext>
              </a:extLst>
            </p:cNvPr>
            <p:cNvSpPr>
              <a:spLocks noChangeArrowheads="1"/>
            </p:cNvSpPr>
            <p:nvPr/>
          </p:nvSpPr>
          <p:spPr bwMode="auto">
            <a:xfrm>
              <a:off x="3007" y="1423"/>
              <a:ext cx="35" cy="17"/>
            </a:xfrm>
            <a:custGeom>
              <a:avLst/>
              <a:gdLst>
                <a:gd name="T0" fmla="*/ 30 w 41"/>
                <a:gd name="T1" fmla="*/ 0 h 24"/>
                <a:gd name="T2" fmla="*/ 26 w 41"/>
                <a:gd name="T3" fmla="*/ 24 h 24"/>
                <a:gd name="T4" fmla="*/ 30 w 41"/>
                <a:gd name="T5" fmla="*/ 0 h 24"/>
                <a:gd name="T6" fmla="*/ 0 60000 65536"/>
                <a:gd name="T7" fmla="*/ 0 60000 65536"/>
                <a:gd name="T8" fmla="*/ 0 60000 65536"/>
                <a:gd name="T9" fmla="*/ 0 w 41"/>
                <a:gd name="T10" fmla="*/ 0 h 24"/>
                <a:gd name="T11" fmla="*/ 41 w 41"/>
                <a:gd name="T12" fmla="*/ 24 h 24"/>
              </a:gdLst>
              <a:ahLst/>
              <a:cxnLst>
                <a:cxn ang="T6">
                  <a:pos x="T0" y="T1"/>
                </a:cxn>
                <a:cxn ang="T7">
                  <a:pos x="T2" y="T3"/>
                </a:cxn>
                <a:cxn ang="T8">
                  <a:pos x="T4" y="T5"/>
                </a:cxn>
              </a:cxnLst>
              <a:rect l="T9" t="T10" r="T11" b="T12"/>
              <a:pathLst>
                <a:path w="41" h="24">
                  <a:moveTo>
                    <a:pt x="30" y="0"/>
                  </a:moveTo>
                  <a:cubicBezTo>
                    <a:pt x="4" y="4"/>
                    <a:pt x="0" y="17"/>
                    <a:pt x="26" y="24"/>
                  </a:cubicBezTo>
                  <a:cubicBezTo>
                    <a:pt x="41" y="19"/>
                    <a:pt x="38" y="10"/>
                    <a:pt x="30"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67" name="Freeform 101">
              <a:extLst>
                <a:ext uri="{FF2B5EF4-FFF2-40B4-BE49-F238E27FC236}">
                  <a16:creationId xmlns:a16="http://schemas.microsoft.com/office/drawing/2014/main" id="{1866AE2A-0776-4572-8ED4-FA127044E19D}"/>
                </a:ext>
              </a:extLst>
            </p:cNvPr>
            <p:cNvSpPr>
              <a:spLocks noChangeArrowheads="1"/>
            </p:cNvSpPr>
            <p:nvPr/>
          </p:nvSpPr>
          <p:spPr bwMode="auto">
            <a:xfrm>
              <a:off x="3053" y="1416"/>
              <a:ext cx="11" cy="14"/>
            </a:xfrm>
            <a:custGeom>
              <a:avLst/>
              <a:gdLst>
                <a:gd name="T0" fmla="*/ 10 w 13"/>
                <a:gd name="T1" fmla="*/ 5 h 20"/>
                <a:gd name="T2" fmla="*/ 1 w 13"/>
                <a:gd name="T3" fmla="*/ 11 h 20"/>
                <a:gd name="T4" fmla="*/ 9 w 13"/>
                <a:gd name="T5" fmla="*/ 20 h 20"/>
                <a:gd name="T6" fmla="*/ 10 w 13"/>
                <a:gd name="T7" fmla="*/ 5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68" name="Freeform 102">
              <a:extLst>
                <a:ext uri="{FF2B5EF4-FFF2-40B4-BE49-F238E27FC236}">
                  <a16:creationId xmlns:a16="http://schemas.microsoft.com/office/drawing/2014/main" id="{99DABA8D-15E1-45BA-84EA-C467E66BD869}"/>
                </a:ext>
              </a:extLst>
            </p:cNvPr>
            <p:cNvSpPr>
              <a:spLocks noChangeArrowheads="1"/>
            </p:cNvSpPr>
            <p:nvPr/>
          </p:nvSpPr>
          <p:spPr bwMode="auto">
            <a:xfrm>
              <a:off x="2976" y="1272"/>
              <a:ext cx="10" cy="14"/>
            </a:xfrm>
            <a:custGeom>
              <a:avLst/>
              <a:gdLst>
                <a:gd name="T0" fmla="*/ 10 w 13"/>
                <a:gd name="T1" fmla="*/ 5 h 20"/>
                <a:gd name="T2" fmla="*/ 1 w 13"/>
                <a:gd name="T3" fmla="*/ 11 h 20"/>
                <a:gd name="T4" fmla="*/ 9 w 13"/>
                <a:gd name="T5" fmla="*/ 20 h 20"/>
                <a:gd name="T6" fmla="*/ 10 w 13"/>
                <a:gd name="T7" fmla="*/ 5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69" name="Freeform 103">
              <a:extLst>
                <a:ext uri="{FF2B5EF4-FFF2-40B4-BE49-F238E27FC236}">
                  <a16:creationId xmlns:a16="http://schemas.microsoft.com/office/drawing/2014/main" id="{D8A34AB4-60E0-4284-9591-20D4A06B0316}"/>
                </a:ext>
              </a:extLst>
            </p:cNvPr>
            <p:cNvSpPr>
              <a:spLocks noChangeArrowheads="1"/>
            </p:cNvSpPr>
            <p:nvPr/>
          </p:nvSpPr>
          <p:spPr bwMode="auto">
            <a:xfrm>
              <a:off x="3045" y="1204"/>
              <a:ext cx="12" cy="18"/>
            </a:xfrm>
            <a:custGeom>
              <a:avLst/>
              <a:gdLst>
                <a:gd name="T0" fmla="*/ 6 w 14"/>
                <a:gd name="T1" fmla="*/ 0 h 25"/>
                <a:gd name="T2" fmla="*/ 0 w 14"/>
                <a:gd name="T3" fmla="*/ 13 h 25"/>
                <a:gd name="T4" fmla="*/ 12 w 14"/>
                <a:gd name="T5" fmla="*/ 24 h 25"/>
                <a:gd name="T6" fmla="*/ 6 w 14"/>
                <a:gd name="T7" fmla="*/ 0 h 25"/>
                <a:gd name="T8" fmla="*/ 0 60000 65536"/>
                <a:gd name="T9" fmla="*/ 0 60000 65536"/>
                <a:gd name="T10" fmla="*/ 0 60000 65536"/>
                <a:gd name="T11" fmla="*/ 0 60000 65536"/>
                <a:gd name="T12" fmla="*/ 0 w 14"/>
                <a:gd name="T13" fmla="*/ 0 h 25"/>
                <a:gd name="T14" fmla="*/ 14 w 14"/>
                <a:gd name="T15" fmla="*/ 25 h 25"/>
              </a:gdLst>
              <a:ahLst/>
              <a:cxnLst>
                <a:cxn ang="T8">
                  <a:pos x="T0" y="T1"/>
                </a:cxn>
                <a:cxn ang="T9">
                  <a:pos x="T2" y="T3"/>
                </a:cxn>
                <a:cxn ang="T10">
                  <a:pos x="T4" y="T5"/>
                </a:cxn>
                <a:cxn ang="T11">
                  <a:pos x="T6" y="T7"/>
                </a:cxn>
              </a:cxnLst>
              <a:rect l="T12" t="T13" r="T14" b="T15"/>
              <a:pathLst>
                <a:path w="14" h="25">
                  <a:moveTo>
                    <a:pt x="6" y="0"/>
                  </a:moveTo>
                  <a:cubicBezTo>
                    <a:pt x="4" y="5"/>
                    <a:pt x="3" y="9"/>
                    <a:pt x="0" y="13"/>
                  </a:cubicBezTo>
                  <a:cubicBezTo>
                    <a:pt x="1" y="24"/>
                    <a:pt x="1" y="25"/>
                    <a:pt x="12" y="24"/>
                  </a:cubicBezTo>
                  <a:cubicBezTo>
                    <a:pt x="14" y="12"/>
                    <a:pt x="8" y="10"/>
                    <a:pt x="6"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70" name="Freeform 104">
              <a:extLst>
                <a:ext uri="{FF2B5EF4-FFF2-40B4-BE49-F238E27FC236}">
                  <a16:creationId xmlns:a16="http://schemas.microsoft.com/office/drawing/2014/main" id="{BED56F3E-D3B6-4F9A-A6A5-C63C4CF5985E}"/>
                </a:ext>
              </a:extLst>
            </p:cNvPr>
            <p:cNvSpPr>
              <a:spLocks noChangeArrowheads="1"/>
            </p:cNvSpPr>
            <p:nvPr/>
          </p:nvSpPr>
          <p:spPr bwMode="auto">
            <a:xfrm>
              <a:off x="3017" y="1203"/>
              <a:ext cx="13" cy="18"/>
            </a:xfrm>
            <a:custGeom>
              <a:avLst/>
              <a:gdLst>
                <a:gd name="T0" fmla="*/ 6 w 14"/>
                <a:gd name="T1" fmla="*/ 0 h 25"/>
                <a:gd name="T2" fmla="*/ 0 w 14"/>
                <a:gd name="T3" fmla="*/ 13 h 25"/>
                <a:gd name="T4" fmla="*/ 12 w 14"/>
                <a:gd name="T5" fmla="*/ 24 h 25"/>
                <a:gd name="T6" fmla="*/ 6 w 14"/>
                <a:gd name="T7" fmla="*/ 0 h 25"/>
                <a:gd name="T8" fmla="*/ 0 60000 65536"/>
                <a:gd name="T9" fmla="*/ 0 60000 65536"/>
                <a:gd name="T10" fmla="*/ 0 60000 65536"/>
                <a:gd name="T11" fmla="*/ 0 60000 65536"/>
                <a:gd name="T12" fmla="*/ 0 w 14"/>
                <a:gd name="T13" fmla="*/ 0 h 25"/>
                <a:gd name="T14" fmla="*/ 14 w 14"/>
                <a:gd name="T15" fmla="*/ 25 h 25"/>
              </a:gdLst>
              <a:ahLst/>
              <a:cxnLst>
                <a:cxn ang="T8">
                  <a:pos x="T0" y="T1"/>
                </a:cxn>
                <a:cxn ang="T9">
                  <a:pos x="T2" y="T3"/>
                </a:cxn>
                <a:cxn ang="T10">
                  <a:pos x="T4" y="T5"/>
                </a:cxn>
                <a:cxn ang="T11">
                  <a:pos x="T6" y="T7"/>
                </a:cxn>
              </a:cxnLst>
              <a:rect l="T12" t="T13" r="T14" b="T15"/>
              <a:pathLst>
                <a:path w="14" h="25">
                  <a:moveTo>
                    <a:pt x="6" y="0"/>
                  </a:moveTo>
                  <a:cubicBezTo>
                    <a:pt x="4" y="5"/>
                    <a:pt x="3" y="9"/>
                    <a:pt x="0" y="13"/>
                  </a:cubicBezTo>
                  <a:cubicBezTo>
                    <a:pt x="1" y="24"/>
                    <a:pt x="1" y="25"/>
                    <a:pt x="12" y="24"/>
                  </a:cubicBezTo>
                  <a:cubicBezTo>
                    <a:pt x="14" y="12"/>
                    <a:pt x="8" y="10"/>
                    <a:pt x="6" y="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71" name="Freeform 105">
              <a:extLst>
                <a:ext uri="{FF2B5EF4-FFF2-40B4-BE49-F238E27FC236}">
                  <a16:creationId xmlns:a16="http://schemas.microsoft.com/office/drawing/2014/main" id="{6C32718B-1340-47AA-9A68-722B263D2224}"/>
                </a:ext>
              </a:extLst>
            </p:cNvPr>
            <p:cNvSpPr>
              <a:spLocks noChangeArrowheads="1"/>
            </p:cNvSpPr>
            <p:nvPr/>
          </p:nvSpPr>
          <p:spPr bwMode="auto">
            <a:xfrm>
              <a:off x="3004" y="1224"/>
              <a:ext cx="12" cy="14"/>
            </a:xfrm>
            <a:custGeom>
              <a:avLst/>
              <a:gdLst>
                <a:gd name="T0" fmla="*/ 10 w 13"/>
                <a:gd name="T1" fmla="*/ 5 h 20"/>
                <a:gd name="T2" fmla="*/ 1 w 13"/>
                <a:gd name="T3" fmla="*/ 11 h 20"/>
                <a:gd name="T4" fmla="*/ 9 w 13"/>
                <a:gd name="T5" fmla="*/ 20 h 20"/>
                <a:gd name="T6" fmla="*/ 10 w 13"/>
                <a:gd name="T7" fmla="*/ 5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72" name="Freeform 106">
              <a:extLst>
                <a:ext uri="{FF2B5EF4-FFF2-40B4-BE49-F238E27FC236}">
                  <a16:creationId xmlns:a16="http://schemas.microsoft.com/office/drawing/2014/main" id="{8DF58065-1E11-47D4-9521-F5C129862B6B}"/>
                </a:ext>
              </a:extLst>
            </p:cNvPr>
            <p:cNvSpPr>
              <a:spLocks noChangeArrowheads="1"/>
            </p:cNvSpPr>
            <p:nvPr/>
          </p:nvSpPr>
          <p:spPr bwMode="auto">
            <a:xfrm>
              <a:off x="2976" y="1256"/>
              <a:ext cx="10" cy="14"/>
            </a:xfrm>
            <a:custGeom>
              <a:avLst/>
              <a:gdLst>
                <a:gd name="T0" fmla="*/ 10 w 13"/>
                <a:gd name="T1" fmla="*/ 5 h 20"/>
                <a:gd name="T2" fmla="*/ 1 w 13"/>
                <a:gd name="T3" fmla="*/ 11 h 20"/>
                <a:gd name="T4" fmla="*/ 9 w 13"/>
                <a:gd name="T5" fmla="*/ 20 h 20"/>
                <a:gd name="T6" fmla="*/ 10 w 13"/>
                <a:gd name="T7" fmla="*/ 5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73" name="Freeform 107">
              <a:extLst>
                <a:ext uri="{FF2B5EF4-FFF2-40B4-BE49-F238E27FC236}">
                  <a16:creationId xmlns:a16="http://schemas.microsoft.com/office/drawing/2014/main" id="{03637C39-6C0D-4C75-98F5-1BD5210E38CD}"/>
                </a:ext>
              </a:extLst>
            </p:cNvPr>
            <p:cNvSpPr>
              <a:spLocks noChangeArrowheads="1"/>
            </p:cNvSpPr>
            <p:nvPr/>
          </p:nvSpPr>
          <p:spPr bwMode="auto">
            <a:xfrm>
              <a:off x="2997" y="1243"/>
              <a:ext cx="12" cy="14"/>
            </a:xfrm>
            <a:custGeom>
              <a:avLst/>
              <a:gdLst>
                <a:gd name="T0" fmla="*/ 10 w 13"/>
                <a:gd name="T1" fmla="*/ 5 h 20"/>
                <a:gd name="T2" fmla="*/ 1 w 13"/>
                <a:gd name="T3" fmla="*/ 11 h 20"/>
                <a:gd name="T4" fmla="*/ 9 w 13"/>
                <a:gd name="T5" fmla="*/ 20 h 20"/>
                <a:gd name="T6" fmla="*/ 10 w 13"/>
                <a:gd name="T7" fmla="*/ 5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74" name="Freeform 108">
              <a:extLst>
                <a:ext uri="{FF2B5EF4-FFF2-40B4-BE49-F238E27FC236}">
                  <a16:creationId xmlns:a16="http://schemas.microsoft.com/office/drawing/2014/main" id="{00F69485-BE07-45A5-BCBB-65DFB5E2FF63}"/>
                </a:ext>
              </a:extLst>
            </p:cNvPr>
            <p:cNvSpPr>
              <a:spLocks noChangeArrowheads="1"/>
            </p:cNvSpPr>
            <p:nvPr/>
          </p:nvSpPr>
          <p:spPr bwMode="auto">
            <a:xfrm>
              <a:off x="2154" y="320"/>
              <a:ext cx="12" cy="14"/>
            </a:xfrm>
            <a:custGeom>
              <a:avLst/>
              <a:gdLst>
                <a:gd name="T0" fmla="*/ 10 w 13"/>
                <a:gd name="T1" fmla="*/ 5 h 20"/>
                <a:gd name="T2" fmla="*/ 1 w 13"/>
                <a:gd name="T3" fmla="*/ 11 h 20"/>
                <a:gd name="T4" fmla="*/ 9 w 13"/>
                <a:gd name="T5" fmla="*/ 20 h 20"/>
                <a:gd name="T6" fmla="*/ 10 w 13"/>
                <a:gd name="T7" fmla="*/ 5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75" name="Freeform 109">
              <a:extLst>
                <a:ext uri="{FF2B5EF4-FFF2-40B4-BE49-F238E27FC236}">
                  <a16:creationId xmlns:a16="http://schemas.microsoft.com/office/drawing/2014/main" id="{49630B31-C036-46AA-A4F5-C85BFEEC1927}"/>
                </a:ext>
              </a:extLst>
            </p:cNvPr>
            <p:cNvSpPr>
              <a:spLocks noChangeArrowheads="1"/>
            </p:cNvSpPr>
            <p:nvPr/>
          </p:nvSpPr>
          <p:spPr bwMode="auto">
            <a:xfrm>
              <a:off x="2084" y="288"/>
              <a:ext cx="12" cy="14"/>
            </a:xfrm>
            <a:custGeom>
              <a:avLst/>
              <a:gdLst>
                <a:gd name="T0" fmla="*/ 10 w 13"/>
                <a:gd name="T1" fmla="*/ 5 h 20"/>
                <a:gd name="T2" fmla="*/ 1 w 13"/>
                <a:gd name="T3" fmla="*/ 11 h 20"/>
                <a:gd name="T4" fmla="*/ 9 w 13"/>
                <a:gd name="T5" fmla="*/ 20 h 20"/>
                <a:gd name="T6" fmla="*/ 10 w 13"/>
                <a:gd name="T7" fmla="*/ 5 h 20"/>
                <a:gd name="T8" fmla="*/ 0 60000 65536"/>
                <a:gd name="T9" fmla="*/ 0 60000 65536"/>
                <a:gd name="T10" fmla="*/ 0 60000 65536"/>
                <a:gd name="T11" fmla="*/ 0 60000 65536"/>
                <a:gd name="T12" fmla="*/ 0 w 13"/>
                <a:gd name="T13" fmla="*/ 0 h 20"/>
                <a:gd name="T14" fmla="*/ 13 w 13"/>
                <a:gd name="T15" fmla="*/ 20 h 20"/>
              </a:gdLst>
              <a:ahLst/>
              <a:cxnLst>
                <a:cxn ang="T8">
                  <a:pos x="T0" y="T1"/>
                </a:cxn>
                <a:cxn ang="T9">
                  <a:pos x="T2" y="T3"/>
                </a:cxn>
                <a:cxn ang="T10">
                  <a:pos x="T4" y="T5"/>
                </a:cxn>
                <a:cxn ang="T11">
                  <a:pos x="T6" y="T7"/>
                </a:cxn>
              </a:cxnLst>
              <a:rect l="T12" t="T13" r="T14" b="T15"/>
              <a:pathLst>
                <a:path w="13" h="20">
                  <a:moveTo>
                    <a:pt x="10" y="5"/>
                  </a:moveTo>
                  <a:cubicBezTo>
                    <a:pt x="3" y="0"/>
                    <a:pt x="5" y="6"/>
                    <a:pt x="1" y="11"/>
                  </a:cubicBezTo>
                  <a:cubicBezTo>
                    <a:pt x="0" y="18"/>
                    <a:pt x="2" y="19"/>
                    <a:pt x="9" y="20"/>
                  </a:cubicBezTo>
                  <a:cubicBezTo>
                    <a:pt x="13" y="14"/>
                    <a:pt x="10" y="12"/>
                    <a:pt x="10" y="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sp>
          <p:nvSpPr>
            <p:cNvPr id="276" name="Freeform 110">
              <a:extLst>
                <a:ext uri="{FF2B5EF4-FFF2-40B4-BE49-F238E27FC236}">
                  <a16:creationId xmlns:a16="http://schemas.microsoft.com/office/drawing/2014/main" id="{F74A5633-0C2A-4BA7-BBED-41BEBBB03735}"/>
                </a:ext>
              </a:extLst>
            </p:cNvPr>
            <p:cNvSpPr>
              <a:spLocks noChangeArrowheads="1"/>
            </p:cNvSpPr>
            <p:nvPr/>
          </p:nvSpPr>
          <p:spPr bwMode="auto">
            <a:xfrm>
              <a:off x="1810" y="85"/>
              <a:ext cx="2370" cy="1537"/>
            </a:xfrm>
            <a:custGeom>
              <a:avLst/>
              <a:gdLst>
                <a:gd name="T0" fmla="*/ 452 w 2060"/>
                <a:gd name="T1" fmla="*/ 653 h 1644"/>
                <a:gd name="T2" fmla="*/ 333 w 2060"/>
                <a:gd name="T3" fmla="*/ 595 h 1644"/>
                <a:gd name="T4" fmla="*/ 158 w 2060"/>
                <a:gd name="T5" fmla="*/ 645 h 1644"/>
                <a:gd name="T6" fmla="*/ 46 w 2060"/>
                <a:gd name="T7" fmla="*/ 759 h 1644"/>
                <a:gd name="T8" fmla="*/ 12 w 2060"/>
                <a:gd name="T9" fmla="*/ 941 h 1644"/>
                <a:gd name="T10" fmla="*/ 146 w 2060"/>
                <a:gd name="T11" fmla="*/ 1059 h 1644"/>
                <a:gd name="T12" fmla="*/ 308 w 2060"/>
                <a:gd name="T13" fmla="*/ 1041 h 1644"/>
                <a:gd name="T14" fmla="*/ 396 w 2060"/>
                <a:gd name="T15" fmla="*/ 1138 h 1644"/>
                <a:gd name="T16" fmla="*/ 452 w 2060"/>
                <a:gd name="T17" fmla="*/ 1447 h 1644"/>
                <a:gd name="T18" fmla="*/ 497 w 2060"/>
                <a:gd name="T19" fmla="*/ 1628 h 1644"/>
                <a:gd name="T20" fmla="*/ 704 w 2060"/>
                <a:gd name="T21" fmla="*/ 1574 h 1644"/>
                <a:gd name="T22" fmla="*/ 817 w 2060"/>
                <a:gd name="T23" fmla="*/ 1380 h 1644"/>
                <a:gd name="T24" fmla="*/ 885 w 2060"/>
                <a:gd name="T25" fmla="*/ 1153 h 1644"/>
                <a:gd name="T26" fmla="*/ 998 w 2060"/>
                <a:gd name="T27" fmla="*/ 999 h 1644"/>
                <a:gd name="T28" fmla="*/ 796 w 2060"/>
                <a:gd name="T29" fmla="*/ 856 h 1644"/>
                <a:gd name="T30" fmla="*/ 817 w 2060"/>
                <a:gd name="T31" fmla="*/ 819 h 1644"/>
                <a:gd name="T32" fmla="*/ 1003 w 2060"/>
                <a:gd name="T33" fmla="*/ 916 h 1644"/>
                <a:gd name="T34" fmla="*/ 1098 w 2060"/>
                <a:gd name="T35" fmla="*/ 792 h 1644"/>
                <a:gd name="T36" fmla="*/ 1046 w 2060"/>
                <a:gd name="T37" fmla="*/ 763 h 1644"/>
                <a:gd name="T38" fmla="*/ 929 w 2060"/>
                <a:gd name="T39" fmla="*/ 716 h 1644"/>
                <a:gd name="T40" fmla="*/ 1141 w 2060"/>
                <a:gd name="T41" fmla="*/ 761 h 1644"/>
                <a:gd name="T42" fmla="*/ 1296 w 2060"/>
                <a:gd name="T43" fmla="*/ 852 h 1644"/>
                <a:gd name="T44" fmla="*/ 1373 w 2060"/>
                <a:gd name="T45" fmla="*/ 1033 h 1644"/>
                <a:gd name="T46" fmla="*/ 1608 w 2060"/>
                <a:gd name="T47" fmla="*/ 847 h 1644"/>
                <a:gd name="T48" fmla="*/ 1704 w 2060"/>
                <a:gd name="T49" fmla="*/ 1030 h 1644"/>
                <a:gd name="T50" fmla="*/ 1707 w 2060"/>
                <a:gd name="T51" fmla="*/ 874 h 1644"/>
                <a:gd name="T52" fmla="*/ 1759 w 2060"/>
                <a:gd name="T53" fmla="*/ 800 h 1644"/>
                <a:gd name="T54" fmla="*/ 1783 w 2060"/>
                <a:gd name="T55" fmla="*/ 544 h 1644"/>
                <a:gd name="T56" fmla="*/ 1824 w 2060"/>
                <a:gd name="T57" fmla="*/ 528 h 1644"/>
                <a:gd name="T58" fmla="*/ 1844 w 2060"/>
                <a:gd name="T59" fmla="*/ 427 h 1644"/>
                <a:gd name="T60" fmla="*/ 1805 w 2060"/>
                <a:gd name="T61" fmla="*/ 226 h 1644"/>
                <a:gd name="T62" fmla="*/ 1899 w 2060"/>
                <a:gd name="T63" fmla="*/ 108 h 1644"/>
                <a:gd name="T64" fmla="*/ 1947 w 2060"/>
                <a:gd name="T65" fmla="*/ 209 h 1644"/>
                <a:gd name="T66" fmla="*/ 1943 w 2060"/>
                <a:gd name="T67" fmla="*/ 123 h 1644"/>
                <a:gd name="T68" fmla="*/ 1975 w 2060"/>
                <a:gd name="T69" fmla="*/ 51 h 1644"/>
                <a:gd name="T70" fmla="*/ 2038 w 2060"/>
                <a:gd name="T71" fmla="*/ 0 h 1644"/>
                <a:gd name="T72" fmla="*/ 1820 w 2060"/>
                <a:gd name="T73" fmla="*/ 63 h 1644"/>
                <a:gd name="T74" fmla="*/ 1583 w 2060"/>
                <a:gd name="T75" fmla="*/ 83 h 1644"/>
                <a:gd name="T76" fmla="*/ 1349 w 2060"/>
                <a:gd name="T77" fmla="*/ 30 h 1644"/>
                <a:gd name="T78" fmla="*/ 1132 w 2060"/>
                <a:gd name="T79" fmla="*/ 65 h 1644"/>
                <a:gd name="T80" fmla="*/ 1040 w 2060"/>
                <a:gd name="T81" fmla="*/ 170 h 1644"/>
                <a:gd name="T82" fmla="*/ 926 w 2060"/>
                <a:gd name="T83" fmla="*/ 137 h 1644"/>
                <a:gd name="T84" fmla="*/ 758 w 2060"/>
                <a:gd name="T85" fmla="*/ 183 h 1644"/>
                <a:gd name="T86" fmla="*/ 667 w 2060"/>
                <a:gd name="T87" fmla="*/ 140 h 1644"/>
                <a:gd name="T88" fmla="*/ 364 w 2060"/>
                <a:gd name="T89" fmla="*/ 248 h 1644"/>
                <a:gd name="T90" fmla="*/ 535 w 2060"/>
                <a:gd name="T91" fmla="*/ 213 h 1644"/>
                <a:gd name="T92" fmla="*/ 638 w 2060"/>
                <a:gd name="T93" fmla="*/ 276 h 1644"/>
                <a:gd name="T94" fmla="*/ 443 w 2060"/>
                <a:gd name="T95" fmla="*/ 357 h 1644"/>
                <a:gd name="T96" fmla="*/ 275 w 2060"/>
                <a:gd name="T97" fmla="*/ 416 h 1644"/>
                <a:gd name="T98" fmla="*/ 167 w 2060"/>
                <a:gd name="T99" fmla="*/ 537 h 1644"/>
                <a:gd name="T100" fmla="*/ 283 w 2060"/>
                <a:gd name="T101" fmla="*/ 552 h 1644"/>
                <a:gd name="T102" fmla="*/ 381 w 2060"/>
                <a:gd name="T103" fmla="*/ 573 h 1644"/>
                <a:gd name="T104" fmla="*/ 493 w 2060"/>
                <a:gd name="T105" fmla="*/ 590 h 1644"/>
                <a:gd name="T106" fmla="*/ 487 w 2060"/>
                <a:gd name="T107" fmla="*/ 512 h 1644"/>
                <a:gd name="T108" fmla="*/ 592 w 2060"/>
                <a:gd name="T109" fmla="*/ 548 h 1644"/>
                <a:gd name="T110" fmla="*/ 686 w 2060"/>
                <a:gd name="T111" fmla="*/ 470 h 1644"/>
                <a:gd name="T112" fmla="*/ 772 w 2060"/>
                <a:gd name="T113" fmla="*/ 480 h 1644"/>
                <a:gd name="T114" fmla="*/ 639 w 2060"/>
                <a:gd name="T115" fmla="*/ 598 h 16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060"/>
                <a:gd name="T175" fmla="*/ 0 h 1644"/>
                <a:gd name="T176" fmla="*/ 2060 w 2060"/>
                <a:gd name="T177" fmla="*/ 1644 h 16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4268">
                <a:solidFill>
                  <a:srgbClr val="BCB5AC"/>
                </a:solidFill>
                <a:latin typeface="方正兰亭黑_GBK" charset="-122"/>
                <a:sym typeface="宋体" panose="02010600030101010101" pitchFamily="2" charset="-122"/>
              </a:endParaRPr>
            </a:p>
          </p:txBody>
        </p:sp>
      </p:grpSp>
      <p:grpSp>
        <p:nvGrpSpPr>
          <p:cNvPr id="2" name="组合 1">
            <a:extLst>
              <a:ext uri="{FF2B5EF4-FFF2-40B4-BE49-F238E27FC236}">
                <a16:creationId xmlns:a16="http://schemas.microsoft.com/office/drawing/2014/main" id="{F490366F-9C5F-44C3-AAF6-7D9B38E230B4}"/>
              </a:ext>
            </a:extLst>
          </p:cNvPr>
          <p:cNvGrpSpPr/>
          <p:nvPr/>
        </p:nvGrpSpPr>
        <p:grpSpPr>
          <a:xfrm>
            <a:off x="241169" y="234249"/>
            <a:ext cx="3416780" cy="506086"/>
            <a:chOff x="179512" y="175643"/>
            <a:chExt cx="2561992" cy="379477"/>
          </a:xfrm>
        </p:grpSpPr>
        <p:sp>
          <p:nvSpPr>
            <p:cNvPr id="40" name="Title 1"/>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平台背景</a:t>
              </a:r>
              <a:endParaRPr lang="en-GB" altLang="zh-CN" sz="2400" dirty="0">
                <a:solidFill>
                  <a:schemeClr val="tx1">
                    <a:lumMod val="65000"/>
                    <a:lumOff val="35000"/>
                  </a:schemeClr>
                </a:solidFill>
                <a:latin typeface="+mn-lt"/>
                <a:ea typeface="+mn-ea"/>
                <a:cs typeface="+mn-ea"/>
                <a:sym typeface="+mn-lt"/>
              </a:endParaRPr>
            </a:p>
          </p:txBody>
        </p:sp>
        <p:grpSp>
          <p:nvGrpSpPr>
            <p:cNvPr id="42" name="组合 41">
              <a:extLst>
                <a:ext uri="{FF2B5EF4-FFF2-40B4-BE49-F238E27FC236}">
                  <a16:creationId xmlns:a16="http://schemas.microsoft.com/office/drawing/2014/main" id="{FB638764-97D4-4C6D-8FBD-3601302229D7}"/>
                </a:ext>
              </a:extLst>
            </p:cNvPr>
            <p:cNvGrpSpPr/>
            <p:nvPr/>
          </p:nvGrpSpPr>
          <p:grpSpPr>
            <a:xfrm>
              <a:off x="179512" y="239963"/>
              <a:ext cx="363995" cy="250835"/>
              <a:chOff x="1311557" y="1084208"/>
              <a:chExt cx="363995" cy="250835"/>
            </a:xfrm>
          </p:grpSpPr>
          <p:sp>
            <p:nvSpPr>
              <p:cNvPr id="43" name="任意多边形: 形状 42">
                <a:extLst>
                  <a:ext uri="{FF2B5EF4-FFF2-40B4-BE49-F238E27FC236}">
                    <a16:creationId xmlns:a16="http://schemas.microsoft.com/office/drawing/2014/main" id="{A3646016-9F81-4DE2-8BAA-82E020035812}"/>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44" name="任意多边形: 形状 43">
                <a:extLst>
                  <a:ext uri="{FF2B5EF4-FFF2-40B4-BE49-F238E27FC236}">
                    <a16:creationId xmlns:a16="http://schemas.microsoft.com/office/drawing/2014/main" id="{8729B4DA-973B-407B-A9C9-CAEB39ABEB29}"/>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3" name="组合 2">
            <a:extLst>
              <a:ext uri="{FF2B5EF4-FFF2-40B4-BE49-F238E27FC236}">
                <a16:creationId xmlns:a16="http://schemas.microsoft.com/office/drawing/2014/main" id="{BF57DFF6-5964-468B-A83A-51E968E6C0AB}"/>
              </a:ext>
            </a:extLst>
          </p:cNvPr>
          <p:cNvGrpSpPr/>
          <p:nvPr/>
        </p:nvGrpSpPr>
        <p:grpSpPr>
          <a:xfrm>
            <a:off x="1489596" y="932939"/>
            <a:ext cx="3937352" cy="672234"/>
            <a:chOff x="1489596" y="932939"/>
            <a:chExt cx="3937352" cy="672234"/>
          </a:xfrm>
        </p:grpSpPr>
        <p:sp>
          <p:nvSpPr>
            <p:cNvPr id="48" name="圆角矩形 23">
              <a:extLst>
                <a:ext uri="{FF2B5EF4-FFF2-40B4-BE49-F238E27FC236}">
                  <a16:creationId xmlns:a16="http://schemas.microsoft.com/office/drawing/2014/main" id="{0074DC27-C30D-4FF6-874C-2A1717761ED5}"/>
                </a:ext>
              </a:extLst>
            </p:cNvPr>
            <p:cNvSpPr>
              <a:spLocks noChangeArrowheads="1"/>
            </p:cNvSpPr>
            <p:nvPr/>
          </p:nvSpPr>
          <p:spPr bwMode="auto">
            <a:xfrm>
              <a:off x="2257861" y="932939"/>
              <a:ext cx="3169087" cy="612915"/>
            </a:xfrm>
            <a:prstGeom prst="roundRect">
              <a:avLst>
                <a:gd name="adj" fmla="val 50000"/>
              </a:avLst>
            </a:prstGeom>
            <a:solidFill>
              <a:srgbClr val="0F78C3"/>
            </a:solidFill>
            <a:ln>
              <a:noFill/>
            </a:ln>
          </p:spPr>
          <p:txBody>
            <a:bodyPr anchor="ctr"/>
            <a:lstStyle>
              <a:lvl1pPr algn="just">
                <a:lnSpc>
                  <a:spcPct val="110000"/>
                </a:lnSpc>
                <a:spcBef>
                  <a:spcPts val="1800"/>
                </a:spcBef>
                <a:buClr>
                  <a:schemeClr val="accent1"/>
                </a:buClr>
                <a:buSzPct val="130000"/>
                <a:buBlip>
                  <a:blip r:embed="rId3"/>
                </a:buBlip>
                <a:defRPr sz="2000">
                  <a:solidFill>
                    <a:srgbClr val="1486AF"/>
                  </a:solidFill>
                  <a:latin typeface="Arial" panose="020B0604020202020204" pitchFamily="34" charset="0"/>
                  <a:ea typeface="微软雅黑" panose="020B0503020204020204" pitchFamily="34" charset="-122"/>
                </a:defRPr>
              </a:lvl1pPr>
              <a:lvl2pPr marL="742950" indent="-285750" algn="just">
                <a:lnSpc>
                  <a:spcPct val="130000"/>
                </a:lnSpc>
                <a:spcAft>
                  <a:spcPts val="600"/>
                </a:spcAft>
                <a:buClr>
                  <a:srgbClr val="8EB5E4"/>
                </a:buClr>
                <a:buFont typeface="幼圆" panose="02010509060101010101" pitchFamily="49" charset="-122"/>
                <a:buChar char=" "/>
                <a:defRPr sz="1600">
                  <a:solidFill>
                    <a:srgbClr val="979797"/>
                  </a:solidFill>
                  <a:latin typeface="幼圆" panose="02010509060101010101" pitchFamily="49" charset="-122"/>
                  <a:ea typeface="幼圆" panose="02010509060101010101" pitchFamily="49" charset="-122"/>
                </a:defRPr>
              </a:lvl2pPr>
              <a:lvl3pPr marL="1143000" indent="-228600">
                <a:lnSpc>
                  <a:spcPct val="90000"/>
                </a:lnSpc>
                <a:spcBef>
                  <a:spcPts val="500"/>
                </a:spcBef>
                <a:spcAft>
                  <a:spcPts val="600"/>
                </a:spcAft>
                <a:buFont typeface="Arial" panose="020B0604020202020204" pitchFamily="34" charset="0"/>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5pPr>
              <a:lvl6pPr marL="25146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ctr" eaLnBrk="1" hangingPunct="1">
                <a:lnSpc>
                  <a:spcPct val="100000"/>
                </a:lnSpc>
                <a:spcBef>
                  <a:spcPct val="0"/>
                </a:spcBef>
                <a:buClrTx/>
                <a:buSzTx/>
                <a:buFontTx/>
                <a:buNone/>
              </a:pPr>
              <a:endParaRPr lang="zh-CN" altLang="zh-CN" sz="2801">
                <a:solidFill>
                  <a:srgbClr val="FFFFFF"/>
                </a:solidFill>
                <a:latin typeface="微软雅黑" panose="020B0503020204020204" pitchFamily="34" charset="-122"/>
                <a:sym typeface="微软雅黑" panose="020B0503020204020204" pitchFamily="34" charset="-122"/>
              </a:endParaRPr>
            </a:p>
          </p:txBody>
        </p:sp>
        <p:sp>
          <p:nvSpPr>
            <p:cNvPr id="49" name="Freeform 24">
              <a:extLst>
                <a:ext uri="{FF2B5EF4-FFF2-40B4-BE49-F238E27FC236}">
                  <a16:creationId xmlns:a16="http://schemas.microsoft.com/office/drawing/2014/main" id="{B78D620A-74C0-4DFC-ABA2-35078606D703}"/>
                </a:ext>
              </a:extLst>
            </p:cNvPr>
            <p:cNvSpPr>
              <a:spLocks noEditPoints="1" noChangeArrowheads="1"/>
            </p:cNvSpPr>
            <p:nvPr/>
          </p:nvSpPr>
          <p:spPr bwMode="auto">
            <a:xfrm>
              <a:off x="1489596" y="935059"/>
              <a:ext cx="647232" cy="670114"/>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F78C3"/>
            </a:solidFill>
            <a:ln>
              <a:noFill/>
            </a:ln>
          </p:spPr>
          <p:txBody>
            <a:bodyPr/>
            <a:lstStyle/>
            <a:p>
              <a:endParaRPr lang="zh-CN" altLang="en-US" sz="3202"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文本框 12">
              <a:extLst>
                <a:ext uri="{FF2B5EF4-FFF2-40B4-BE49-F238E27FC236}">
                  <a16:creationId xmlns:a16="http://schemas.microsoft.com/office/drawing/2014/main" id="{86D6F864-93FC-4BD5-8632-C5280E917AA9}"/>
                </a:ext>
              </a:extLst>
            </p:cNvPr>
            <p:cNvSpPr>
              <a:spLocks noChangeArrowheads="1"/>
            </p:cNvSpPr>
            <p:nvPr/>
          </p:nvSpPr>
          <p:spPr bwMode="auto">
            <a:xfrm>
              <a:off x="2257864" y="1047971"/>
              <a:ext cx="297701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just">
                <a:lnSpc>
                  <a:spcPct val="110000"/>
                </a:lnSpc>
                <a:spcBef>
                  <a:spcPts val="1800"/>
                </a:spcBef>
                <a:buClr>
                  <a:schemeClr val="accent1"/>
                </a:buClr>
                <a:buSzPct val="130000"/>
                <a:buBlip>
                  <a:blip r:embed="rId3"/>
                </a:buBlip>
                <a:defRPr sz="2000">
                  <a:solidFill>
                    <a:srgbClr val="1486AF"/>
                  </a:solidFill>
                  <a:latin typeface="Arial" panose="020B0604020202020204" pitchFamily="34" charset="0"/>
                  <a:ea typeface="微软雅黑" panose="020B0503020204020204" pitchFamily="34" charset="-122"/>
                </a:defRPr>
              </a:lvl1pPr>
              <a:lvl2pPr marL="742950" indent="-285750" algn="just">
                <a:lnSpc>
                  <a:spcPct val="130000"/>
                </a:lnSpc>
                <a:spcAft>
                  <a:spcPts val="600"/>
                </a:spcAft>
                <a:buClr>
                  <a:srgbClr val="8EB5E4"/>
                </a:buClr>
                <a:buFont typeface="幼圆" panose="02010509060101010101" pitchFamily="49" charset="-122"/>
                <a:buChar char=" "/>
                <a:defRPr sz="1600">
                  <a:solidFill>
                    <a:srgbClr val="979797"/>
                  </a:solidFill>
                  <a:latin typeface="幼圆" panose="02010509060101010101" pitchFamily="49" charset="-122"/>
                  <a:ea typeface="幼圆" panose="02010509060101010101" pitchFamily="49" charset="-122"/>
                </a:defRPr>
              </a:lvl2pPr>
              <a:lvl3pPr marL="1143000" indent="-228600">
                <a:lnSpc>
                  <a:spcPct val="90000"/>
                </a:lnSpc>
                <a:spcBef>
                  <a:spcPts val="500"/>
                </a:spcBef>
                <a:spcAft>
                  <a:spcPts val="600"/>
                </a:spcAft>
                <a:buFont typeface="Arial" panose="020B0604020202020204" pitchFamily="34" charset="0"/>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5pPr>
              <a:lvl6pPr marL="25146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ctr" eaLnBrk="1" hangingPunct="1">
                <a:lnSpc>
                  <a:spcPct val="100000"/>
                </a:lnSpc>
                <a:spcBef>
                  <a:spcPct val="0"/>
                </a:spcBef>
                <a:buClrTx/>
                <a:buSzTx/>
                <a:buFontTx/>
                <a:buNone/>
              </a:pPr>
              <a:r>
                <a:rPr lang="zh-CN" altLang="en-US" sz="1867" b="1" dirty="0">
                  <a:solidFill>
                    <a:srgbClr val="FFFFFF"/>
                  </a:solidFill>
                  <a:latin typeface="微软雅黑" panose="020B0503020204020204" pitchFamily="34" charset="-122"/>
                  <a:sym typeface="微软雅黑" panose="020B0503020204020204" pitchFamily="34" charset="-122"/>
                </a:rPr>
                <a:t>国家农业科技创新联盟</a:t>
              </a:r>
              <a:endParaRPr lang="en-US" altLang="zh-CN" sz="1867" b="1" dirty="0">
                <a:solidFill>
                  <a:srgbClr val="FFFFFF"/>
                </a:solidFill>
                <a:latin typeface="微软雅黑" panose="020B0503020204020204" pitchFamily="34" charset="-122"/>
                <a:sym typeface="微软雅黑" panose="020B0503020204020204" pitchFamily="34" charset="-122"/>
              </a:endParaRPr>
            </a:p>
          </p:txBody>
        </p:sp>
      </p:grpSp>
      <p:sp>
        <p:nvSpPr>
          <p:cNvPr id="51" name="文本框 50">
            <a:extLst>
              <a:ext uri="{FF2B5EF4-FFF2-40B4-BE49-F238E27FC236}">
                <a16:creationId xmlns:a16="http://schemas.microsoft.com/office/drawing/2014/main" id="{617F8AD5-C521-46CE-884C-DCCDAA7D8D16}"/>
              </a:ext>
            </a:extLst>
          </p:cNvPr>
          <p:cNvSpPr txBox="1"/>
          <p:nvPr/>
        </p:nvSpPr>
        <p:spPr>
          <a:xfrm>
            <a:off x="1489596" y="1719530"/>
            <a:ext cx="9603289" cy="1156855"/>
          </a:xfrm>
          <a:prstGeom prst="rect">
            <a:avLst/>
          </a:prstGeom>
          <a:noFill/>
        </p:spPr>
        <p:txBody>
          <a:bodyPr wrap="square">
            <a:spAutoFit/>
          </a:bodyPr>
          <a:lstStyle/>
          <a:p>
            <a:pPr marL="228646" indent="-228646">
              <a:lnSpc>
                <a:spcPct val="150000"/>
              </a:lnSpc>
              <a:buFont typeface="Wingdings" panose="05000000000000000000" pitchFamily="2" charset="2"/>
              <a:buChar char="Ø"/>
            </a:pPr>
            <a:r>
              <a:rPr lang="zh-CN" altLang="zh-CN" sz="1600" dirty="0">
                <a:latin typeface="+mn-ea"/>
              </a:rPr>
              <a:t>由农业部、财政部主导成立，由国家级、省级和地市级农业科研机构共同参与，着力解决农业全局性重大战略与共性技术难题和区域性农业发展重大关键性技术问题，开展农业科研协同创新的非法人联盟组织</a:t>
            </a:r>
            <a:r>
              <a:rPr lang="zh-CN" altLang="en-US" sz="1600" dirty="0">
                <a:latin typeface="+mn-ea"/>
              </a:rPr>
              <a:t>，</a:t>
            </a:r>
            <a:r>
              <a:rPr lang="zh-CN" altLang="zh-CN" sz="1600" dirty="0">
                <a:latin typeface="+mn-ea"/>
              </a:rPr>
              <a:t>各省级农</a:t>
            </a:r>
            <a:r>
              <a:rPr lang="en-US" altLang="zh-CN" sz="1600" dirty="0">
                <a:latin typeface="+mn-ea"/>
              </a:rPr>
              <a:t>(</a:t>
            </a:r>
            <a:r>
              <a:rPr lang="zh-CN" altLang="zh-CN" sz="1600" dirty="0">
                <a:latin typeface="+mn-ea"/>
              </a:rPr>
              <a:t>牧</a:t>
            </a:r>
            <a:r>
              <a:rPr lang="en-US" altLang="zh-CN" sz="1600" dirty="0">
                <a:latin typeface="+mn-ea"/>
              </a:rPr>
              <a:t>)</a:t>
            </a:r>
            <a:r>
              <a:rPr lang="zh-CN" altLang="zh-CN" sz="1600" dirty="0">
                <a:latin typeface="+mn-ea"/>
              </a:rPr>
              <a:t>业行政管理部门</a:t>
            </a:r>
            <a:r>
              <a:rPr lang="zh-CN" altLang="en-US" sz="1600" dirty="0">
                <a:latin typeface="+mn-ea"/>
              </a:rPr>
              <a:t>和科研院所、地市级科研机构等均是联盟成员单位。</a:t>
            </a:r>
          </a:p>
        </p:txBody>
      </p:sp>
      <p:grpSp>
        <p:nvGrpSpPr>
          <p:cNvPr id="4" name="组合 3">
            <a:extLst>
              <a:ext uri="{FF2B5EF4-FFF2-40B4-BE49-F238E27FC236}">
                <a16:creationId xmlns:a16="http://schemas.microsoft.com/office/drawing/2014/main" id="{90FD3D86-6220-4173-A328-5D4DA0DC943F}"/>
              </a:ext>
            </a:extLst>
          </p:cNvPr>
          <p:cNvGrpSpPr/>
          <p:nvPr/>
        </p:nvGrpSpPr>
        <p:grpSpPr>
          <a:xfrm>
            <a:off x="1489596" y="3079363"/>
            <a:ext cx="3937352" cy="672234"/>
            <a:chOff x="1489596" y="3079363"/>
            <a:chExt cx="3937352" cy="672234"/>
          </a:xfrm>
        </p:grpSpPr>
        <p:sp>
          <p:nvSpPr>
            <p:cNvPr id="54" name="圆角矩形 23">
              <a:extLst>
                <a:ext uri="{FF2B5EF4-FFF2-40B4-BE49-F238E27FC236}">
                  <a16:creationId xmlns:a16="http://schemas.microsoft.com/office/drawing/2014/main" id="{00DC8E80-CC7A-4024-AF6E-439B537FFEC8}"/>
                </a:ext>
              </a:extLst>
            </p:cNvPr>
            <p:cNvSpPr>
              <a:spLocks noChangeArrowheads="1"/>
            </p:cNvSpPr>
            <p:nvPr/>
          </p:nvSpPr>
          <p:spPr bwMode="auto">
            <a:xfrm>
              <a:off x="2257861" y="3079363"/>
              <a:ext cx="3169087" cy="612915"/>
            </a:xfrm>
            <a:prstGeom prst="roundRect">
              <a:avLst>
                <a:gd name="adj" fmla="val 50000"/>
              </a:avLst>
            </a:prstGeom>
            <a:solidFill>
              <a:srgbClr val="0F78C3"/>
            </a:solidFill>
            <a:ln>
              <a:noFill/>
            </a:ln>
          </p:spPr>
          <p:txBody>
            <a:bodyPr anchor="ctr"/>
            <a:lstStyle>
              <a:lvl1pPr algn="just">
                <a:lnSpc>
                  <a:spcPct val="110000"/>
                </a:lnSpc>
                <a:spcBef>
                  <a:spcPts val="1800"/>
                </a:spcBef>
                <a:buClr>
                  <a:schemeClr val="accent1"/>
                </a:buClr>
                <a:buSzPct val="130000"/>
                <a:buBlip>
                  <a:blip r:embed="rId3"/>
                </a:buBlip>
                <a:defRPr sz="2000">
                  <a:solidFill>
                    <a:srgbClr val="1486AF"/>
                  </a:solidFill>
                  <a:latin typeface="Arial" panose="020B0604020202020204" pitchFamily="34" charset="0"/>
                  <a:ea typeface="微软雅黑" panose="020B0503020204020204" pitchFamily="34" charset="-122"/>
                </a:defRPr>
              </a:lvl1pPr>
              <a:lvl2pPr marL="742950" indent="-285750" algn="just">
                <a:lnSpc>
                  <a:spcPct val="130000"/>
                </a:lnSpc>
                <a:spcAft>
                  <a:spcPts val="600"/>
                </a:spcAft>
                <a:buClr>
                  <a:srgbClr val="8EB5E4"/>
                </a:buClr>
                <a:buFont typeface="幼圆" panose="02010509060101010101" pitchFamily="49" charset="-122"/>
                <a:buChar char=" "/>
                <a:defRPr sz="1600">
                  <a:solidFill>
                    <a:srgbClr val="979797"/>
                  </a:solidFill>
                  <a:latin typeface="幼圆" panose="02010509060101010101" pitchFamily="49" charset="-122"/>
                  <a:ea typeface="幼圆" panose="02010509060101010101" pitchFamily="49" charset="-122"/>
                </a:defRPr>
              </a:lvl2pPr>
              <a:lvl3pPr marL="1143000" indent="-228600">
                <a:lnSpc>
                  <a:spcPct val="90000"/>
                </a:lnSpc>
                <a:spcBef>
                  <a:spcPts val="500"/>
                </a:spcBef>
                <a:spcAft>
                  <a:spcPts val="600"/>
                </a:spcAft>
                <a:buFont typeface="Arial" panose="020B0604020202020204" pitchFamily="34" charset="0"/>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5pPr>
              <a:lvl6pPr marL="25146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ctr" eaLnBrk="1" hangingPunct="1">
                <a:lnSpc>
                  <a:spcPct val="100000"/>
                </a:lnSpc>
                <a:spcBef>
                  <a:spcPct val="0"/>
                </a:spcBef>
                <a:buClrTx/>
                <a:buSzTx/>
                <a:buFontTx/>
                <a:buNone/>
              </a:pPr>
              <a:endParaRPr lang="zh-CN" altLang="zh-CN" sz="2801">
                <a:solidFill>
                  <a:srgbClr val="FFFFFF"/>
                </a:solidFill>
                <a:latin typeface="微软雅黑" panose="020B0503020204020204" pitchFamily="34" charset="-122"/>
                <a:sym typeface="微软雅黑" panose="020B0503020204020204" pitchFamily="34" charset="-122"/>
              </a:endParaRPr>
            </a:p>
          </p:txBody>
        </p:sp>
        <p:sp>
          <p:nvSpPr>
            <p:cNvPr id="55" name="Freeform 24">
              <a:extLst>
                <a:ext uri="{FF2B5EF4-FFF2-40B4-BE49-F238E27FC236}">
                  <a16:creationId xmlns:a16="http://schemas.microsoft.com/office/drawing/2014/main" id="{9D0C50D3-F6D7-4A6F-A37F-80C69B03D8F3}"/>
                </a:ext>
              </a:extLst>
            </p:cNvPr>
            <p:cNvSpPr>
              <a:spLocks noEditPoints="1" noChangeArrowheads="1"/>
            </p:cNvSpPr>
            <p:nvPr/>
          </p:nvSpPr>
          <p:spPr bwMode="auto">
            <a:xfrm>
              <a:off x="1489596" y="3081483"/>
              <a:ext cx="647232" cy="670114"/>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F78C3"/>
            </a:solidFill>
            <a:ln>
              <a:noFill/>
            </a:ln>
          </p:spPr>
          <p:txBody>
            <a:bodyPr/>
            <a:lstStyle/>
            <a:p>
              <a:endParaRPr lang="zh-CN" altLang="en-US" sz="3202"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文本框 12">
              <a:extLst>
                <a:ext uri="{FF2B5EF4-FFF2-40B4-BE49-F238E27FC236}">
                  <a16:creationId xmlns:a16="http://schemas.microsoft.com/office/drawing/2014/main" id="{4EF7B813-145E-4863-82D7-C73EEB74FB25}"/>
                </a:ext>
              </a:extLst>
            </p:cNvPr>
            <p:cNvSpPr>
              <a:spLocks noChangeArrowheads="1"/>
            </p:cNvSpPr>
            <p:nvPr/>
          </p:nvSpPr>
          <p:spPr bwMode="auto">
            <a:xfrm>
              <a:off x="2257864" y="3194395"/>
              <a:ext cx="3169084"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just">
                <a:lnSpc>
                  <a:spcPct val="110000"/>
                </a:lnSpc>
                <a:spcBef>
                  <a:spcPts val="1800"/>
                </a:spcBef>
                <a:buClr>
                  <a:schemeClr val="accent1"/>
                </a:buClr>
                <a:buSzPct val="130000"/>
                <a:buBlip>
                  <a:blip r:embed="rId3"/>
                </a:buBlip>
                <a:defRPr sz="2000">
                  <a:solidFill>
                    <a:srgbClr val="1486AF"/>
                  </a:solidFill>
                  <a:latin typeface="Arial" panose="020B0604020202020204" pitchFamily="34" charset="0"/>
                  <a:ea typeface="微软雅黑" panose="020B0503020204020204" pitchFamily="34" charset="-122"/>
                </a:defRPr>
              </a:lvl1pPr>
              <a:lvl2pPr marL="742950" indent="-285750" algn="just">
                <a:lnSpc>
                  <a:spcPct val="130000"/>
                </a:lnSpc>
                <a:spcAft>
                  <a:spcPts val="600"/>
                </a:spcAft>
                <a:buClr>
                  <a:srgbClr val="8EB5E4"/>
                </a:buClr>
                <a:buFont typeface="幼圆" panose="02010509060101010101" pitchFamily="49" charset="-122"/>
                <a:buChar char=" "/>
                <a:defRPr sz="1600">
                  <a:solidFill>
                    <a:srgbClr val="979797"/>
                  </a:solidFill>
                  <a:latin typeface="幼圆" panose="02010509060101010101" pitchFamily="49" charset="-122"/>
                  <a:ea typeface="幼圆" panose="02010509060101010101" pitchFamily="49" charset="-122"/>
                </a:defRPr>
              </a:lvl2pPr>
              <a:lvl3pPr marL="1143000" indent="-228600">
                <a:lnSpc>
                  <a:spcPct val="90000"/>
                </a:lnSpc>
                <a:spcBef>
                  <a:spcPts val="500"/>
                </a:spcBef>
                <a:spcAft>
                  <a:spcPts val="600"/>
                </a:spcAft>
                <a:buFont typeface="Arial" panose="020B0604020202020204" pitchFamily="34" charset="0"/>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5pPr>
              <a:lvl6pPr marL="25146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ctr">
                <a:lnSpc>
                  <a:spcPct val="100000"/>
                </a:lnSpc>
                <a:spcBef>
                  <a:spcPct val="0"/>
                </a:spcBef>
                <a:buClrTx/>
                <a:buSzTx/>
                <a:buNone/>
              </a:pPr>
              <a:r>
                <a:rPr lang="zh-CN" altLang="en-US" sz="1867" b="1" dirty="0">
                  <a:solidFill>
                    <a:srgbClr val="FFFFFF"/>
                  </a:solidFill>
                  <a:latin typeface="微软雅黑" panose="020B0503020204020204" pitchFamily="34" charset="-122"/>
                  <a:sym typeface="微软雅黑" panose="020B0503020204020204" pitchFamily="34" charset="-122"/>
                </a:rPr>
                <a:t>农业大数据与信息服务联盟</a:t>
              </a:r>
              <a:endParaRPr lang="en-US" altLang="zh-CN" sz="1867" b="1" dirty="0">
                <a:solidFill>
                  <a:srgbClr val="FFFFFF"/>
                </a:solidFill>
                <a:latin typeface="微软雅黑" panose="020B0503020204020204" pitchFamily="34" charset="-122"/>
                <a:sym typeface="微软雅黑" panose="020B0503020204020204" pitchFamily="34" charset="-122"/>
              </a:endParaRPr>
            </a:p>
          </p:txBody>
        </p:sp>
      </p:grpSp>
      <p:sp>
        <p:nvSpPr>
          <p:cNvPr id="58" name="文本框 57">
            <a:extLst>
              <a:ext uri="{FF2B5EF4-FFF2-40B4-BE49-F238E27FC236}">
                <a16:creationId xmlns:a16="http://schemas.microsoft.com/office/drawing/2014/main" id="{A7A0684B-4E83-489C-BCEA-4A02CEDD0DDB}"/>
              </a:ext>
            </a:extLst>
          </p:cNvPr>
          <p:cNvSpPr txBox="1"/>
          <p:nvPr/>
        </p:nvSpPr>
        <p:spPr>
          <a:xfrm>
            <a:off x="1489596" y="3905073"/>
            <a:ext cx="9603289" cy="2634183"/>
          </a:xfrm>
          <a:prstGeom prst="rect">
            <a:avLst/>
          </a:prstGeom>
          <a:noFill/>
        </p:spPr>
        <p:txBody>
          <a:bodyPr wrap="square">
            <a:spAutoFit/>
          </a:bodyPr>
          <a:lstStyle>
            <a:defPPr>
              <a:defRPr lang="zh-CN"/>
            </a:defPPr>
            <a:lvl1pPr marL="171450" indent="-171450">
              <a:buFont typeface="Wingdings" panose="05000000000000000000" pitchFamily="2" charset="2"/>
              <a:buChar char="Ø"/>
              <a:defRPr sz="1200">
                <a:latin typeface="+mn-ea"/>
              </a:defRPr>
            </a:lvl1pPr>
          </a:lstStyle>
          <a:p>
            <a:pPr>
              <a:lnSpc>
                <a:spcPct val="150000"/>
              </a:lnSpc>
            </a:pPr>
            <a:r>
              <a:rPr lang="zh-CN" altLang="en-US" sz="1600" dirty="0"/>
              <a:t>由中国农业科学院</a:t>
            </a:r>
            <a:r>
              <a:rPr lang="zh-CN" altLang="zh-CN" sz="1600" dirty="0"/>
              <a:t>农业信息研究所联合国家和地方农业科研院所、重点农业高等院校、农业企业等共同发起成立</a:t>
            </a:r>
            <a:r>
              <a:rPr lang="zh-CN" altLang="en-US" sz="1600" dirty="0"/>
              <a:t>的</a:t>
            </a:r>
            <a:r>
              <a:rPr lang="zh-CN" altLang="zh-CN" sz="1600" dirty="0"/>
              <a:t>全国性、互助互利型组织</a:t>
            </a:r>
            <a:endParaRPr lang="en-US" altLang="zh-CN" sz="1600" dirty="0"/>
          </a:p>
          <a:p>
            <a:pPr>
              <a:lnSpc>
                <a:spcPct val="150000"/>
              </a:lnSpc>
            </a:pPr>
            <a:r>
              <a:rPr lang="zh-CN" altLang="en-US" sz="1600" dirty="0"/>
              <a:t>以提升农业信息学科整体水平为根本，以提升联盟整体创新、服务和支撑力为目标，以基于农业大数据下的农业科技资源建设、信息科技创新、信息知识服务为重点，以“</a:t>
            </a:r>
            <a:r>
              <a:rPr lang="zh-CN" altLang="en-US" sz="1600" dirty="0">
                <a:solidFill>
                  <a:srgbClr val="0070C0"/>
                </a:solidFill>
              </a:rPr>
              <a:t>资源共享、风险共担、利益共赢、发展共惠</a:t>
            </a:r>
            <a:r>
              <a:rPr lang="zh-CN" altLang="en-US" sz="1600" dirty="0"/>
              <a:t>”为原则，合作开展数据资源建设、基础平台建设、信息知识服务，促进联盟成员共同发展、共同进步。</a:t>
            </a:r>
            <a:endParaRPr lang="en-US" altLang="zh-CN" sz="1600" dirty="0"/>
          </a:p>
          <a:p>
            <a:pPr>
              <a:lnSpc>
                <a:spcPct val="150000"/>
              </a:lnSpc>
            </a:pPr>
            <a:r>
              <a:rPr lang="zh-CN" altLang="en-US" sz="1600" noProof="1"/>
              <a:t>现有联盟成员单位</a:t>
            </a:r>
            <a:r>
              <a:rPr lang="zh-CN" altLang="zh-CN" sz="1600" noProof="1"/>
              <a:t>120</a:t>
            </a:r>
            <a:r>
              <a:rPr lang="zh-CN" altLang="en-US" sz="1600" noProof="1"/>
              <a:t>多家，其中省部级农业科研系统</a:t>
            </a:r>
            <a:r>
              <a:rPr lang="zh-CN" altLang="zh-CN" sz="1600" noProof="1"/>
              <a:t>30</a:t>
            </a:r>
            <a:r>
              <a:rPr lang="zh-CN" altLang="en-US" sz="1600" noProof="1"/>
              <a:t>余家</a:t>
            </a:r>
            <a:endParaRPr lang="en-US" altLang="zh-CN" sz="1600" noProof="1"/>
          </a:p>
        </p:txBody>
      </p:sp>
    </p:spTree>
    <p:extLst>
      <p:ext uri="{BB962C8B-B14F-4D97-AF65-F5344CB8AC3E}">
        <p14:creationId xmlns:p14="http://schemas.microsoft.com/office/powerpoint/2010/main" val="20019842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564FC9B-3F2C-4175-869F-23DA0F6FC5BD}"/>
              </a:ext>
            </a:extLst>
          </p:cNvPr>
          <p:cNvGrpSpPr/>
          <p:nvPr/>
        </p:nvGrpSpPr>
        <p:grpSpPr>
          <a:xfrm>
            <a:off x="786980" y="1028976"/>
            <a:ext cx="8174756" cy="464333"/>
            <a:chOff x="5802276" y="1428826"/>
            <a:chExt cx="6129648" cy="348169"/>
          </a:xfrm>
        </p:grpSpPr>
        <p:sp>
          <p:nvSpPr>
            <p:cNvPr id="3" name="TextBox 5">
              <a:extLst>
                <a:ext uri="{FF2B5EF4-FFF2-40B4-BE49-F238E27FC236}">
                  <a16:creationId xmlns:a16="http://schemas.microsoft.com/office/drawing/2014/main" id="{609A1AC1-2E8D-401F-8F26-02A1C0087328}"/>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文献传递</a:t>
              </a:r>
              <a:endParaRPr lang="en-US" altLang="zh-CN" sz="2000" dirty="0"/>
            </a:p>
          </p:txBody>
        </p:sp>
        <p:sp>
          <p:nvSpPr>
            <p:cNvPr id="4" name="椭圆 3">
              <a:extLst>
                <a:ext uri="{FF2B5EF4-FFF2-40B4-BE49-F238E27FC236}">
                  <a16:creationId xmlns:a16="http://schemas.microsoft.com/office/drawing/2014/main" id="{58B638E0-7B5B-4337-BF25-F5000C978170}"/>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5</a:t>
              </a:r>
              <a:endParaRPr lang="zh-CN" altLang="en-US" sz="3202" dirty="0"/>
            </a:p>
          </p:txBody>
        </p:sp>
      </p:grpSp>
      <p:grpSp>
        <p:nvGrpSpPr>
          <p:cNvPr id="5" name="组合 4">
            <a:extLst>
              <a:ext uri="{FF2B5EF4-FFF2-40B4-BE49-F238E27FC236}">
                <a16:creationId xmlns:a16="http://schemas.microsoft.com/office/drawing/2014/main" id="{31CBA397-3935-4952-AA06-46C6B46B1542}"/>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BA6CE461-E6D1-4312-9BC2-9D892A87274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D46827CC-18E7-4B48-A505-7D0CA4ECCFB9}"/>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2E85F3F0-F59F-4CCE-B3DA-9BEB533E3EF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183229B0-420A-4303-9A3E-D38E677ECD7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48" name="íṧľíďé">
            <a:extLst>
              <a:ext uri="{FF2B5EF4-FFF2-40B4-BE49-F238E27FC236}">
                <a16:creationId xmlns:a16="http://schemas.microsoft.com/office/drawing/2014/main" id="{1EC79807-BB92-46D1-94E1-031B441F9B22}"/>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步骤三：确认订单</a:t>
            </a:r>
            <a:endParaRPr lang="en-US" altLang="zh-CN" sz="1867" dirty="0">
              <a:solidFill>
                <a:schemeClr val="bg1"/>
              </a:solidFill>
            </a:endParaRPr>
          </a:p>
        </p:txBody>
      </p:sp>
      <p:pic>
        <p:nvPicPr>
          <p:cNvPr id="16" name="图片 15">
            <a:extLst>
              <a:ext uri="{FF2B5EF4-FFF2-40B4-BE49-F238E27FC236}">
                <a16:creationId xmlns:a16="http://schemas.microsoft.com/office/drawing/2014/main" id="{B6A1694F-3D8A-4681-ABE5-854F9E3CC155}"/>
              </a:ext>
            </a:extLst>
          </p:cNvPr>
          <p:cNvPicPr/>
          <p:nvPr/>
        </p:nvPicPr>
        <p:blipFill>
          <a:blip r:embed="rId2"/>
          <a:stretch>
            <a:fillRect/>
          </a:stretch>
        </p:blipFill>
        <p:spPr>
          <a:xfrm>
            <a:off x="2649355" y="2465445"/>
            <a:ext cx="7106435" cy="1241006"/>
          </a:xfrm>
          <a:prstGeom prst="rect">
            <a:avLst/>
          </a:prstGeom>
        </p:spPr>
      </p:pic>
      <p:sp>
        <p:nvSpPr>
          <p:cNvPr id="17" name="文本框 16">
            <a:extLst>
              <a:ext uri="{FF2B5EF4-FFF2-40B4-BE49-F238E27FC236}">
                <a16:creationId xmlns:a16="http://schemas.microsoft.com/office/drawing/2014/main" id="{001D7D70-1647-49FC-859C-818C154156D7}"/>
              </a:ext>
            </a:extLst>
          </p:cNvPr>
          <p:cNvSpPr txBox="1"/>
          <p:nvPr/>
        </p:nvSpPr>
        <p:spPr>
          <a:xfrm>
            <a:off x="2649355" y="4198057"/>
            <a:ext cx="7106435" cy="1383584"/>
          </a:xfrm>
          <a:prstGeom prst="rect">
            <a:avLst/>
          </a:prstGeom>
          <a:noFill/>
        </p:spPr>
        <p:txBody>
          <a:bodyPr wrap="square">
            <a:spAutoFit/>
          </a:bodyPr>
          <a:lstStyle/>
          <a:p>
            <a:pPr marL="381076" indent="-381076" algn="just">
              <a:lnSpc>
                <a:spcPts val="3467"/>
              </a:lnSpc>
              <a:buFont typeface="Arial" panose="020B0604020202020204" pitchFamily="34" charset="0"/>
              <a:buChar char="•"/>
            </a:pPr>
            <a:r>
              <a:rPr lang="zh-CN" altLang="zh-CN" sz="1867" kern="100" dirty="0">
                <a:latin typeface="微软雅黑" panose="020B0503020204020204" pitchFamily="34" charset="-122"/>
                <a:ea typeface="微软雅黑" panose="020B0503020204020204" pitchFamily="34" charset="-122"/>
                <a:cs typeface="Times New Roman" panose="02020603050405020304" pitchFamily="18" charset="0"/>
              </a:rPr>
              <a:t>提示成功，表明该文献传递请求已经提交平台，后台工作人员会进行人工的审核和传递服务，最快</a:t>
            </a:r>
            <a:r>
              <a:rPr lang="en-US" altLang="zh-CN" sz="1867" kern="1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1867" kern="100" dirty="0">
                <a:latin typeface="微软雅黑" panose="020B0503020204020204" pitchFamily="34" charset="-122"/>
                <a:ea typeface="微软雅黑" panose="020B0503020204020204" pitchFamily="34" charset="-122"/>
                <a:cs typeface="Times New Roman" panose="02020603050405020304" pitchFamily="18" charset="0"/>
              </a:rPr>
              <a:t>小时以内，您就可以获取原文资源。</a:t>
            </a:r>
          </a:p>
        </p:txBody>
      </p:sp>
    </p:spTree>
    <p:extLst>
      <p:ext uri="{BB962C8B-B14F-4D97-AF65-F5344CB8AC3E}">
        <p14:creationId xmlns:p14="http://schemas.microsoft.com/office/powerpoint/2010/main" val="5773549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5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564FC9B-3F2C-4175-869F-23DA0F6FC5BD}"/>
              </a:ext>
            </a:extLst>
          </p:cNvPr>
          <p:cNvGrpSpPr/>
          <p:nvPr/>
        </p:nvGrpSpPr>
        <p:grpSpPr>
          <a:xfrm>
            <a:off x="786980" y="1028976"/>
            <a:ext cx="8174756" cy="464333"/>
            <a:chOff x="5802276" y="1428826"/>
            <a:chExt cx="6129648" cy="348169"/>
          </a:xfrm>
        </p:grpSpPr>
        <p:sp>
          <p:nvSpPr>
            <p:cNvPr id="3" name="TextBox 5">
              <a:extLst>
                <a:ext uri="{FF2B5EF4-FFF2-40B4-BE49-F238E27FC236}">
                  <a16:creationId xmlns:a16="http://schemas.microsoft.com/office/drawing/2014/main" id="{609A1AC1-2E8D-401F-8F26-02A1C0087328}"/>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文献传递</a:t>
              </a:r>
              <a:endParaRPr lang="en-US" altLang="zh-CN" sz="2000" dirty="0"/>
            </a:p>
          </p:txBody>
        </p:sp>
        <p:sp>
          <p:nvSpPr>
            <p:cNvPr id="4" name="椭圆 3">
              <a:extLst>
                <a:ext uri="{FF2B5EF4-FFF2-40B4-BE49-F238E27FC236}">
                  <a16:creationId xmlns:a16="http://schemas.microsoft.com/office/drawing/2014/main" id="{58B638E0-7B5B-4337-BF25-F5000C978170}"/>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5</a:t>
              </a:r>
              <a:endParaRPr lang="zh-CN" altLang="en-US" sz="3202" dirty="0"/>
            </a:p>
          </p:txBody>
        </p:sp>
      </p:grpSp>
      <p:grpSp>
        <p:nvGrpSpPr>
          <p:cNvPr id="5" name="组合 4">
            <a:extLst>
              <a:ext uri="{FF2B5EF4-FFF2-40B4-BE49-F238E27FC236}">
                <a16:creationId xmlns:a16="http://schemas.microsoft.com/office/drawing/2014/main" id="{31CBA397-3935-4952-AA06-46C6B46B1542}"/>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BA6CE461-E6D1-4312-9BC2-9D892A87274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D46827CC-18E7-4B48-A505-7D0CA4ECCFB9}"/>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2E85F3F0-F59F-4CCE-B3DA-9BEB533E3EF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183229B0-420A-4303-9A3E-D38E677ECD7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48" name="íṧľíďé">
            <a:extLst>
              <a:ext uri="{FF2B5EF4-FFF2-40B4-BE49-F238E27FC236}">
                <a16:creationId xmlns:a16="http://schemas.microsoft.com/office/drawing/2014/main" id="{1EC79807-BB92-46D1-94E1-031B441F9B22}"/>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步骤四：查看订单</a:t>
            </a:r>
            <a:endParaRPr lang="en-US" altLang="zh-CN" sz="1867" dirty="0">
              <a:solidFill>
                <a:schemeClr val="bg1"/>
              </a:solidFill>
            </a:endParaRPr>
          </a:p>
        </p:txBody>
      </p:sp>
      <p:pic>
        <p:nvPicPr>
          <p:cNvPr id="10" name="图片 9">
            <a:extLst>
              <a:ext uri="{FF2B5EF4-FFF2-40B4-BE49-F238E27FC236}">
                <a16:creationId xmlns:a16="http://schemas.microsoft.com/office/drawing/2014/main" id="{58E094CE-3A61-4E24-B96F-FA7FAB4566EC}"/>
              </a:ext>
            </a:extLst>
          </p:cNvPr>
          <p:cNvPicPr>
            <a:picLocks noChangeAspect="1"/>
          </p:cNvPicPr>
          <p:nvPr/>
        </p:nvPicPr>
        <p:blipFill>
          <a:blip r:embed="rId2"/>
          <a:stretch>
            <a:fillRect/>
          </a:stretch>
        </p:blipFill>
        <p:spPr>
          <a:xfrm>
            <a:off x="1681662" y="2026934"/>
            <a:ext cx="8354862" cy="4598412"/>
          </a:xfrm>
          <a:prstGeom prst="rect">
            <a:avLst/>
          </a:prstGeom>
        </p:spPr>
      </p:pic>
      <p:sp>
        <p:nvSpPr>
          <p:cNvPr id="11" name="椭圆 10">
            <a:extLst>
              <a:ext uri="{FF2B5EF4-FFF2-40B4-BE49-F238E27FC236}">
                <a16:creationId xmlns:a16="http://schemas.microsoft.com/office/drawing/2014/main" id="{345BFCBE-DC60-4EB8-83C9-59681A642370}"/>
              </a:ext>
            </a:extLst>
          </p:cNvPr>
          <p:cNvSpPr/>
          <p:nvPr/>
        </p:nvSpPr>
        <p:spPr>
          <a:xfrm>
            <a:off x="6165385" y="1871552"/>
            <a:ext cx="1232872" cy="49047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3" name="箭头: 上 12">
            <a:extLst>
              <a:ext uri="{FF2B5EF4-FFF2-40B4-BE49-F238E27FC236}">
                <a16:creationId xmlns:a16="http://schemas.microsoft.com/office/drawing/2014/main" id="{B4A957AF-66B9-463B-BB3A-2ED62672E31B}"/>
              </a:ext>
            </a:extLst>
          </p:cNvPr>
          <p:cNvSpPr/>
          <p:nvPr/>
        </p:nvSpPr>
        <p:spPr>
          <a:xfrm rot="18900000">
            <a:off x="7019191" y="2349202"/>
            <a:ext cx="698662" cy="698662"/>
          </a:xfrm>
          <a:prstGeom prst="upArrow">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Tree>
    <p:extLst>
      <p:ext uri="{BB962C8B-B14F-4D97-AF65-F5344CB8AC3E}">
        <p14:creationId xmlns:p14="http://schemas.microsoft.com/office/powerpoint/2010/main" val="26743455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childTnLst>
                          </p:cTn>
                        </p:par>
                        <p:par>
                          <p:cTn id="18" fill="hold">
                            <p:stCondLst>
                              <p:cond delay="0"/>
                            </p:stCondLst>
                            <p:childTnLst>
                              <p:par>
                                <p:cTn id="19" presetID="35" presetClass="emph" presetSubtype="0" repeatCount="4000" fill="hold" grpId="1" nodeType="afterEffect">
                                  <p:stCondLst>
                                    <p:cond delay="0"/>
                                  </p:stCondLst>
                                  <p:childTnLst>
                                    <p:anim calcmode="discrete" valueType="str">
                                      <p:cBhvr>
                                        <p:cTn id="20" dur="250" fill="hold"/>
                                        <p:tgtEl>
                                          <p:spTgt spid="11"/>
                                        </p:tgtEl>
                                        <p:attrNameLst>
                                          <p:attrName>style.visibility</p:attrName>
                                        </p:attrNameLst>
                                      </p:cBhvr>
                                      <p:tavLst>
                                        <p:tav tm="0">
                                          <p:val>
                                            <p:strVal val="hidden"/>
                                          </p:val>
                                        </p:tav>
                                        <p:tav tm="50000">
                                          <p:val>
                                            <p:strVal val="visible"/>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750"/>
                                        <p:tgtEl>
                                          <p:spTgt spid="13"/>
                                        </p:tgtEl>
                                      </p:cBhvr>
                                    </p:animEffect>
                                    <p:anim calcmode="lin" valueType="num">
                                      <p:cBhvr>
                                        <p:cTn id="25" dur="750" fill="hold"/>
                                        <p:tgtEl>
                                          <p:spTgt spid="13"/>
                                        </p:tgtEl>
                                        <p:attrNameLst>
                                          <p:attrName>ppt_x</p:attrName>
                                        </p:attrNameLst>
                                      </p:cBhvr>
                                      <p:tavLst>
                                        <p:tav tm="0">
                                          <p:val>
                                            <p:strVal val="#ppt_x"/>
                                          </p:val>
                                        </p:tav>
                                        <p:tav tm="100000">
                                          <p:val>
                                            <p:strVal val="#ppt_x"/>
                                          </p:val>
                                        </p:tav>
                                      </p:tavLst>
                                    </p:anim>
                                    <p:anim calcmode="lin" valueType="num">
                                      <p:cBhvr>
                                        <p:cTn id="26"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11" grpId="0" animBg="1"/>
      <p:bldP spid="11" grpId="1" animBg="1"/>
      <p:bldP spid="1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FC24863-0968-4F94-99D7-900119036CBB}"/>
              </a:ext>
            </a:extLst>
          </p:cNvPr>
          <p:cNvPicPr>
            <a:picLocks noChangeAspect="1"/>
          </p:cNvPicPr>
          <p:nvPr/>
        </p:nvPicPr>
        <p:blipFill>
          <a:blip r:embed="rId2"/>
          <a:stretch>
            <a:fillRect/>
          </a:stretch>
        </p:blipFill>
        <p:spPr>
          <a:xfrm>
            <a:off x="1777695" y="1613460"/>
            <a:ext cx="9163881" cy="5227919"/>
          </a:xfrm>
          <a:prstGeom prst="rect">
            <a:avLst/>
          </a:prstGeom>
        </p:spPr>
      </p:pic>
      <p:grpSp>
        <p:nvGrpSpPr>
          <p:cNvPr id="4" name="组合 3">
            <a:extLst>
              <a:ext uri="{FF2B5EF4-FFF2-40B4-BE49-F238E27FC236}">
                <a16:creationId xmlns:a16="http://schemas.microsoft.com/office/drawing/2014/main" id="{07905B67-E56B-4D30-8663-E34E1E36C82A}"/>
              </a:ext>
            </a:extLst>
          </p:cNvPr>
          <p:cNvGrpSpPr/>
          <p:nvPr/>
        </p:nvGrpSpPr>
        <p:grpSpPr>
          <a:xfrm>
            <a:off x="786980" y="1028976"/>
            <a:ext cx="8174756" cy="464333"/>
            <a:chOff x="5802276" y="1428826"/>
            <a:chExt cx="6129648" cy="348169"/>
          </a:xfrm>
        </p:grpSpPr>
        <p:sp>
          <p:nvSpPr>
            <p:cNvPr id="5" name="TextBox 5">
              <a:extLst>
                <a:ext uri="{FF2B5EF4-FFF2-40B4-BE49-F238E27FC236}">
                  <a16:creationId xmlns:a16="http://schemas.microsoft.com/office/drawing/2014/main" id="{22E3F242-6CBE-47E2-BA97-C35BBD5A670B}"/>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文献传递</a:t>
              </a:r>
              <a:endParaRPr lang="en-US" altLang="zh-CN" sz="2000" dirty="0"/>
            </a:p>
          </p:txBody>
        </p:sp>
        <p:sp>
          <p:nvSpPr>
            <p:cNvPr id="6" name="椭圆 5">
              <a:extLst>
                <a:ext uri="{FF2B5EF4-FFF2-40B4-BE49-F238E27FC236}">
                  <a16:creationId xmlns:a16="http://schemas.microsoft.com/office/drawing/2014/main" id="{46A57B82-E7B6-4B9F-AB85-A43B26A9E0BA}"/>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5</a:t>
              </a:r>
              <a:endParaRPr lang="zh-CN" altLang="en-US" sz="3202" dirty="0"/>
            </a:p>
          </p:txBody>
        </p:sp>
      </p:grpSp>
      <p:grpSp>
        <p:nvGrpSpPr>
          <p:cNvPr id="7" name="组合 6">
            <a:extLst>
              <a:ext uri="{FF2B5EF4-FFF2-40B4-BE49-F238E27FC236}">
                <a16:creationId xmlns:a16="http://schemas.microsoft.com/office/drawing/2014/main" id="{529A2C86-FA1C-4807-9FDE-6D8ECBC48A2F}"/>
              </a:ext>
            </a:extLst>
          </p:cNvPr>
          <p:cNvGrpSpPr/>
          <p:nvPr/>
        </p:nvGrpSpPr>
        <p:grpSpPr>
          <a:xfrm>
            <a:off x="241169" y="234249"/>
            <a:ext cx="4225447" cy="506086"/>
            <a:chOff x="179512" y="175643"/>
            <a:chExt cx="3168352" cy="379477"/>
          </a:xfrm>
        </p:grpSpPr>
        <p:sp>
          <p:nvSpPr>
            <p:cNvPr id="8" name="Title 1">
              <a:extLst>
                <a:ext uri="{FF2B5EF4-FFF2-40B4-BE49-F238E27FC236}">
                  <a16:creationId xmlns:a16="http://schemas.microsoft.com/office/drawing/2014/main" id="{10981ADC-E2AF-4C12-A41C-DC9F16D9336F}"/>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9" name="组合 8">
              <a:extLst>
                <a:ext uri="{FF2B5EF4-FFF2-40B4-BE49-F238E27FC236}">
                  <a16:creationId xmlns:a16="http://schemas.microsoft.com/office/drawing/2014/main" id="{B5CFD0EC-2260-47C9-AF47-AA8B7CBCEA39}"/>
                </a:ext>
              </a:extLst>
            </p:cNvPr>
            <p:cNvGrpSpPr/>
            <p:nvPr/>
          </p:nvGrpSpPr>
          <p:grpSpPr>
            <a:xfrm>
              <a:off x="179512" y="239963"/>
              <a:ext cx="363995" cy="250835"/>
              <a:chOff x="1311557" y="1084208"/>
              <a:chExt cx="363995" cy="250835"/>
            </a:xfrm>
          </p:grpSpPr>
          <p:sp>
            <p:nvSpPr>
              <p:cNvPr id="10" name="任意多边形: 形状 9">
                <a:extLst>
                  <a:ext uri="{FF2B5EF4-FFF2-40B4-BE49-F238E27FC236}">
                    <a16:creationId xmlns:a16="http://schemas.microsoft.com/office/drawing/2014/main" id="{BF06AB87-FE62-4AC6-9B08-281A3898D247}"/>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1" name="任意多边形: 形状 10">
                <a:extLst>
                  <a:ext uri="{FF2B5EF4-FFF2-40B4-BE49-F238E27FC236}">
                    <a16:creationId xmlns:a16="http://schemas.microsoft.com/office/drawing/2014/main" id="{8BBE1A48-12B7-4A45-B7FB-5CECACBE5AE5}"/>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12" name="íṧľíďé">
            <a:extLst>
              <a:ext uri="{FF2B5EF4-FFF2-40B4-BE49-F238E27FC236}">
                <a16:creationId xmlns:a16="http://schemas.microsoft.com/office/drawing/2014/main" id="{6F9C1A80-A3D7-4A56-B516-2FEC4C762E6E}"/>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步骤四：查看订单</a:t>
            </a:r>
            <a:endParaRPr lang="en-US" altLang="zh-CN" sz="1867" dirty="0">
              <a:solidFill>
                <a:schemeClr val="bg1"/>
              </a:solidFill>
            </a:endParaRPr>
          </a:p>
        </p:txBody>
      </p:sp>
      <p:sp>
        <p:nvSpPr>
          <p:cNvPr id="18" name="矩形 17">
            <a:extLst>
              <a:ext uri="{FF2B5EF4-FFF2-40B4-BE49-F238E27FC236}">
                <a16:creationId xmlns:a16="http://schemas.microsoft.com/office/drawing/2014/main" id="{64F9C0FE-D4FA-4950-A92B-9A87920833E4}"/>
              </a:ext>
            </a:extLst>
          </p:cNvPr>
          <p:cNvSpPr/>
          <p:nvPr/>
        </p:nvSpPr>
        <p:spPr>
          <a:xfrm>
            <a:off x="7097348" y="3573810"/>
            <a:ext cx="864296" cy="2520280"/>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Tree>
    <p:extLst>
      <p:ext uri="{BB962C8B-B14F-4D97-AF65-F5344CB8AC3E}">
        <p14:creationId xmlns:p14="http://schemas.microsoft.com/office/powerpoint/2010/main" val="36092866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000"/>
                            </p:stCondLst>
                            <p:childTnLst>
                              <p:par>
                                <p:cTn id="15" presetID="10" presetClass="entr" presetSubtype="0" fill="hold" grpId="0" nodeType="afterEffect">
                                  <p:stCondLst>
                                    <p:cond delay="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FC24863-0968-4F94-99D7-900119036CBB}"/>
              </a:ext>
            </a:extLst>
          </p:cNvPr>
          <p:cNvPicPr>
            <a:picLocks noChangeAspect="1"/>
          </p:cNvPicPr>
          <p:nvPr/>
        </p:nvPicPr>
        <p:blipFill>
          <a:blip r:embed="rId2"/>
          <a:stretch>
            <a:fillRect/>
          </a:stretch>
        </p:blipFill>
        <p:spPr>
          <a:xfrm>
            <a:off x="1777695" y="1613460"/>
            <a:ext cx="9163881" cy="5227919"/>
          </a:xfrm>
          <a:prstGeom prst="rect">
            <a:avLst/>
          </a:prstGeom>
        </p:spPr>
      </p:pic>
      <p:grpSp>
        <p:nvGrpSpPr>
          <p:cNvPr id="4" name="组合 3">
            <a:extLst>
              <a:ext uri="{FF2B5EF4-FFF2-40B4-BE49-F238E27FC236}">
                <a16:creationId xmlns:a16="http://schemas.microsoft.com/office/drawing/2014/main" id="{07905B67-E56B-4D30-8663-E34E1E36C82A}"/>
              </a:ext>
            </a:extLst>
          </p:cNvPr>
          <p:cNvGrpSpPr/>
          <p:nvPr/>
        </p:nvGrpSpPr>
        <p:grpSpPr>
          <a:xfrm>
            <a:off x="786980" y="1028976"/>
            <a:ext cx="8174756" cy="464333"/>
            <a:chOff x="5802276" y="1428826"/>
            <a:chExt cx="6129648" cy="348169"/>
          </a:xfrm>
        </p:grpSpPr>
        <p:sp>
          <p:nvSpPr>
            <p:cNvPr id="5" name="TextBox 5">
              <a:extLst>
                <a:ext uri="{FF2B5EF4-FFF2-40B4-BE49-F238E27FC236}">
                  <a16:creationId xmlns:a16="http://schemas.microsoft.com/office/drawing/2014/main" id="{22E3F242-6CBE-47E2-BA97-C35BBD5A670B}"/>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文献传递</a:t>
              </a:r>
              <a:endParaRPr lang="en-US" altLang="zh-CN" sz="2000" dirty="0"/>
            </a:p>
          </p:txBody>
        </p:sp>
        <p:sp>
          <p:nvSpPr>
            <p:cNvPr id="6" name="椭圆 5">
              <a:extLst>
                <a:ext uri="{FF2B5EF4-FFF2-40B4-BE49-F238E27FC236}">
                  <a16:creationId xmlns:a16="http://schemas.microsoft.com/office/drawing/2014/main" id="{46A57B82-E7B6-4B9F-AB85-A43B26A9E0BA}"/>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5</a:t>
              </a:r>
              <a:endParaRPr lang="zh-CN" altLang="en-US" sz="3202" dirty="0"/>
            </a:p>
          </p:txBody>
        </p:sp>
      </p:grpSp>
      <p:grpSp>
        <p:nvGrpSpPr>
          <p:cNvPr id="7" name="组合 6">
            <a:extLst>
              <a:ext uri="{FF2B5EF4-FFF2-40B4-BE49-F238E27FC236}">
                <a16:creationId xmlns:a16="http://schemas.microsoft.com/office/drawing/2014/main" id="{529A2C86-FA1C-4807-9FDE-6D8ECBC48A2F}"/>
              </a:ext>
            </a:extLst>
          </p:cNvPr>
          <p:cNvGrpSpPr/>
          <p:nvPr/>
        </p:nvGrpSpPr>
        <p:grpSpPr>
          <a:xfrm>
            <a:off x="241169" y="234249"/>
            <a:ext cx="4225447" cy="506086"/>
            <a:chOff x="179512" y="175643"/>
            <a:chExt cx="3168352" cy="379477"/>
          </a:xfrm>
        </p:grpSpPr>
        <p:sp>
          <p:nvSpPr>
            <p:cNvPr id="8" name="Title 1">
              <a:extLst>
                <a:ext uri="{FF2B5EF4-FFF2-40B4-BE49-F238E27FC236}">
                  <a16:creationId xmlns:a16="http://schemas.microsoft.com/office/drawing/2014/main" id="{10981ADC-E2AF-4C12-A41C-DC9F16D9336F}"/>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9" name="组合 8">
              <a:extLst>
                <a:ext uri="{FF2B5EF4-FFF2-40B4-BE49-F238E27FC236}">
                  <a16:creationId xmlns:a16="http://schemas.microsoft.com/office/drawing/2014/main" id="{B5CFD0EC-2260-47C9-AF47-AA8B7CBCEA39}"/>
                </a:ext>
              </a:extLst>
            </p:cNvPr>
            <p:cNvGrpSpPr/>
            <p:nvPr/>
          </p:nvGrpSpPr>
          <p:grpSpPr>
            <a:xfrm>
              <a:off x="179512" y="239963"/>
              <a:ext cx="363995" cy="250835"/>
              <a:chOff x="1311557" y="1084208"/>
              <a:chExt cx="363995" cy="250835"/>
            </a:xfrm>
          </p:grpSpPr>
          <p:sp>
            <p:nvSpPr>
              <p:cNvPr id="10" name="任意多边形: 形状 9">
                <a:extLst>
                  <a:ext uri="{FF2B5EF4-FFF2-40B4-BE49-F238E27FC236}">
                    <a16:creationId xmlns:a16="http://schemas.microsoft.com/office/drawing/2014/main" id="{BF06AB87-FE62-4AC6-9B08-281A3898D247}"/>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1" name="任意多边形: 形状 10">
                <a:extLst>
                  <a:ext uri="{FF2B5EF4-FFF2-40B4-BE49-F238E27FC236}">
                    <a16:creationId xmlns:a16="http://schemas.microsoft.com/office/drawing/2014/main" id="{8BBE1A48-12B7-4A45-B7FB-5CECACBE5AE5}"/>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12" name="íṧľíďé">
            <a:extLst>
              <a:ext uri="{FF2B5EF4-FFF2-40B4-BE49-F238E27FC236}">
                <a16:creationId xmlns:a16="http://schemas.microsoft.com/office/drawing/2014/main" id="{6F9C1A80-A3D7-4A56-B516-2FEC4C762E6E}"/>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步骤五：下载</a:t>
            </a:r>
            <a:endParaRPr lang="en-US" altLang="zh-CN" sz="1867" dirty="0">
              <a:solidFill>
                <a:schemeClr val="bg1"/>
              </a:solidFill>
            </a:endParaRPr>
          </a:p>
        </p:txBody>
      </p:sp>
      <p:sp>
        <p:nvSpPr>
          <p:cNvPr id="2" name="椭圆 1">
            <a:extLst>
              <a:ext uri="{FF2B5EF4-FFF2-40B4-BE49-F238E27FC236}">
                <a16:creationId xmlns:a16="http://schemas.microsoft.com/office/drawing/2014/main" id="{42A12285-706D-42E4-80C6-3A95791799C3}"/>
              </a:ext>
            </a:extLst>
          </p:cNvPr>
          <p:cNvSpPr/>
          <p:nvPr/>
        </p:nvSpPr>
        <p:spPr>
          <a:xfrm>
            <a:off x="8838764" y="4712100"/>
            <a:ext cx="1232872" cy="49047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3" name="矩形 12">
            <a:extLst>
              <a:ext uri="{FF2B5EF4-FFF2-40B4-BE49-F238E27FC236}">
                <a16:creationId xmlns:a16="http://schemas.microsoft.com/office/drawing/2014/main" id="{66B0C7EC-D6DD-4DC7-A87B-7380B6A939BD}"/>
              </a:ext>
            </a:extLst>
          </p:cNvPr>
          <p:cNvSpPr/>
          <p:nvPr/>
        </p:nvSpPr>
        <p:spPr>
          <a:xfrm>
            <a:off x="7079999" y="4743545"/>
            <a:ext cx="864296" cy="424803"/>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Tree>
    <p:extLst>
      <p:ext uri="{BB962C8B-B14F-4D97-AF65-F5344CB8AC3E}">
        <p14:creationId xmlns:p14="http://schemas.microsoft.com/office/powerpoint/2010/main" val="21424102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750"/>
                            </p:stCondLst>
                            <p:childTnLst>
                              <p:par>
                                <p:cTn id="9" presetID="10" presetClass="entr" presetSubtype="0" fill="hold" grpId="0" nodeType="afterEffect">
                                  <p:stCondLst>
                                    <p:cond delay="25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7905B67-E56B-4D30-8663-E34E1E36C82A}"/>
              </a:ext>
            </a:extLst>
          </p:cNvPr>
          <p:cNvGrpSpPr/>
          <p:nvPr/>
        </p:nvGrpSpPr>
        <p:grpSpPr>
          <a:xfrm>
            <a:off x="786980" y="1028976"/>
            <a:ext cx="8174756" cy="464333"/>
            <a:chOff x="5802276" y="1428826"/>
            <a:chExt cx="6129648" cy="348169"/>
          </a:xfrm>
        </p:grpSpPr>
        <p:sp>
          <p:nvSpPr>
            <p:cNvPr id="5" name="TextBox 5">
              <a:extLst>
                <a:ext uri="{FF2B5EF4-FFF2-40B4-BE49-F238E27FC236}">
                  <a16:creationId xmlns:a16="http://schemas.microsoft.com/office/drawing/2014/main" id="{22E3F242-6CBE-47E2-BA97-C35BBD5A670B}"/>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文献传递</a:t>
              </a:r>
              <a:endParaRPr lang="en-US" altLang="zh-CN" sz="2000" dirty="0"/>
            </a:p>
          </p:txBody>
        </p:sp>
        <p:sp>
          <p:nvSpPr>
            <p:cNvPr id="6" name="椭圆 5">
              <a:extLst>
                <a:ext uri="{FF2B5EF4-FFF2-40B4-BE49-F238E27FC236}">
                  <a16:creationId xmlns:a16="http://schemas.microsoft.com/office/drawing/2014/main" id="{46A57B82-E7B6-4B9F-AB85-A43B26A9E0BA}"/>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5</a:t>
              </a:r>
              <a:endParaRPr lang="zh-CN" altLang="en-US" sz="3202" dirty="0"/>
            </a:p>
          </p:txBody>
        </p:sp>
      </p:grpSp>
      <p:grpSp>
        <p:nvGrpSpPr>
          <p:cNvPr id="7" name="组合 6">
            <a:extLst>
              <a:ext uri="{FF2B5EF4-FFF2-40B4-BE49-F238E27FC236}">
                <a16:creationId xmlns:a16="http://schemas.microsoft.com/office/drawing/2014/main" id="{529A2C86-FA1C-4807-9FDE-6D8ECBC48A2F}"/>
              </a:ext>
            </a:extLst>
          </p:cNvPr>
          <p:cNvGrpSpPr/>
          <p:nvPr/>
        </p:nvGrpSpPr>
        <p:grpSpPr>
          <a:xfrm>
            <a:off x="241169" y="234249"/>
            <a:ext cx="4225447" cy="506086"/>
            <a:chOff x="179512" y="175643"/>
            <a:chExt cx="3168352" cy="379477"/>
          </a:xfrm>
        </p:grpSpPr>
        <p:sp>
          <p:nvSpPr>
            <p:cNvPr id="8" name="Title 1">
              <a:extLst>
                <a:ext uri="{FF2B5EF4-FFF2-40B4-BE49-F238E27FC236}">
                  <a16:creationId xmlns:a16="http://schemas.microsoft.com/office/drawing/2014/main" id="{10981ADC-E2AF-4C12-A41C-DC9F16D9336F}"/>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9" name="组合 8">
              <a:extLst>
                <a:ext uri="{FF2B5EF4-FFF2-40B4-BE49-F238E27FC236}">
                  <a16:creationId xmlns:a16="http://schemas.microsoft.com/office/drawing/2014/main" id="{B5CFD0EC-2260-47C9-AF47-AA8B7CBCEA39}"/>
                </a:ext>
              </a:extLst>
            </p:cNvPr>
            <p:cNvGrpSpPr/>
            <p:nvPr/>
          </p:nvGrpSpPr>
          <p:grpSpPr>
            <a:xfrm>
              <a:off x="179512" y="239963"/>
              <a:ext cx="363995" cy="250835"/>
              <a:chOff x="1311557" y="1084208"/>
              <a:chExt cx="363995" cy="250835"/>
            </a:xfrm>
          </p:grpSpPr>
          <p:sp>
            <p:nvSpPr>
              <p:cNvPr id="10" name="任意多边形: 形状 9">
                <a:extLst>
                  <a:ext uri="{FF2B5EF4-FFF2-40B4-BE49-F238E27FC236}">
                    <a16:creationId xmlns:a16="http://schemas.microsoft.com/office/drawing/2014/main" id="{BF06AB87-FE62-4AC6-9B08-281A3898D247}"/>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1" name="任意多边形: 形状 10">
                <a:extLst>
                  <a:ext uri="{FF2B5EF4-FFF2-40B4-BE49-F238E27FC236}">
                    <a16:creationId xmlns:a16="http://schemas.microsoft.com/office/drawing/2014/main" id="{8BBE1A48-12B7-4A45-B7FB-5CECACBE5AE5}"/>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12" name="íṧľíďé">
            <a:extLst>
              <a:ext uri="{FF2B5EF4-FFF2-40B4-BE49-F238E27FC236}">
                <a16:creationId xmlns:a16="http://schemas.microsoft.com/office/drawing/2014/main" id="{6F9C1A80-A3D7-4A56-B516-2FEC4C762E6E}"/>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步骤五：下载</a:t>
            </a:r>
            <a:endParaRPr lang="en-US" altLang="zh-CN" sz="1867" dirty="0">
              <a:solidFill>
                <a:schemeClr val="bg1"/>
              </a:solidFill>
            </a:endParaRPr>
          </a:p>
        </p:txBody>
      </p:sp>
      <p:pic>
        <p:nvPicPr>
          <p:cNvPr id="16" name="Picture 2">
            <a:extLst>
              <a:ext uri="{FF2B5EF4-FFF2-40B4-BE49-F238E27FC236}">
                <a16:creationId xmlns:a16="http://schemas.microsoft.com/office/drawing/2014/main" id="{1EB0C67A-1254-4503-A5DE-BA7D7C82211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19790" y="2709714"/>
            <a:ext cx="4536714" cy="2133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
            <a:extLst>
              <a:ext uri="{FF2B5EF4-FFF2-40B4-BE49-F238E27FC236}">
                <a16:creationId xmlns:a16="http://schemas.microsoft.com/office/drawing/2014/main" id="{68A38F8B-470D-4A39-AD63-D0AD9E38E09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9175" y="1645843"/>
            <a:ext cx="4097754" cy="568379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92615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FC24863-0968-4F94-99D7-900119036CBB}"/>
              </a:ext>
            </a:extLst>
          </p:cNvPr>
          <p:cNvPicPr>
            <a:picLocks noChangeAspect="1"/>
          </p:cNvPicPr>
          <p:nvPr/>
        </p:nvPicPr>
        <p:blipFill>
          <a:blip r:embed="rId2"/>
          <a:stretch>
            <a:fillRect/>
          </a:stretch>
        </p:blipFill>
        <p:spPr>
          <a:xfrm>
            <a:off x="1777695" y="1613460"/>
            <a:ext cx="9163881" cy="5227919"/>
          </a:xfrm>
          <a:prstGeom prst="rect">
            <a:avLst/>
          </a:prstGeom>
        </p:spPr>
      </p:pic>
      <p:grpSp>
        <p:nvGrpSpPr>
          <p:cNvPr id="4" name="组合 3">
            <a:extLst>
              <a:ext uri="{FF2B5EF4-FFF2-40B4-BE49-F238E27FC236}">
                <a16:creationId xmlns:a16="http://schemas.microsoft.com/office/drawing/2014/main" id="{07905B67-E56B-4D30-8663-E34E1E36C82A}"/>
              </a:ext>
            </a:extLst>
          </p:cNvPr>
          <p:cNvGrpSpPr/>
          <p:nvPr/>
        </p:nvGrpSpPr>
        <p:grpSpPr>
          <a:xfrm>
            <a:off x="786980" y="1028976"/>
            <a:ext cx="8174756" cy="464333"/>
            <a:chOff x="5802276" y="1428826"/>
            <a:chExt cx="6129648" cy="348169"/>
          </a:xfrm>
        </p:grpSpPr>
        <p:sp>
          <p:nvSpPr>
            <p:cNvPr id="5" name="TextBox 5">
              <a:extLst>
                <a:ext uri="{FF2B5EF4-FFF2-40B4-BE49-F238E27FC236}">
                  <a16:creationId xmlns:a16="http://schemas.microsoft.com/office/drawing/2014/main" id="{22E3F242-6CBE-47E2-BA97-C35BBD5A670B}"/>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文献传递</a:t>
              </a:r>
              <a:endParaRPr lang="en-US" altLang="zh-CN" sz="2000" dirty="0"/>
            </a:p>
          </p:txBody>
        </p:sp>
        <p:sp>
          <p:nvSpPr>
            <p:cNvPr id="6" name="椭圆 5">
              <a:extLst>
                <a:ext uri="{FF2B5EF4-FFF2-40B4-BE49-F238E27FC236}">
                  <a16:creationId xmlns:a16="http://schemas.microsoft.com/office/drawing/2014/main" id="{46A57B82-E7B6-4B9F-AB85-A43B26A9E0BA}"/>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5</a:t>
              </a:r>
              <a:endParaRPr lang="zh-CN" altLang="en-US" sz="3202" dirty="0"/>
            </a:p>
          </p:txBody>
        </p:sp>
      </p:grpSp>
      <p:grpSp>
        <p:nvGrpSpPr>
          <p:cNvPr id="7" name="组合 6">
            <a:extLst>
              <a:ext uri="{FF2B5EF4-FFF2-40B4-BE49-F238E27FC236}">
                <a16:creationId xmlns:a16="http://schemas.microsoft.com/office/drawing/2014/main" id="{529A2C86-FA1C-4807-9FDE-6D8ECBC48A2F}"/>
              </a:ext>
            </a:extLst>
          </p:cNvPr>
          <p:cNvGrpSpPr/>
          <p:nvPr/>
        </p:nvGrpSpPr>
        <p:grpSpPr>
          <a:xfrm>
            <a:off x="241169" y="234249"/>
            <a:ext cx="4225447" cy="506086"/>
            <a:chOff x="179512" y="175643"/>
            <a:chExt cx="3168352" cy="379477"/>
          </a:xfrm>
        </p:grpSpPr>
        <p:sp>
          <p:nvSpPr>
            <p:cNvPr id="8" name="Title 1">
              <a:extLst>
                <a:ext uri="{FF2B5EF4-FFF2-40B4-BE49-F238E27FC236}">
                  <a16:creationId xmlns:a16="http://schemas.microsoft.com/office/drawing/2014/main" id="{10981ADC-E2AF-4C12-A41C-DC9F16D9336F}"/>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9" name="组合 8">
              <a:extLst>
                <a:ext uri="{FF2B5EF4-FFF2-40B4-BE49-F238E27FC236}">
                  <a16:creationId xmlns:a16="http://schemas.microsoft.com/office/drawing/2014/main" id="{B5CFD0EC-2260-47C9-AF47-AA8B7CBCEA39}"/>
                </a:ext>
              </a:extLst>
            </p:cNvPr>
            <p:cNvGrpSpPr/>
            <p:nvPr/>
          </p:nvGrpSpPr>
          <p:grpSpPr>
            <a:xfrm>
              <a:off x="179512" y="239963"/>
              <a:ext cx="363995" cy="250835"/>
              <a:chOff x="1311557" y="1084208"/>
              <a:chExt cx="363995" cy="250835"/>
            </a:xfrm>
          </p:grpSpPr>
          <p:sp>
            <p:nvSpPr>
              <p:cNvPr id="10" name="任意多边形: 形状 9">
                <a:extLst>
                  <a:ext uri="{FF2B5EF4-FFF2-40B4-BE49-F238E27FC236}">
                    <a16:creationId xmlns:a16="http://schemas.microsoft.com/office/drawing/2014/main" id="{BF06AB87-FE62-4AC6-9B08-281A3898D247}"/>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1" name="任意多边形: 形状 10">
                <a:extLst>
                  <a:ext uri="{FF2B5EF4-FFF2-40B4-BE49-F238E27FC236}">
                    <a16:creationId xmlns:a16="http://schemas.microsoft.com/office/drawing/2014/main" id="{8BBE1A48-12B7-4A45-B7FB-5CECACBE5AE5}"/>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12" name="íṧľíďé">
            <a:extLst>
              <a:ext uri="{FF2B5EF4-FFF2-40B4-BE49-F238E27FC236}">
                <a16:creationId xmlns:a16="http://schemas.microsoft.com/office/drawing/2014/main" id="{6F9C1A80-A3D7-4A56-B516-2FEC4C762E6E}"/>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步骤五：下载</a:t>
            </a:r>
            <a:endParaRPr lang="en-US" altLang="zh-CN" sz="1867" dirty="0">
              <a:solidFill>
                <a:schemeClr val="bg1"/>
              </a:solidFill>
            </a:endParaRPr>
          </a:p>
        </p:txBody>
      </p:sp>
      <p:sp>
        <p:nvSpPr>
          <p:cNvPr id="15" name="对话气泡: 矩形 14">
            <a:extLst>
              <a:ext uri="{FF2B5EF4-FFF2-40B4-BE49-F238E27FC236}">
                <a16:creationId xmlns:a16="http://schemas.microsoft.com/office/drawing/2014/main" id="{883CB316-E3AC-4167-ADE6-B0532036B7B4}"/>
              </a:ext>
            </a:extLst>
          </p:cNvPr>
          <p:cNvSpPr/>
          <p:nvPr/>
        </p:nvSpPr>
        <p:spPr>
          <a:xfrm>
            <a:off x="5523111" y="3429794"/>
            <a:ext cx="4018536" cy="545851"/>
          </a:xfrm>
          <a:prstGeom prst="wedgeRectCallout">
            <a:avLst>
              <a:gd name="adj1" fmla="val 48091"/>
              <a:gd name="adj2" fmla="val 20722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81076">
              <a:lnSpc>
                <a:spcPct val="130000"/>
              </a:lnSpc>
              <a:buFont typeface="Arial" panose="020B0604020202020204" pitchFamily="34" charset="0"/>
              <a:buChar char="•"/>
              <a:defRPr/>
            </a:pP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“下载”链接只保留</a:t>
            </a:r>
            <a:r>
              <a:rPr lang="en-US" altLang="zh-CN"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15</a:t>
            </a:r>
            <a:r>
              <a:rPr lang="zh-CN" altLang="en-US"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天，过期失效</a:t>
            </a:r>
            <a:endParaRPr lang="en-US" altLang="zh-CN" sz="1600"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7" name="矩形 16">
            <a:extLst>
              <a:ext uri="{FF2B5EF4-FFF2-40B4-BE49-F238E27FC236}">
                <a16:creationId xmlns:a16="http://schemas.microsoft.com/office/drawing/2014/main" id="{B02FE7AF-BE4A-4400-80A0-7FF77EF8C674}"/>
              </a:ext>
            </a:extLst>
          </p:cNvPr>
          <p:cNvSpPr/>
          <p:nvPr/>
        </p:nvSpPr>
        <p:spPr>
          <a:xfrm>
            <a:off x="9024613" y="4765694"/>
            <a:ext cx="864296" cy="424803"/>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Tree>
    <p:extLst>
      <p:ext uri="{BB962C8B-B14F-4D97-AF65-F5344CB8AC3E}">
        <p14:creationId xmlns:p14="http://schemas.microsoft.com/office/powerpoint/2010/main" val="38166229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500"/>
                            </p:stCondLst>
                            <p:childTnLst>
                              <p:par>
                                <p:cTn id="13" presetID="10" presetClass="entr" presetSubtype="0" fill="hold" grpId="0" nodeType="afterEffect">
                                  <p:stCondLst>
                                    <p:cond delay="5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7905B67-E56B-4D30-8663-E34E1E36C82A}"/>
              </a:ext>
            </a:extLst>
          </p:cNvPr>
          <p:cNvGrpSpPr/>
          <p:nvPr/>
        </p:nvGrpSpPr>
        <p:grpSpPr>
          <a:xfrm>
            <a:off x="786980" y="1028976"/>
            <a:ext cx="8174756" cy="464333"/>
            <a:chOff x="5802276" y="1428826"/>
            <a:chExt cx="6129648" cy="348169"/>
          </a:xfrm>
        </p:grpSpPr>
        <p:sp>
          <p:nvSpPr>
            <p:cNvPr id="5" name="TextBox 5">
              <a:extLst>
                <a:ext uri="{FF2B5EF4-FFF2-40B4-BE49-F238E27FC236}">
                  <a16:creationId xmlns:a16="http://schemas.microsoft.com/office/drawing/2014/main" id="{22E3F242-6CBE-47E2-BA97-C35BBD5A670B}"/>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文献传递</a:t>
              </a:r>
              <a:endParaRPr lang="en-US" altLang="zh-CN" sz="2000" dirty="0"/>
            </a:p>
          </p:txBody>
        </p:sp>
        <p:sp>
          <p:nvSpPr>
            <p:cNvPr id="6" name="椭圆 5">
              <a:extLst>
                <a:ext uri="{FF2B5EF4-FFF2-40B4-BE49-F238E27FC236}">
                  <a16:creationId xmlns:a16="http://schemas.microsoft.com/office/drawing/2014/main" id="{46A57B82-E7B6-4B9F-AB85-A43B26A9E0BA}"/>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5</a:t>
              </a:r>
              <a:endParaRPr lang="zh-CN" altLang="en-US" sz="3202" dirty="0"/>
            </a:p>
          </p:txBody>
        </p:sp>
      </p:grpSp>
      <p:grpSp>
        <p:nvGrpSpPr>
          <p:cNvPr id="7" name="组合 6">
            <a:extLst>
              <a:ext uri="{FF2B5EF4-FFF2-40B4-BE49-F238E27FC236}">
                <a16:creationId xmlns:a16="http://schemas.microsoft.com/office/drawing/2014/main" id="{529A2C86-FA1C-4807-9FDE-6D8ECBC48A2F}"/>
              </a:ext>
            </a:extLst>
          </p:cNvPr>
          <p:cNvGrpSpPr/>
          <p:nvPr/>
        </p:nvGrpSpPr>
        <p:grpSpPr>
          <a:xfrm>
            <a:off x="241169" y="234249"/>
            <a:ext cx="4225447" cy="506086"/>
            <a:chOff x="179512" y="175643"/>
            <a:chExt cx="3168352" cy="379477"/>
          </a:xfrm>
        </p:grpSpPr>
        <p:sp>
          <p:nvSpPr>
            <p:cNvPr id="8" name="Title 1">
              <a:extLst>
                <a:ext uri="{FF2B5EF4-FFF2-40B4-BE49-F238E27FC236}">
                  <a16:creationId xmlns:a16="http://schemas.microsoft.com/office/drawing/2014/main" id="{10981ADC-E2AF-4C12-A41C-DC9F16D9336F}"/>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9" name="组合 8">
              <a:extLst>
                <a:ext uri="{FF2B5EF4-FFF2-40B4-BE49-F238E27FC236}">
                  <a16:creationId xmlns:a16="http://schemas.microsoft.com/office/drawing/2014/main" id="{B5CFD0EC-2260-47C9-AF47-AA8B7CBCEA39}"/>
                </a:ext>
              </a:extLst>
            </p:cNvPr>
            <p:cNvGrpSpPr/>
            <p:nvPr/>
          </p:nvGrpSpPr>
          <p:grpSpPr>
            <a:xfrm>
              <a:off x="179512" y="239963"/>
              <a:ext cx="363995" cy="250835"/>
              <a:chOff x="1311557" y="1084208"/>
              <a:chExt cx="363995" cy="250835"/>
            </a:xfrm>
          </p:grpSpPr>
          <p:sp>
            <p:nvSpPr>
              <p:cNvPr id="10" name="任意多边形: 形状 9">
                <a:extLst>
                  <a:ext uri="{FF2B5EF4-FFF2-40B4-BE49-F238E27FC236}">
                    <a16:creationId xmlns:a16="http://schemas.microsoft.com/office/drawing/2014/main" id="{BF06AB87-FE62-4AC6-9B08-281A3898D247}"/>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1" name="任意多边形: 形状 10">
                <a:extLst>
                  <a:ext uri="{FF2B5EF4-FFF2-40B4-BE49-F238E27FC236}">
                    <a16:creationId xmlns:a16="http://schemas.microsoft.com/office/drawing/2014/main" id="{8BBE1A48-12B7-4A45-B7FB-5CECACBE5AE5}"/>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25" name="组合 24">
            <a:extLst>
              <a:ext uri="{FF2B5EF4-FFF2-40B4-BE49-F238E27FC236}">
                <a16:creationId xmlns:a16="http://schemas.microsoft.com/office/drawing/2014/main" id="{60EFE298-726D-4E35-9B1E-D279169C3E9D}"/>
              </a:ext>
            </a:extLst>
          </p:cNvPr>
          <p:cNvGrpSpPr/>
          <p:nvPr/>
        </p:nvGrpSpPr>
        <p:grpSpPr>
          <a:xfrm>
            <a:off x="1468159" y="1773610"/>
            <a:ext cx="2808312" cy="5078861"/>
            <a:chOff x="1468159" y="1773610"/>
            <a:chExt cx="2808312" cy="5078861"/>
          </a:xfrm>
        </p:grpSpPr>
        <p:pic>
          <p:nvPicPr>
            <p:cNvPr id="14" name="内容占位符 5">
              <a:extLst>
                <a:ext uri="{FF2B5EF4-FFF2-40B4-BE49-F238E27FC236}">
                  <a16:creationId xmlns:a16="http://schemas.microsoft.com/office/drawing/2014/main" id="{C67308F3-FFB6-4637-934F-68F761F91D6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68159" y="2273779"/>
              <a:ext cx="2808312" cy="4578692"/>
            </a:xfrm>
            <a:prstGeom prst="rect">
              <a:avLst/>
            </a:prstGeom>
            <a:ln>
              <a:solidFill>
                <a:schemeClr val="tx1"/>
              </a:solidFill>
            </a:ln>
          </p:spPr>
        </p:pic>
        <p:sp>
          <p:nvSpPr>
            <p:cNvPr id="18" name="文本占位符 6">
              <a:extLst>
                <a:ext uri="{FF2B5EF4-FFF2-40B4-BE49-F238E27FC236}">
                  <a16:creationId xmlns:a16="http://schemas.microsoft.com/office/drawing/2014/main" id="{D39313B1-C51D-430F-ABBE-F165BD0D8407}"/>
                </a:ext>
              </a:extLst>
            </p:cNvPr>
            <p:cNvSpPr txBox="1">
              <a:spLocks noChangeArrowheads="1"/>
            </p:cNvSpPr>
            <p:nvPr/>
          </p:nvSpPr>
          <p:spPr>
            <a:xfrm>
              <a:off x="1468159" y="1773610"/>
              <a:ext cx="2347664" cy="639762"/>
            </a:xfrm>
            <a:prstGeom prst="rect">
              <a:avLst/>
            </a:prstGeom>
          </p:spPr>
          <p:txBody>
            <a:bodyPr/>
            <a:lstStyle>
              <a:lvl1pPr marL="457291" indent="-457291" algn="l" defTabSz="1219444" rtl="0" eaLnBrk="1" latinLnBrk="0" hangingPunct="1">
                <a:spcBef>
                  <a:spcPct val="20000"/>
                </a:spcBef>
                <a:buFont typeface="Arial" pitchFamily="34" charset="0"/>
                <a:buChar char="•"/>
                <a:defRPr sz="4268" kern="1200">
                  <a:solidFill>
                    <a:schemeClr val="tx1"/>
                  </a:solidFill>
                  <a:latin typeface="+mn-lt"/>
                  <a:ea typeface="+mn-ea"/>
                  <a:cs typeface="+mn-cs"/>
                </a:defRPr>
              </a:lvl1pPr>
              <a:lvl2pPr marL="990798" indent="-381076" algn="l" defTabSz="1219444" rtl="0" eaLnBrk="1" latinLnBrk="0" hangingPunct="1">
                <a:spcBef>
                  <a:spcPct val="20000"/>
                </a:spcBef>
                <a:buFont typeface="Arial" pitchFamily="34" charset="0"/>
                <a:buChar char="–"/>
                <a:defRPr sz="3734" kern="1200">
                  <a:solidFill>
                    <a:schemeClr val="tx1"/>
                  </a:solidFill>
                  <a:latin typeface="+mn-lt"/>
                  <a:ea typeface="+mn-ea"/>
                  <a:cs typeface="+mn-cs"/>
                </a:defRPr>
              </a:lvl2pPr>
              <a:lvl3pPr marL="1524305" indent="-304861" algn="l" defTabSz="1219444" rtl="0" eaLnBrk="1" latinLnBrk="0" hangingPunct="1">
                <a:spcBef>
                  <a:spcPct val="20000"/>
                </a:spcBef>
                <a:buFont typeface="Arial" pitchFamily="34" charset="0"/>
                <a:buChar char="•"/>
                <a:defRPr sz="3201" kern="1200">
                  <a:solidFill>
                    <a:schemeClr val="tx1"/>
                  </a:solidFill>
                  <a:latin typeface="+mn-lt"/>
                  <a:ea typeface="+mn-ea"/>
                  <a:cs typeface="+mn-cs"/>
                </a:defRPr>
              </a:lvl3pPr>
              <a:lvl4pPr marL="2134027" indent="-304861" algn="l" defTabSz="1219444"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749" indent="-304861" algn="l" defTabSz="1219444"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3471" indent="-304861" algn="l" defTabSz="1219444"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3192" indent="-304861" algn="l" defTabSz="1219444"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2914" indent="-304861" algn="l" defTabSz="1219444"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2636" indent="-304861" algn="l" defTabSz="1219444"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indent="0" algn="ctr">
                <a:buNone/>
              </a:pPr>
              <a:r>
                <a:rPr lang="zh-CN" altLang="en-US" sz="1800" dirty="0">
                  <a:solidFill>
                    <a:schemeClr val="tx1">
                      <a:lumMod val="65000"/>
                      <a:lumOff val="35000"/>
                    </a:schemeClr>
                  </a:solidFill>
                </a:rPr>
                <a:t>短信提醒</a:t>
              </a:r>
            </a:p>
          </p:txBody>
        </p:sp>
      </p:grpSp>
      <p:grpSp>
        <p:nvGrpSpPr>
          <p:cNvPr id="26" name="组合 25">
            <a:extLst>
              <a:ext uri="{FF2B5EF4-FFF2-40B4-BE49-F238E27FC236}">
                <a16:creationId xmlns:a16="http://schemas.microsoft.com/office/drawing/2014/main" id="{59A0D5FD-3DD7-4271-8439-3F4C69F37CDB}"/>
              </a:ext>
            </a:extLst>
          </p:cNvPr>
          <p:cNvGrpSpPr/>
          <p:nvPr/>
        </p:nvGrpSpPr>
        <p:grpSpPr>
          <a:xfrm>
            <a:off x="4875039" y="1785714"/>
            <a:ext cx="6974356" cy="4304489"/>
            <a:chOff x="4875039" y="1785714"/>
            <a:chExt cx="6974356" cy="4304489"/>
          </a:xfrm>
        </p:grpSpPr>
        <p:pic>
          <p:nvPicPr>
            <p:cNvPr id="16" name="内容占位符 3">
              <a:extLst>
                <a:ext uri="{FF2B5EF4-FFF2-40B4-BE49-F238E27FC236}">
                  <a16:creationId xmlns:a16="http://schemas.microsoft.com/office/drawing/2014/main" id="{AFB961B7-FE34-4566-BBAC-14FEF80BA3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5039" y="2273779"/>
              <a:ext cx="6974356" cy="3816424"/>
            </a:xfrm>
            <a:prstGeom prst="rect">
              <a:avLst/>
            </a:prstGeom>
            <a:ln>
              <a:solidFill>
                <a:schemeClr val="tx1"/>
              </a:solidFill>
            </a:ln>
          </p:spPr>
        </p:pic>
        <p:sp>
          <p:nvSpPr>
            <p:cNvPr id="19" name="文本占位符 8">
              <a:extLst>
                <a:ext uri="{FF2B5EF4-FFF2-40B4-BE49-F238E27FC236}">
                  <a16:creationId xmlns:a16="http://schemas.microsoft.com/office/drawing/2014/main" id="{F4964B29-FFA6-4051-9D02-4B831F564EBE}"/>
                </a:ext>
              </a:extLst>
            </p:cNvPr>
            <p:cNvSpPr txBox="1">
              <a:spLocks noChangeArrowheads="1"/>
            </p:cNvSpPr>
            <p:nvPr/>
          </p:nvSpPr>
          <p:spPr>
            <a:xfrm>
              <a:off x="6891263" y="1785714"/>
              <a:ext cx="3169156" cy="307777"/>
            </a:xfrm>
            <a:prstGeom prst="rect">
              <a:avLst/>
            </a:prstGeom>
          </p:spPr>
          <p:txBody>
            <a:bodyPr/>
            <a:lstStyle>
              <a:lvl1pPr marL="457291" indent="-457291" algn="l" defTabSz="1219444" rtl="0" eaLnBrk="1" latinLnBrk="0" hangingPunct="1">
                <a:spcBef>
                  <a:spcPct val="20000"/>
                </a:spcBef>
                <a:buFont typeface="Arial" pitchFamily="34" charset="0"/>
                <a:buChar char="•"/>
                <a:defRPr sz="4268" kern="1200">
                  <a:solidFill>
                    <a:schemeClr val="tx1"/>
                  </a:solidFill>
                  <a:latin typeface="+mn-lt"/>
                  <a:ea typeface="+mn-ea"/>
                  <a:cs typeface="+mn-cs"/>
                </a:defRPr>
              </a:lvl1pPr>
              <a:lvl2pPr marL="990798" indent="-381076" algn="l" defTabSz="1219444" rtl="0" eaLnBrk="1" latinLnBrk="0" hangingPunct="1">
                <a:spcBef>
                  <a:spcPct val="20000"/>
                </a:spcBef>
                <a:buFont typeface="Arial" pitchFamily="34" charset="0"/>
                <a:buChar char="–"/>
                <a:defRPr sz="3734" kern="1200">
                  <a:solidFill>
                    <a:schemeClr val="tx1"/>
                  </a:solidFill>
                  <a:latin typeface="+mn-lt"/>
                  <a:ea typeface="+mn-ea"/>
                  <a:cs typeface="+mn-cs"/>
                </a:defRPr>
              </a:lvl2pPr>
              <a:lvl3pPr marL="1524305" indent="-304861" algn="l" defTabSz="1219444" rtl="0" eaLnBrk="1" latinLnBrk="0" hangingPunct="1">
                <a:spcBef>
                  <a:spcPct val="20000"/>
                </a:spcBef>
                <a:buFont typeface="Arial" pitchFamily="34" charset="0"/>
                <a:buChar char="•"/>
                <a:defRPr sz="3201" kern="1200">
                  <a:solidFill>
                    <a:schemeClr val="tx1"/>
                  </a:solidFill>
                  <a:latin typeface="+mn-lt"/>
                  <a:ea typeface="+mn-ea"/>
                  <a:cs typeface="+mn-cs"/>
                </a:defRPr>
              </a:lvl3pPr>
              <a:lvl4pPr marL="2134027" indent="-304861" algn="l" defTabSz="1219444"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749" indent="-304861" algn="l" defTabSz="1219444"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3471" indent="-304861" algn="l" defTabSz="1219444"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3192" indent="-304861" algn="l" defTabSz="1219444"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2914" indent="-304861" algn="l" defTabSz="1219444"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2636" indent="-304861" algn="l" defTabSz="1219444" rtl="0" eaLnBrk="1" latinLnBrk="0" hangingPunct="1">
                <a:spcBef>
                  <a:spcPct val="20000"/>
                </a:spcBef>
                <a:buFont typeface="Arial" pitchFamily="34" charset="0"/>
                <a:buChar char="•"/>
                <a:defRPr sz="2667" kern="1200">
                  <a:solidFill>
                    <a:schemeClr val="tx1"/>
                  </a:solidFill>
                  <a:latin typeface="+mn-lt"/>
                  <a:ea typeface="+mn-ea"/>
                  <a:cs typeface="+mn-cs"/>
                </a:defRPr>
              </a:lvl9pPr>
            </a:lstStyle>
            <a:p>
              <a:pPr marL="0" lvl="6" indent="0" algn="ctr">
                <a:buNone/>
              </a:pPr>
              <a:r>
                <a:rPr lang="zh-CN" altLang="en-US" sz="1800" dirty="0">
                  <a:solidFill>
                    <a:schemeClr val="tx1">
                      <a:lumMod val="65000"/>
                      <a:lumOff val="35000"/>
                    </a:schemeClr>
                  </a:solidFill>
                </a:rPr>
                <a:t>邮件提醒</a:t>
              </a:r>
            </a:p>
          </p:txBody>
        </p:sp>
      </p:grpSp>
      <p:sp>
        <p:nvSpPr>
          <p:cNvPr id="2" name="文本框 1">
            <a:extLst>
              <a:ext uri="{FF2B5EF4-FFF2-40B4-BE49-F238E27FC236}">
                <a16:creationId xmlns:a16="http://schemas.microsoft.com/office/drawing/2014/main" id="{7EC30AD2-F23F-4206-AE07-C0A23A82E0BD}"/>
              </a:ext>
            </a:extLst>
          </p:cNvPr>
          <p:cNvSpPr txBox="1"/>
          <p:nvPr/>
        </p:nvSpPr>
        <p:spPr>
          <a:xfrm>
            <a:off x="4587007" y="1018191"/>
            <a:ext cx="7106435" cy="485902"/>
          </a:xfrm>
          <a:prstGeom prst="rect">
            <a:avLst/>
          </a:prstGeom>
          <a:noFill/>
        </p:spPr>
        <p:txBody>
          <a:bodyPr wrap="square">
            <a:spAutoFit/>
          </a:bodyPr>
          <a:lstStyle/>
          <a:p>
            <a:pPr marL="381076" indent="-381076" algn="just">
              <a:lnSpc>
                <a:spcPts val="3467"/>
              </a:lnSpc>
              <a:buFont typeface="Arial" panose="020B0604020202020204" pitchFamily="34" charset="0"/>
              <a:buChar char="•"/>
            </a:pPr>
            <a:r>
              <a:rPr lang="zh-CN" altLang="en-US" sz="1867" kern="100" dirty="0">
                <a:latin typeface="微软雅黑" panose="020B0503020204020204" pitchFamily="34" charset="-122"/>
                <a:ea typeface="微软雅黑" panose="020B0503020204020204" pitchFamily="34" charset="-122"/>
                <a:cs typeface="Times New Roman" panose="02020603050405020304" pitchFamily="18" charset="0"/>
              </a:rPr>
              <a:t>文献传递请求处理完成后，系统也会通过短信和邮件提醒您</a:t>
            </a:r>
            <a:endParaRPr lang="zh-CN" altLang="zh-CN" sz="1867"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椭圆 12">
            <a:extLst>
              <a:ext uri="{FF2B5EF4-FFF2-40B4-BE49-F238E27FC236}">
                <a16:creationId xmlns:a16="http://schemas.microsoft.com/office/drawing/2014/main" id="{CC53C689-E153-412B-92E8-B6DE4AA257DB}"/>
              </a:ext>
            </a:extLst>
          </p:cNvPr>
          <p:cNvSpPr/>
          <p:nvPr/>
        </p:nvSpPr>
        <p:spPr>
          <a:xfrm>
            <a:off x="10995719" y="3933850"/>
            <a:ext cx="1078715" cy="42914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Tree>
    <p:extLst>
      <p:ext uri="{BB962C8B-B14F-4D97-AF65-F5344CB8AC3E}">
        <p14:creationId xmlns:p14="http://schemas.microsoft.com/office/powerpoint/2010/main" val="39881299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25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250"/>
                            </p:stCondLst>
                            <p:childTnLst>
                              <p:par>
                                <p:cTn id="13" presetID="10" presetClass="entr" presetSubtype="0" fill="hold" nodeType="afterEffect">
                                  <p:stCondLst>
                                    <p:cond delay="25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564FC9B-3F2C-4175-869F-23DA0F6FC5BD}"/>
              </a:ext>
            </a:extLst>
          </p:cNvPr>
          <p:cNvGrpSpPr/>
          <p:nvPr/>
        </p:nvGrpSpPr>
        <p:grpSpPr>
          <a:xfrm>
            <a:off x="786980" y="1028976"/>
            <a:ext cx="8174756" cy="464333"/>
            <a:chOff x="5802276" y="1428826"/>
            <a:chExt cx="6129648" cy="348169"/>
          </a:xfrm>
        </p:grpSpPr>
        <p:sp>
          <p:nvSpPr>
            <p:cNvPr id="3" name="TextBox 5">
              <a:extLst>
                <a:ext uri="{FF2B5EF4-FFF2-40B4-BE49-F238E27FC236}">
                  <a16:creationId xmlns:a16="http://schemas.microsoft.com/office/drawing/2014/main" id="{609A1AC1-2E8D-401F-8F26-02A1C0087328}"/>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代查代借</a:t>
              </a:r>
              <a:endParaRPr lang="en-US" altLang="zh-CN" sz="2000" dirty="0"/>
            </a:p>
          </p:txBody>
        </p:sp>
        <p:sp>
          <p:nvSpPr>
            <p:cNvPr id="4" name="椭圆 3">
              <a:extLst>
                <a:ext uri="{FF2B5EF4-FFF2-40B4-BE49-F238E27FC236}">
                  <a16:creationId xmlns:a16="http://schemas.microsoft.com/office/drawing/2014/main" id="{58B638E0-7B5B-4337-BF25-F5000C978170}"/>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6</a:t>
              </a:r>
              <a:endParaRPr lang="zh-CN" altLang="en-US" sz="3202" dirty="0"/>
            </a:p>
          </p:txBody>
        </p:sp>
      </p:grpSp>
      <p:grpSp>
        <p:nvGrpSpPr>
          <p:cNvPr id="5" name="组合 4">
            <a:extLst>
              <a:ext uri="{FF2B5EF4-FFF2-40B4-BE49-F238E27FC236}">
                <a16:creationId xmlns:a16="http://schemas.microsoft.com/office/drawing/2014/main" id="{31CBA397-3935-4952-AA06-46C6B46B1542}"/>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BA6CE461-E6D1-4312-9BC2-9D892A87274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D46827CC-18E7-4B48-A505-7D0CA4ECCFB9}"/>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2E85F3F0-F59F-4CCE-B3DA-9BEB533E3EF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183229B0-420A-4303-9A3E-D38E677ECD7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14" name="组合 13">
            <a:extLst>
              <a:ext uri="{FF2B5EF4-FFF2-40B4-BE49-F238E27FC236}">
                <a16:creationId xmlns:a16="http://schemas.microsoft.com/office/drawing/2014/main" id="{84650C76-5D69-4BB2-9483-99CCB4479D24}"/>
              </a:ext>
            </a:extLst>
          </p:cNvPr>
          <p:cNvGrpSpPr/>
          <p:nvPr/>
        </p:nvGrpSpPr>
        <p:grpSpPr>
          <a:xfrm>
            <a:off x="1578322" y="2277399"/>
            <a:ext cx="9651352" cy="2790268"/>
            <a:chOff x="1578322" y="2277399"/>
            <a:chExt cx="9651352" cy="2790268"/>
          </a:xfrm>
        </p:grpSpPr>
        <p:sp>
          <p:nvSpPr>
            <p:cNvPr id="11" name="MH_SubTitle_1">
              <a:extLst>
                <a:ext uri="{FF2B5EF4-FFF2-40B4-BE49-F238E27FC236}">
                  <a16:creationId xmlns:a16="http://schemas.microsoft.com/office/drawing/2014/main" id="{2406E872-93FC-4CFE-96F4-2B00B5EA974B}"/>
                </a:ext>
              </a:extLst>
            </p:cNvPr>
            <p:cNvSpPr/>
            <p:nvPr>
              <p:custDataLst>
                <p:tags r:id="rId1"/>
              </p:custDataLst>
            </p:nvPr>
          </p:nvSpPr>
          <p:spPr>
            <a:xfrm>
              <a:off x="1578322" y="3404577"/>
              <a:ext cx="2112922" cy="539861"/>
            </a:xfrm>
            <a:prstGeom prst="roundRect">
              <a:avLst>
                <a:gd name="adj" fmla="val 10053"/>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检索</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12" name="MH_Other_1">
              <a:extLst>
                <a:ext uri="{FF2B5EF4-FFF2-40B4-BE49-F238E27FC236}">
                  <a16:creationId xmlns:a16="http://schemas.microsoft.com/office/drawing/2014/main" id="{599A7EF3-333D-460B-91F2-7FC04C582B92}"/>
                </a:ext>
              </a:extLst>
            </p:cNvPr>
            <p:cNvSpPr/>
            <p:nvPr>
              <p:custDataLst>
                <p:tags r:id="rId2"/>
              </p:custDataLst>
            </p:nvPr>
          </p:nvSpPr>
          <p:spPr>
            <a:xfrm>
              <a:off x="1743460" y="2277399"/>
              <a:ext cx="865916" cy="984799"/>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56" anchor="ctr"/>
            <a:lstStyle/>
            <a:p>
              <a:pPr algn="ctr">
                <a:defRPr/>
              </a:pPr>
              <a:r>
                <a:rPr lang="zh-CN" altLang="en-US" sz="3734" dirty="0">
                  <a:solidFill>
                    <a:srgbClr val="FFFFFF"/>
                  </a:solidFill>
                  <a:latin typeface="Bodoni MT Black" panose="02070A03080606020203" pitchFamily="18" charset="0"/>
                </a:rPr>
                <a:t>查</a:t>
              </a:r>
            </a:p>
          </p:txBody>
        </p:sp>
        <p:sp>
          <p:nvSpPr>
            <p:cNvPr id="15" name="MH_SubTitle_3">
              <a:extLst>
                <a:ext uri="{FF2B5EF4-FFF2-40B4-BE49-F238E27FC236}">
                  <a16:creationId xmlns:a16="http://schemas.microsoft.com/office/drawing/2014/main" id="{C61CE275-4B8F-49E9-8834-173A463D1FBA}"/>
                </a:ext>
              </a:extLst>
            </p:cNvPr>
            <p:cNvSpPr/>
            <p:nvPr>
              <p:custDataLst>
                <p:tags r:id="rId3"/>
              </p:custDataLst>
            </p:nvPr>
          </p:nvSpPr>
          <p:spPr>
            <a:xfrm>
              <a:off x="6409673" y="3404577"/>
              <a:ext cx="2112922" cy="539861"/>
            </a:xfrm>
            <a:prstGeom prst="roundRect">
              <a:avLst>
                <a:gd name="adj" fmla="val 10053"/>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文献传递</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16" name="MH_Other_2">
              <a:extLst>
                <a:ext uri="{FF2B5EF4-FFF2-40B4-BE49-F238E27FC236}">
                  <a16:creationId xmlns:a16="http://schemas.microsoft.com/office/drawing/2014/main" id="{E28810B1-F98C-418B-BE18-C6C9E84CED1C}"/>
                </a:ext>
              </a:extLst>
            </p:cNvPr>
            <p:cNvSpPr/>
            <p:nvPr>
              <p:custDataLst>
                <p:tags r:id="rId4"/>
              </p:custDataLst>
            </p:nvPr>
          </p:nvSpPr>
          <p:spPr>
            <a:xfrm>
              <a:off x="6555751" y="2277399"/>
              <a:ext cx="865918" cy="984799"/>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56" anchor="ctr"/>
            <a:lstStyle/>
            <a:p>
              <a:pPr algn="ctr">
                <a:defRPr/>
              </a:pPr>
              <a:r>
                <a:rPr lang="zh-CN" altLang="en-US" sz="3734" dirty="0">
                  <a:solidFill>
                    <a:srgbClr val="FFFFFF"/>
                  </a:solidFill>
                  <a:latin typeface="Bodoni MT Black" panose="02070A03080606020203" pitchFamily="18" charset="0"/>
                </a:rPr>
                <a:t>传</a:t>
              </a:r>
            </a:p>
          </p:txBody>
        </p:sp>
        <p:sp>
          <p:nvSpPr>
            <p:cNvPr id="19" name="MH_SubTitle_2">
              <a:extLst>
                <a:ext uri="{FF2B5EF4-FFF2-40B4-BE49-F238E27FC236}">
                  <a16:creationId xmlns:a16="http://schemas.microsoft.com/office/drawing/2014/main" id="{95EB42C8-7E22-4518-9369-8E6272B0459B}"/>
                </a:ext>
              </a:extLst>
            </p:cNvPr>
            <p:cNvSpPr/>
            <p:nvPr>
              <p:custDataLst>
                <p:tags r:id="rId5"/>
              </p:custDataLst>
            </p:nvPr>
          </p:nvSpPr>
          <p:spPr>
            <a:xfrm>
              <a:off x="3991880" y="3404577"/>
              <a:ext cx="2112922" cy="539861"/>
            </a:xfrm>
            <a:prstGeom prst="roundRect">
              <a:avLst>
                <a:gd name="adj" fmla="val 10053"/>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直接下载</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20" name="MH_Other_3">
              <a:extLst>
                <a:ext uri="{FF2B5EF4-FFF2-40B4-BE49-F238E27FC236}">
                  <a16:creationId xmlns:a16="http://schemas.microsoft.com/office/drawing/2014/main" id="{23027CC1-054A-4A7D-A563-3921D128EBDA}"/>
                </a:ext>
              </a:extLst>
            </p:cNvPr>
            <p:cNvSpPr/>
            <p:nvPr>
              <p:custDataLst>
                <p:tags r:id="rId6"/>
              </p:custDataLst>
            </p:nvPr>
          </p:nvSpPr>
          <p:spPr>
            <a:xfrm>
              <a:off x="4150661" y="4080891"/>
              <a:ext cx="863800" cy="986776"/>
            </a:xfrm>
            <a:custGeom>
              <a:avLst/>
              <a:gdLst>
                <a:gd name="connsiteX0" fmla="*/ 324036 w 648072"/>
                <a:gd name="connsiteY0" fmla="*/ 0 h 791728"/>
                <a:gd name="connsiteX1" fmla="*/ 388468 w 648072"/>
                <a:gd name="connsiteY1" fmla="*/ 150151 h 791728"/>
                <a:gd name="connsiteX2" fmla="*/ 389341 w 648072"/>
                <a:gd name="connsiteY2" fmla="*/ 150239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39 h 791728"/>
                <a:gd name="connsiteX7" fmla="*/ 259605 w 648072"/>
                <a:gd name="connsiteY7" fmla="*/ 150151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1"/>
                  </a:lnTo>
                  <a:lnTo>
                    <a:pt x="389341" y="150239"/>
                  </a:lnTo>
                  <a:cubicBezTo>
                    <a:pt x="536998" y="180454"/>
                    <a:pt x="648072" y="311102"/>
                    <a:pt x="648072" y="467692"/>
                  </a:cubicBezTo>
                  <a:cubicBezTo>
                    <a:pt x="648072" y="646652"/>
                    <a:pt x="502996" y="791728"/>
                    <a:pt x="324036" y="791728"/>
                  </a:cubicBezTo>
                  <a:cubicBezTo>
                    <a:pt x="145076" y="791728"/>
                    <a:pt x="0" y="646652"/>
                    <a:pt x="0" y="467692"/>
                  </a:cubicBezTo>
                  <a:cubicBezTo>
                    <a:pt x="0" y="311102"/>
                    <a:pt x="111074" y="180454"/>
                    <a:pt x="258732" y="150239"/>
                  </a:cubicBezTo>
                  <a:lnTo>
                    <a:pt x="259605" y="150151"/>
                  </a:lnTo>
                  <a:close/>
                </a:path>
              </a:pathLst>
            </a:cu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44" rIns="0" bIns="0" anchor="ctr"/>
            <a:lstStyle/>
            <a:p>
              <a:pPr algn="ctr">
                <a:defRPr/>
              </a:pPr>
              <a:r>
                <a:rPr lang="zh-CN" altLang="en-US" sz="3734" dirty="0">
                  <a:solidFill>
                    <a:srgbClr val="FFFFFF"/>
                  </a:solidFill>
                  <a:latin typeface="Bodoni MT Black" panose="02070A03080606020203" pitchFamily="18" charset="0"/>
                </a:rPr>
                <a:t>下</a:t>
              </a:r>
            </a:p>
          </p:txBody>
        </p:sp>
        <p:sp>
          <p:nvSpPr>
            <p:cNvPr id="21" name="MH_Text_1">
              <a:extLst>
                <a:ext uri="{FF2B5EF4-FFF2-40B4-BE49-F238E27FC236}">
                  <a16:creationId xmlns:a16="http://schemas.microsoft.com/office/drawing/2014/main" id="{2D984D88-21AC-4476-BA3B-CD1C05D13EE9}"/>
                </a:ext>
              </a:extLst>
            </p:cNvPr>
            <p:cNvSpPr>
              <a:spLocks noChangeArrowheads="1"/>
            </p:cNvSpPr>
            <p:nvPr>
              <p:custDataLst>
                <p:tags r:id="rId7"/>
              </p:custDataLst>
            </p:nvPr>
          </p:nvSpPr>
          <p:spPr bwMode="auto">
            <a:xfrm>
              <a:off x="3748438" y="2510121"/>
              <a:ext cx="2714195" cy="8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179"/>
              <a:endParaRPr lang="zh-CN" altLang="en-US" sz="1867"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MH_SubTitle_4">
              <a:extLst>
                <a:ext uri="{FF2B5EF4-FFF2-40B4-BE49-F238E27FC236}">
                  <a16:creationId xmlns:a16="http://schemas.microsoft.com/office/drawing/2014/main" id="{65851C04-C7E4-407F-BD1A-AC20FB8B5865}"/>
                </a:ext>
              </a:extLst>
            </p:cNvPr>
            <p:cNvSpPr/>
            <p:nvPr>
              <p:custDataLst>
                <p:tags r:id="rId8"/>
              </p:custDataLst>
            </p:nvPr>
          </p:nvSpPr>
          <p:spPr>
            <a:xfrm>
              <a:off x="8829582" y="3404577"/>
              <a:ext cx="2112922" cy="539861"/>
            </a:xfrm>
            <a:prstGeom prst="roundRect">
              <a:avLst>
                <a:gd name="adj" fmla="val 10053"/>
              </a:avLst>
            </a:prstGeom>
            <a:gradFill>
              <a:gsLst>
                <a:gs pos="53000">
                  <a:srgbClr val="0685E4"/>
                </a:gs>
                <a:gs pos="0">
                  <a:srgbClr val="0070C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dirty="0">
                  <a:solidFill>
                    <a:srgbClr val="FFFFFF"/>
                  </a:solidFill>
                  <a:latin typeface="微软雅黑" panose="020B0503020204020204" pitchFamily="34" charset="-122"/>
                  <a:ea typeface="微软雅黑" panose="020B0503020204020204" pitchFamily="34" charset="-122"/>
                </a:rPr>
                <a:t>代查</a:t>
              </a:r>
              <a:r>
                <a:rPr lang="zh-CN" altLang="en-US" sz="3202">
                  <a:solidFill>
                    <a:srgbClr val="FFFFFF"/>
                  </a:solidFill>
                  <a:latin typeface="微软雅黑" panose="020B0503020204020204" pitchFamily="34" charset="-122"/>
                  <a:ea typeface="微软雅黑" panose="020B0503020204020204" pitchFamily="34" charset="-122"/>
                </a:rPr>
                <a:t>代借</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24" name="MH_Other_4">
              <a:extLst>
                <a:ext uri="{FF2B5EF4-FFF2-40B4-BE49-F238E27FC236}">
                  <a16:creationId xmlns:a16="http://schemas.microsoft.com/office/drawing/2014/main" id="{025E9117-B760-4A2E-9427-3E9D00A6D01F}"/>
                </a:ext>
              </a:extLst>
            </p:cNvPr>
            <p:cNvSpPr/>
            <p:nvPr>
              <p:custDataLst>
                <p:tags r:id="rId9"/>
              </p:custDataLst>
            </p:nvPr>
          </p:nvSpPr>
          <p:spPr>
            <a:xfrm>
              <a:off x="8962959" y="4080891"/>
              <a:ext cx="863800" cy="986776"/>
            </a:xfrm>
            <a:custGeom>
              <a:avLst/>
              <a:gdLst>
                <a:gd name="connsiteX0" fmla="*/ 324036 w 648072"/>
                <a:gd name="connsiteY0" fmla="*/ 0 h 791728"/>
                <a:gd name="connsiteX1" fmla="*/ 388468 w 648072"/>
                <a:gd name="connsiteY1" fmla="*/ 150152 h 791728"/>
                <a:gd name="connsiteX2" fmla="*/ 389341 w 648072"/>
                <a:gd name="connsiteY2" fmla="*/ 150240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40 h 791728"/>
                <a:gd name="connsiteX7" fmla="*/ 259605 w 648072"/>
                <a:gd name="connsiteY7" fmla="*/ 150152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2"/>
                  </a:lnTo>
                  <a:lnTo>
                    <a:pt x="389341" y="150240"/>
                  </a:lnTo>
                  <a:cubicBezTo>
                    <a:pt x="536998" y="180455"/>
                    <a:pt x="648072" y="311102"/>
                    <a:pt x="648072" y="467692"/>
                  </a:cubicBezTo>
                  <a:cubicBezTo>
                    <a:pt x="648072" y="646652"/>
                    <a:pt x="502996" y="791728"/>
                    <a:pt x="324036" y="791728"/>
                  </a:cubicBezTo>
                  <a:cubicBezTo>
                    <a:pt x="145076" y="791728"/>
                    <a:pt x="0" y="646652"/>
                    <a:pt x="0" y="467692"/>
                  </a:cubicBezTo>
                  <a:cubicBezTo>
                    <a:pt x="0" y="311102"/>
                    <a:pt x="111074" y="180455"/>
                    <a:pt x="258732" y="150240"/>
                  </a:cubicBezTo>
                  <a:lnTo>
                    <a:pt x="259605" y="150152"/>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44" rIns="0" bIns="0" anchor="ctr"/>
            <a:lstStyle/>
            <a:p>
              <a:pPr algn="ctr">
                <a:defRPr/>
              </a:pPr>
              <a:r>
                <a:rPr lang="zh-CN" altLang="en-US" sz="3734" dirty="0">
                  <a:solidFill>
                    <a:srgbClr val="FFFFFF"/>
                  </a:solidFill>
                  <a:latin typeface="Bodoni MT Black" panose="02070A03080606020203" pitchFamily="18" charset="0"/>
                </a:rPr>
                <a:t>借</a:t>
              </a:r>
            </a:p>
          </p:txBody>
        </p:sp>
        <p:sp>
          <p:nvSpPr>
            <p:cNvPr id="25" name="MH_Text_1">
              <a:extLst>
                <a:ext uri="{FF2B5EF4-FFF2-40B4-BE49-F238E27FC236}">
                  <a16:creationId xmlns:a16="http://schemas.microsoft.com/office/drawing/2014/main" id="{D1C6D337-B5FE-4C1C-A298-B07F23600EE2}"/>
                </a:ext>
              </a:extLst>
            </p:cNvPr>
            <p:cNvSpPr>
              <a:spLocks noChangeArrowheads="1"/>
            </p:cNvSpPr>
            <p:nvPr>
              <p:custDataLst>
                <p:tags r:id="rId10"/>
              </p:custDataLst>
            </p:nvPr>
          </p:nvSpPr>
          <p:spPr bwMode="auto">
            <a:xfrm>
              <a:off x="8515479" y="2517259"/>
              <a:ext cx="2714195" cy="8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179"/>
              <a:endParaRPr lang="zh-CN" altLang="en-US" sz="1867"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a16="http://schemas.microsoft.com/office/drawing/2014/main" id="{31B82B26-3C0B-4FD6-B561-D7700A982084}"/>
                </a:ext>
              </a:extLst>
            </p:cNvPr>
            <p:cNvSpPr txBox="1"/>
            <p:nvPr/>
          </p:nvSpPr>
          <p:spPr>
            <a:xfrm>
              <a:off x="8608630" y="2436309"/>
              <a:ext cx="2300697" cy="666977"/>
            </a:xfrm>
            <a:prstGeom prst="rect">
              <a:avLst/>
            </a:prstGeom>
            <a:noFill/>
          </p:spPr>
          <p:txBody>
            <a:bodyPr wrap="square">
              <a:spAutoFit/>
            </a:bodyPr>
            <a:lstStyle/>
            <a:p>
              <a:pPr marL="342900" indent="-342900" algn="ctr" defTabSz="914179">
                <a:buFont typeface="Arial" panose="020B0604020202020204" pitchFamily="34" charset="0"/>
                <a:buChar char="•"/>
              </a:pPr>
              <a:r>
                <a:rPr lang="zh-CN" altLang="en-US" sz="1867"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适用于平台暂未收录的资源</a:t>
              </a:r>
              <a:endParaRPr lang="zh-CN" altLang="en-US" sz="1867" dirty="0">
                <a:solidFill>
                  <a:srgbClr val="0070C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927039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25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31CBA397-3935-4952-AA06-46C6B46B1542}"/>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BA6CE461-E6D1-4312-9BC2-9D892A87274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D46827CC-18E7-4B48-A505-7D0CA4ECCFB9}"/>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2E85F3F0-F59F-4CCE-B3DA-9BEB533E3EF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183229B0-420A-4303-9A3E-D38E677ECD7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pic>
        <p:nvPicPr>
          <p:cNvPr id="14" name="图片 13">
            <a:extLst>
              <a:ext uri="{FF2B5EF4-FFF2-40B4-BE49-F238E27FC236}">
                <a16:creationId xmlns:a16="http://schemas.microsoft.com/office/drawing/2014/main" id="{A720ACF9-B2EA-49FE-8E71-4B7F67292C92}"/>
              </a:ext>
            </a:extLst>
          </p:cNvPr>
          <p:cNvPicPr>
            <a:picLocks noChangeAspect="1"/>
          </p:cNvPicPr>
          <p:nvPr/>
        </p:nvPicPr>
        <p:blipFill>
          <a:blip r:embed="rId2"/>
          <a:stretch>
            <a:fillRect/>
          </a:stretch>
        </p:blipFill>
        <p:spPr>
          <a:xfrm>
            <a:off x="2641991" y="2061642"/>
            <a:ext cx="7887184" cy="4064314"/>
          </a:xfrm>
          <a:prstGeom prst="rect">
            <a:avLst/>
          </a:prstGeom>
        </p:spPr>
      </p:pic>
      <p:sp>
        <p:nvSpPr>
          <p:cNvPr id="18" name="椭圆 17">
            <a:extLst>
              <a:ext uri="{FF2B5EF4-FFF2-40B4-BE49-F238E27FC236}">
                <a16:creationId xmlns:a16="http://schemas.microsoft.com/office/drawing/2014/main" id="{5ED0BDAA-85A7-430F-8268-3F81CE519594}"/>
              </a:ext>
            </a:extLst>
          </p:cNvPr>
          <p:cNvSpPr/>
          <p:nvPr/>
        </p:nvSpPr>
        <p:spPr>
          <a:xfrm>
            <a:off x="8347042" y="4000584"/>
            <a:ext cx="1232872" cy="49047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29" name="íṧľíďé">
            <a:extLst>
              <a:ext uri="{FF2B5EF4-FFF2-40B4-BE49-F238E27FC236}">
                <a16:creationId xmlns:a16="http://schemas.microsoft.com/office/drawing/2014/main" id="{A3050994-55B9-41C6-B5E8-9EE0E8F8FBD7}"/>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步骤一：点击“代查代借”</a:t>
            </a:r>
            <a:endParaRPr lang="en-US" altLang="zh-CN" sz="1867" dirty="0">
              <a:solidFill>
                <a:schemeClr val="bg1"/>
              </a:solidFill>
            </a:endParaRPr>
          </a:p>
        </p:txBody>
      </p:sp>
      <p:sp>
        <p:nvSpPr>
          <p:cNvPr id="31" name="箭头: 上 30">
            <a:extLst>
              <a:ext uri="{FF2B5EF4-FFF2-40B4-BE49-F238E27FC236}">
                <a16:creationId xmlns:a16="http://schemas.microsoft.com/office/drawing/2014/main" id="{E0E6F01E-F729-4C16-AD46-8CFAC04DA141}"/>
              </a:ext>
            </a:extLst>
          </p:cNvPr>
          <p:cNvSpPr/>
          <p:nvPr/>
        </p:nvSpPr>
        <p:spPr>
          <a:xfrm rot="18900000">
            <a:off x="9484232" y="4238497"/>
            <a:ext cx="698662" cy="698662"/>
          </a:xfrm>
          <a:prstGeom prst="upArrow">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nvGrpSpPr>
          <p:cNvPr id="32" name="组合 31">
            <a:extLst>
              <a:ext uri="{FF2B5EF4-FFF2-40B4-BE49-F238E27FC236}">
                <a16:creationId xmlns:a16="http://schemas.microsoft.com/office/drawing/2014/main" id="{8FD3E5EC-D5B1-4049-B483-A9F1E35CB9DE}"/>
              </a:ext>
            </a:extLst>
          </p:cNvPr>
          <p:cNvGrpSpPr/>
          <p:nvPr/>
        </p:nvGrpSpPr>
        <p:grpSpPr>
          <a:xfrm>
            <a:off x="786980" y="1028976"/>
            <a:ext cx="8174756" cy="464333"/>
            <a:chOff x="5802276" y="1428826"/>
            <a:chExt cx="6129648" cy="348169"/>
          </a:xfrm>
        </p:grpSpPr>
        <p:sp>
          <p:nvSpPr>
            <p:cNvPr id="33" name="TextBox 5">
              <a:extLst>
                <a:ext uri="{FF2B5EF4-FFF2-40B4-BE49-F238E27FC236}">
                  <a16:creationId xmlns:a16="http://schemas.microsoft.com/office/drawing/2014/main" id="{41B2037E-1FC4-424F-9680-ADBA8950BD67}"/>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代查代借</a:t>
              </a:r>
              <a:endParaRPr lang="en-US" altLang="zh-CN" sz="2000" dirty="0"/>
            </a:p>
          </p:txBody>
        </p:sp>
        <p:sp>
          <p:nvSpPr>
            <p:cNvPr id="34" name="椭圆 33">
              <a:extLst>
                <a:ext uri="{FF2B5EF4-FFF2-40B4-BE49-F238E27FC236}">
                  <a16:creationId xmlns:a16="http://schemas.microsoft.com/office/drawing/2014/main" id="{32C47F7B-78EC-405B-BF40-0FD869999AAE}"/>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6</a:t>
              </a:r>
              <a:endParaRPr lang="zh-CN" altLang="en-US" sz="3202" dirty="0"/>
            </a:p>
          </p:txBody>
        </p:sp>
      </p:grpSp>
    </p:spTree>
    <p:extLst>
      <p:ext uri="{BB962C8B-B14F-4D97-AF65-F5344CB8AC3E}">
        <p14:creationId xmlns:p14="http://schemas.microsoft.com/office/powerpoint/2010/main" val="15171992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10" presetClass="entr" presetSubtype="0" fill="hold" nodeType="afterEffect">
                                  <p:stCondLst>
                                    <p:cond delay="25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childTnLst>
                                </p:cTn>
                              </p:par>
                            </p:childTnLst>
                          </p:cTn>
                        </p:par>
                        <p:par>
                          <p:cTn id="18" fill="hold">
                            <p:stCondLst>
                              <p:cond delay="0"/>
                            </p:stCondLst>
                            <p:childTnLst>
                              <p:par>
                                <p:cTn id="19" presetID="35" presetClass="emph" presetSubtype="0" repeatCount="4000" fill="hold" grpId="1" nodeType="afterEffect">
                                  <p:stCondLst>
                                    <p:cond delay="0"/>
                                  </p:stCondLst>
                                  <p:childTnLst>
                                    <p:anim calcmode="discrete" valueType="str">
                                      <p:cBhvr>
                                        <p:cTn id="20" dur="250" fill="hold"/>
                                        <p:tgtEl>
                                          <p:spTgt spid="18"/>
                                        </p:tgtEl>
                                        <p:attrNameLst>
                                          <p:attrName>style.visibility</p:attrName>
                                        </p:attrNameLst>
                                      </p:cBhvr>
                                      <p:tavLst>
                                        <p:tav tm="0">
                                          <p:val>
                                            <p:strVal val="hidden"/>
                                          </p:val>
                                        </p:tav>
                                        <p:tav tm="50000">
                                          <p:val>
                                            <p:strVal val="visible"/>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750"/>
                                        <p:tgtEl>
                                          <p:spTgt spid="31"/>
                                        </p:tgtEl>
                                      </p:cBhvr>
                                    </p:animEffect>
                                    <p:anim calcmode="lin" valueType="num">
                                      <p:cBhvr>
                                        <p:cTn id="25" dur="750" fill="hold"/>
                                        <p:tgtEl>
                                          <p:spTgt spid="31"/>
                                        </p:tgtEl>
                                        <p:attrNameLst>
                                          <p:attrName>ppt_x</p:attrName>
                                        </p:attrNameLst>
                                      </p:cBhvr>
                                      <p:tavLst>
                                        <p:tav tm="0">
                                          <p:val>
                                            <p:strVal val="#ppt_x"/>
                                          </p:val>
                                        </p:tav>
                                        <p:tav tm="100000">
                                          <p:val>
                                            <p:strVal val="#ppt_x"/>
                                          </p:val>
                                        </p:tav>
                                      </p:tavLst>
                                    </p:anim>
                                    <p:anim calcmode="lin" valueType="num">
                                      <p:cBhvr>
                                        <p:cTn id="26" dur="7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29" grpId="0" animBg="1"/>
      <p:bldP spid="3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31CBA397-3935-4952-AA06-46C6B46B1542}"/>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BA6CE461-E6D1-4312-9BC2-9D892A87274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D46827CC-18E7-4B48-A505-7D0CA4ECCFB9}"/>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2E85F3F0-F59F-4CCE-B3DA-9BEB533E3EF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183229B0-420A-4303-9A3E-D38E677ECD7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pic>
        <p:nvPicPr>
          <p:cNvPr id="15" name="内容占位符 4">
            <a:extLst>
              <a:ext uri="{FF2B5EF4-FFF2-40B4-BE49-F238E27FC236}">
                <a16:creationId xmlns:a16="http://schemas.microsoft.com/office/drawing/2014/main" id="{0C23204B-8486-4010-930F-A3C25E96C115}"/>
              </a:ext>
            </a:extLst>
          </p:cNvPr>
          <p:cNvPicPr preferRelativeResize="0">
            <a:picLocks/>
          </p:cNvPicPr>
          <p:nvPr/>
        </p:nvPicPr>
        <p:blipFill>
          <a:blip r:embed="rId2">
            <a:extLst>
              <a:ext uri="{28A0092B-C50C-407E-A947-70E740481C1C}">
                <a14:useLocalDpi xmlns:a14="http://schemas.microsoft.com/office/drawing/2010/main" val="0"/>
              </a:ext>
            </a:extLst>
          </a:blip>
          <a:stretch>
            <a:fillRect/>
          </a:stretch>
        </p:blipFill>
        <p:spPr>
          <a:xfrm>
            <a:off x="2066727" y="1473457"/>
            <a:ext cx="9144000" cy="5320800"/>
          </a:xfrm>
          <a:prstGeom prst="rect">
            <a:avLst/>
          </a:prstGeom>
        </p:spPr>
      </p:pic>
      <p:sp>
        <p:nvSpPr>
          <p:cNvPr id="10" name="文本框 9">
            <a:extLst>
              <a:ext uri="{FF2B5EF4-FFF2-40B4-BE49-F238E27FC236}">
                <a16:creationId xmlns:a16="http://schemas.microsoft.com/office/drawing/2014/main" id="{6327F53D-A56A-4474-8504-29F07A6FBD61}"/>
              </a:ext>
            </a:extLst>
          </p:cNvPr>
          <p:cNvSpPr txBox="1"/>
          <p:nvPr/>
        </p:nvSpPr>
        <p:spPr>
          <a:xfrm>
            <a:off x="8996952" y="3429794"/>
            <a:ext cx="2615261" cy="369332"/>
          </a:xfrm>
          <a:prstGeom prst="rect">
            <a:avLst/>
          </a:prstGeom>
          <a:noFill/>
        </p:spPr>
        <p:txBody>
          <a:bodyPr wrap="square">
            <a:spAutoFit/>
          </a:bodyPr>
          <a:lstStyle/>
          <a:p>
            <a:pPr algn="r" eaLnBrk="1" hangingPunct="1">
              <a:buFont typeface="Arial" panose="020B0604020202020204" pitchFamily="34" charset="0"/>
              <a:buNone/>
              <a:defRPr/>
            </a:pPr>
            <a:r>
              <a:rPr lang="zh-CN" altLang="en-US" sz="1800" b="1" dirty="0">
                <a:solidFill>
                  <a:srgbClr val="FF0000"/>
                </a:solidFill>
                <a:latin typeface="微软雅黑" pitchFamily="34" charset="-122"/>
                <a:ea typeface="微软雅黑" pitchFamily="34" charset="-122"/>
              </a:rPr>
              <a:t>①依次输入文献信息</a:t>
            </a:r>
            <a:endParaRPr lang="en-US" altLang="zh-CN" sz="1800" b="1" dirty="0">
              <a:solidFill>
                <a:srgbClr val="FF0000"/>
              </a:solidFill>
              <a:latin typeface="微软雅黑" pitchFamily="34" charset="-122"/>
              <a:ea typeface="微软雅黑" pitchFamily="34" charset="-122"/>
            </a:endParaRPr>
          </a:p>
        </p:txBody>
      </p:sp>
      <p:sp>
        <p:nvSpPr>
          <p:cNvPr id="11" name="文本框 10">
            <a:extLst>
              <a:ext uri="{FF2B5EF4-FFF2-40B4-BE49-F238E27FC236}">
                <a16:creationId xmlns:a16="http://schemas.microsoft.com/office/drawing/2014/main" id="{4E5DEF88-029A-40FA-8141-83D3630155E0}"/>
              </a:ext>
            </a:extLst>
          </p:cNvPr>
          <p:cNvSpPr txBox="1"/>
          <p:nvPr/>
        </p:nvSpPr>
        <p:spPr>
          <a:xfrm>
            <a:off x="5811143" y="5386131"/>
            <a:ext cx="4764015" cy="369332"/>
          </a:xfrm>
          <a:prstGeom prst="rect">
            <a:avLst/>
          </a:prstGeom>
          <a:noFill/>
        </p:spPr>
        <p:txBody>
          <a:bodyPr wrap="square">
            <a:spAutoFit/>
          </a:bodyPr>
          <a:lstStyle/>
          <a:p>
            <a:pPr eaLnBrk="1" hangingPunct="1">
              <a:buFont typeface="Arial" panose="020B0604020202020204" pitchFamily="34" charset="0"/>
              <a:buNone/>
              <a:defRPr/>
            </a:pPr>
            <a:r>
              <a:rPr lang="zh-CN" altLang="en-US" sz="1800" b="1" dirty="0">
                <a:solidFill>
                  <a:srgbClr val="FF0000"/>
                </a:solidFill>
                <a:latin typeface="微软雅黑" pitchFamily="34" charset="-122"/>
                <a:ea typeface="微软雅黑" pitchFamily="34" charset="-122"/>
              </a:rPr>
              <a:t>②选择类型，中文期刊、外文期刊、会议论文</a:t>
            </a:r>
            <a:endParaRPr lang="en-US" altLang="zh-CN" sz="1800" b="1" dirty="0">
              <a:solidFill>
                <a:srgbClr val="FF0000"/>
              </a:solidFill>
              <a:latin typeface="微软雅黑" pitchFamily="34" charset="-122"/>
              <a:ea typeface="微软雅黑" pitchFamily="34" charset="-122"/>
            </a:endParaRPr>
          </a:p>
        </p:txBody>
      </p:sp>
      <p:sp>
        <p:nvSpPr>
          <p:cNvPr id="12" name="文本框 11">
            <a:extLst>
              <a:ext uri="{FF2B5EF4-FFF2-40B4-BE49-F238E27FC236}">
                <a16:creationId xmlns:a16="http://schemas.microsoft.com/office/drawing/2014/main" id="{D6AA76D9-4DDB-4B58-8C97-32459835D1B9}"/>
              </a:ext>
            </a:extLst>
          </p:cNvPr>
          <p:cNvSpPr txBox="1"/>
          <p:nvPr/>
        </p:nvSpPr>
        <p:spPr>
          <a:xfrm>
            <a:off x="5811143" y="5786819"/>
            <a:ext cx="4764015" cy="369332"/>
          </a:xfrm>
          <a:prstGeom prst="rect">
            <a:avLst/>
          </a:prstGeom>
          <a:noFill/>
        </p:spPr>
        <p:txBody>
          <a:bodyPr wrap="square">
            <a:spAutoFit/>
          </a:bodyPr>
          <a:lstStyle/>
          <a:p>
            <a:pPr eaLnBrk="1" hangingPunct="1">
              <a:buFont typeface="Arial" panose="020B0604020202020204" pitchFamily="34" charset="0"/>
              <a:buNone/>
              <a:defRPr/>
            </a:pPr>
            <a:r>
              <a:rPr lang="zh-CN" altLang="en-US" sz="1800" b="1" dirty="0">
                <a:solidFill>
                  <a:srgbClr val="FF0000"/>
                </a:solidFill>
                <a:latin typeface="微软雅黑" pitchFamily="34" charset="-122"/>
                <a:ea typeface="微软雅黑" pitchFamily="34" charset="-122"/>
              </a:rPr>
              <a:t>③选择时间限制</a:t>
            </a:r>
            <a:endParaRPr lang="en-US" altLang="zh-CN" sz="1800" b="1" dirty="0">
              <a:solidFill>
                <a:srgbClr val="FF0000"/>
              </a:solidFill>
              <a:latin typeface="微软雅黑" pitchFamily="34" charset="-122"/>
              <a:ea typeface="微软雅黑" pitchFamily="34" charset="-122"/>
            </a:endParaRPr>
          </a:p>
        </p:txBody>
      </p:sp>
      <p:sp>
        <p:nvSpPr>
          <p:cNvPr id="13" name="椭圆 12">
            <a:extLst>
              <a:ext uri="{FF2B5EF4-FFF2-40B4-BE49-F238E27FC236}">
                <a16:creationId xmlns:a16="http://schemas.microsoft.com/office/drawing/2014/main" id="{B689B63B-1AD4-4B9D-B960-A6EA74B4D258}"/>
              </a:ext>
            </a:extLst>
          </p:cNvPr>
          <p:cNvSpPr/>
          <p:nvPr/>
        </p:nvSpPr>
        <p:spPr>
          <a:xfrm>
            <a:off x="5681150" y="6323699"/>
            <a:ext cx="1232872" cy="49047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nvGrpSpPr>
          <p:cNvPr id="23" name="组合 22">
            <a:extLst>
              <a:ext uri="{FF2B5EF4-FFF2-40B4-BE49-F238E27FC236}">
                <a16:creationId xmlns:a16="http://schemas.microsoft.com/office/drawing/2014/main" id="{829E6E24-CD89-47EB-9D00-CC77BE50E28A}"/>
              </a:ext>
            </a:extLst>
          </p:cNvPr>
          <p:cNvGrpSpPr/>
          <p:nvPr/>
        </p:nvGrpSpPr>
        <p:grpSpPr>
          <a:xfrm>
            <a:off x="786980" y="1028976"/>
            <a:ext cx="8174756" cy="464333"/>
            <a:chOff x="5802276" y="1428826"/>
            <a:chExt cx="6129648" cy="348169"/>
          </a:xfrm>
        </p:grpSpPr>
        <p:sp>
          <p:nvSpPr>
            <p:cNvPr id="24" name="TextBox 5">
              <a:extLst>
                <a:ext uri="{FF2B5EF4-FFF2-40B4-BE49-F238E27FC236}">
                  <a16:creationId xmlns:a16="http://schemas.microsoft.com/office/drawing/2014/main" id="{C980043A-F2B1-444D-A060-B21F33357017}"/>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代查代借</a:t>
              </a:r>
              <a:endParaRPr lang="en-US" altLang="zh-CN" sz="2000" dirty="0"/>
            </a:p>
          </p:txBody>
        </p:sp>
        <p:sp>
          <p:nvSpPr>
            <p:cNvPr id="25" name="椭圆 24">
              <a:extLst>
                <a:ext uri="{FF2B5EF4-FFF2-40B4-BE49-F238E27FC236}">
                  <a16:creationId xmlns:a16="http://schemas.microsoft.com/office/drawing/2014/main" id="{7283D50F-06EB-4D98-935B-16B32125020C}"/>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6</a:t>
              </a:r>
              <a:endParaRPr lang="zh-CN" altLang="en-US" sz="3202" dirty="0"/>
            </a:p>
          </p:txBody>
        </p:sp>
      </p:grpSp>
      <p:sp>
        <p:nvSpPr>
          <p:cNvPr id="27" name="íṧľíďé">
            <a:extLst>
              <a:ext uri="{FF2B5EF4-FFF2-40B4-BE49-F238E27FC236}">
                <a16:creationId xmlns:a16="http://schemas.microsoft.com/office/drawing/2014/main" id="{61F9918B-06AF-4135-8F0C-11FD7FA570D8}"/>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步骤二：填写申请</a:t>
            </a:r>
            <a:endParaRPr lang="en-US" altLang="zh-CN" sz="1867" dirty="0">
              <a:solidFill>
                <a:schemeClr val="bg1"/>
              </a:solidFill>
            </a:endParaRPr>
          </a:p>
        </p:txBody>
      </p:sp>
    </p:spTree>
    <p:extLst>
      <p:ext uri="{BB962C8B-B14F-4D97-AF65-F5344CB8AC3E}">
        <p14:creationId xmlns:p14="http://schemas.microsoft.com/office/powerpoint/2010/main" val="37524728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par>
                          <p:cTn id="14" fill="hold">
                            <p:stCondLst>
                              <p:cond delay="1000"/>
                            </p:stCondLst>
                            <p:childTnLst>
                              <p:par>
                                <p:cTn id="15" presetID="10" presetClass="entr" presetSubtype="0" fill="hold" grpId="0" nodeType="afterEffect">
                                  <p:stCondLst>
                                    <p:cond delay="5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2000"/>
                            </p:stCondLst>
                            <p:childTnLst>
                              <p:par>
                                <p:cTn id="19" presetID="10" presetClass="entr" presetSubtype="0" fill="hold" grpId="0" nodeType="afterEffect">
                                  <p:stCondLst>
                                    <p:cond delay="50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3000"/>
                            </p:stCondLst>
                            <p:childTnLst>
                              <p:par>
                                <p:cTn id="23" presetID="10" presetClass="entr" presetSubtype="0" fill="hold" grpId="0" nodeType="afterEffect">
                                  <p:stCondLst>
                                    <p:cond delay="5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par>
                          <p:cTn id="26" fill="hold">
                            <p:stCondLst>
                              <p:cond delay="4000"/>
                            </p:stCondLst>
                            <p:childTnLst>
                              <p:par>
                                <p:cTn id="27" presetID="10" presetClass="entr" presetSubtype="0" fill="hold" grpId="0" nodeType="afterEffect">
                                  <p:stCondLst>
                                    <p:cond delay="5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oup 60">
            <a:extLst>
              <a:ext uri="{FF2B5EF4-FFF2-40B4-BE49-F238E27FC236}">
                <a16:creationId xmlns:a16="http://schemas.microsoft.com/office/drawing/2014/main" id="{CC766050-CA5A-470E-835E-5ABE518CD58D}"/>
              </a:ext>
            </a:extLst>
          </p:cNvPr>
          <p:cNvGraphicFramePr>
            <a:graphicFrameLocks noGrp="1"/>
          </p:cNvGraphicFramePr>
          <p:nvPr>
            <p:extLst>
              <p:ext uri="{D42A27DB-BD31-4B8C-83A1-F6EECF244321}">
                <p14:modId xmlns:p14="http://schemas.microsoft.com/office/powerpoint/2010/main" val="2204163774"/>
              </p:ext>
            </p:extLst>
          </p:nvPr>
        </p:nvGraphicFramePr>
        <p:xfrm>
          <a:off x="1489596" y="1028971"/>
          <a:ext cx="10391293" cy="4694973"/>
        </p:xfrm>
        <a:graphic>
          <a:graphicData uri="http://schemas.openxmlformats.org/drawingml/2006/table">
            <a:tbl>
              <a:tblPr>
                <a:tableStyleId>{7DF18680-E054-41AD-8BC1-D1AEF772440D}</a:tableStyleId>
              </a:tblPr>
              <a:tblGrid>
                <a:gridCol w="2562978">
                  <a:extLst>
                    <a:ext uri="{9D8B030D-6E8A-4147-A177-3AD203B41FA5}">
                      <a16:colId xmlns:a16="http://schemas.microsoft.com/office/drawing/2014/main" val="20000"/>
                    </a:ext>
                  </a:extLst>
                </a:gridCol>
                <a:gridCol w="2560701">
                  <a:extLst>
                    <a:ext uri="{9D8B030D-6E8A-4147-A177-3AD203B41FA5}">
                      <a16:colId xmlns:a16="http://schemas.microsoft.com/office/drawing/2014/main" val="20001"/>
                    </a:ext>
                  </a:extLst>
                </a:gridCol>
                <a:gridCol w="2560701">
                  <a:extLst>
                    <a:ext uri="{9D8B030D-6E8A-4147-A177-3AD203B41FA5}">
                      <a16:colId xmlns:a16="http://schemas.microsoft.com/office/drawing/2014/main" val="20002"/>
                    </a:ext>
                  </a:extLst>
                </a:gridCol>
                <a:gridCol w="2706913">
                  <a:extLst>
                    <a:ext uri="{9D8B030D-6E8A-4147-A177-3AD203B41FA5}">
                      <a16:colId xmlns:a16="http://schemas.microsoft.com/office/drawing/2014/main" val="20003"/>
                    </a:ext>
                  </a:extLst>
                </a:gridCol>
              </a:tblGrid>
              <a:tr h="466053">
                <a:tc>
                  <a:txBody>
                    <a:bodyPr/>
                    <a:lstStyle/>
                    <a:p>
                      <a:pPr algn="ctr" fontAlgn="b"/>
                      <a:r>
                        <a:rPr lang="zh-CN" altLang="en-US" sz="1600" b="0" u="none" strike="noStrike" dirty="0">
                          <a:solidFill>
                            <a:schemeClr val="tx1">
                              <a:lumMod val="85000"/>
                              <a:lumOff val="15000"/>
                            </a:schemeClr>
                          </a:solidFill>
                          <a:effectLst/>
                        </a:rPr>
                        <a:t>中国农业科学院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江苏省农业科学院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辽宁省农业科学院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新疆农垦科学院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extLst>
                  <a:ext uri="{0D108BD9-81ED-4DB2-BD59-A6C34878D82A}">
                    <a16:rowId xmlns:a16="http://schemas.microsoft.com/office/drawing/2014/main" val="10001"/>
                  </a:ext>
                </a:extLst>
              </a:tr>
              <a:tr h="466053">
                <a:tc>
                  <a:txBody>
                    <a:bodyPr/>
                    <a:lstStyle/>
                    <a:p>
                      <a:pPr algn="ctr" fontAlgn="b"/>
                      <a:r>
                        <a:rPr lang="zh-CN" altLang="en-US" sz="1600" b="0" u="none" strike="noStrike" dirty="0">
                          <a:solidFill>
                            <a:schemeClr val="tx1">
                              <a:lumMod val="85000"/>
                              <a:lumOff val="15000"/>
                            </a:schemeClr>
                          </a:solidFill>
                          <a:effectLst/>
                        </a:rPr>
                        <a:t>山东省农业科学院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浙江省农业科学院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贵州省农业科学院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江西省农业科学院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extLst>
                  <a:ext uri="{0D108BD9-81ED-4DB2-BD59-A6C34878D82A}">
                    <a16:rowId xmlns:a16="http://schemas.microsoft.com/office/drawing/2014/main" val="10002"/>
                  </a:ext>
                </a:extLst>
              </a:tr>
              <a:tr h="466053">
                <a:tc>
                  <a:txBody>
                    <a:bodyPr/>
                    <a:lstStyle/>
                    <a:p>
                      <a:pPr algn="ctr" fontAlgn="b"/>
                      <a:r>
                        <a:rPr lang="zh-CN" altLang="en-US" sz="1600" b="1" u="none" strike="noStrike" dirty="0">
                          <a:solidFill>
                            <a:srgbClr val="008FFA"/>
                          </a:solidFill>
                          <a:effectLst/>
                        </a:rPr>
                        <a:t>四川省农业科学院</a:t>
                      </a:r>
                      <a:endParaRPr lang="zh-CN" altLang="en-US" sz="1600" b="1" i="0" u="none" strike="noStrike" dirty="0">
                        <a:solidFill>
                          <a:srgbClr val="008FFA"/>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上海市农业科学院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a:solidFill>
                            <a:schemeClr val="tx1">
                              <a:lumMod val="85000"/>
                              <a:lumOff val="15000"/>
                            </a:schemeClr>
                          </a:solidFill>
                          <a:effectLst/>
                        </a:rPr>
                        <a:t>宁夏农林科学院</a:t>
                      </a:r>
                      <a:endParaRPr lang="zh-CN" altLang="en-US" sz="1600" b="0" i="0" u="none" strike="noStrike">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西北农林科技大学</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extLst>
                  <a:ext uri="{0D108BD9-81ED-4DB2-BD59-A6C34878D82A}">
                    <a16:rowId xmlns:a16="http://schemas.microsoft.com/office/drawing/2014/main" val="10003"/>
                  </a:ext>
                </a:extLst>
              </a:tr>
              <a:tr h="466053">
                <a:tc>
                  <a:txBody>
                    <a:bodyPr/>
                    <a:lstStyle/>
                    <a:p>
                      <a:pPr algn="ctr" fontAlgn="b"/>
                      <a:r>
                        <a:rPr lang="zh-CN" altLang="en-US" sz="1600" b="0" u="none" strike="noStrike" dirty="0">
                          <a:solidFill>
                            <a:schemeClr val="tx1">
                              <a:lumMod val="85000"/>
                              <a:lumOff val="15000"/>
                            </a:schemeClr>
                          </a:solidFill>
                          <a:effectLst/>
                        </a:rPr>
                        <a:t>福建省农业科学院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天津市农业科学院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甘肃省农业科学院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农业部规划设计研究院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extLst>
                  <a:ext uri="{0D108BD9-81ED-4DB2-BD59-A6C34878D82A}">
                    <a16:rowId xmlns:a16="http://schemas.microsoft.com/office/drawing/2014/main" val="10004"/>
                  </a:ext>
                </a:extLst>
              </a:tr>
              <a:tr h="466053">
                <a:tc>
                  <a:txBody>
                    <a:bodyPr/>
                    <a:lstStyle/>
                    <a:p>
                      <a:pPr algn="ctr" fontAlgn="b"/>
                      <a:r>
                        <a:rPr lang="zh-CN" altLang="en-US" sz="1600" b="0" u="none" strike="noStrike" dirty="0">
                          <a:solidFill>
                            <a:schemeClr val="tx1">
                              <a:lumMod val="85000"/>
                              <a:lumOff val="15000"/>
                            </a:schemeClr>
                          </a:solidFill>
                          <a:effectLst/>
                        </a:rPr>
                        <a:t>吉林省农业科学院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河北省农林科学院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中国水产科学研究院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西藏自治区农牧科学院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extLst>
                  <a:ext uri="{0D108BD9-81ED-4DB2-BD59-A6C34878D82A}">
                    <a16:rowId xmlns:a16="http://schemas.microsoft.com/office/drawing/2014/main" val="10005"/>
                  </a:ext>
                </a:extLst>
              </a:tr>
              <a:tr h="466053">
                <a:tc>
                  <a:txBody>
                    <a:bodyPr/>
                    <a:lstStyle/>
                    <a:p>
                      <a:pPr algn="ctr" fontAlgn="b"/>
                      <a:r>
                        <a:rPr lang="zh-CN" altLang="en-US" sz="1600" b="0" u="none" strike="noStrike" dirty="0">
                          <a:solidFill>
                            <a:schemeClr val="tx1">
                              <a:lumMod val="85000"/>
                              <a:lumOff val="15000"/>
                            </a:schemeClr>
                          </a:solidFill>
                          <a:effectLst/>
                        </a:rPr>
                        <a:t>湖北省农业科学院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a:solidFill>
                            <a:schemeClr val="tx1">
                              <a:lumMod val="85000"/>
                              <a:lumOff val="15000"/>
                            </a:schemeClr>
                          </a:solidFill>
                          <a:effectLst/>
                        </a:rPr>
                        <a:t>山西省农业科学院</a:t>
                      </a:r>
                      <a:endParaRPr lang="zh-CN" altLang="en-US" sz="1600" b="0" i="0" u="none" strike="noStrike">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新疆畜牧科学院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西藏农牧学院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extLst>
                  <a:ext uri="{0D108BD9-81ED-4DB2-BD59-A6C34878D82A}">
                    <a16:rowId xmlns:a16="http://schemas.microsoft.com/office/drawing/2014/main" val="10006"/>
                  </a:ext>
                </a:extLst>
              </a:tr>
              <a:tr h="466053">
                <a:tc>
                  <a:txBody>
                    <a:bodyPr/>
                    <a:lstStyle/>
                    <a:p>
                      <a:pPr algn="ctr" fontAlgn="b"/>
                      <a:r>
                        <a:rPr lang="zh-CN" altLang="en-US" sz="1600" b="0" u="none" strike="noStrike" dirty="0">
                          <a:solidFill>
                            <a:schemeClr val="tx1">
                              <a:lumMod val="85000"/>
                              <a:lumOff val="15000"/>
                            </a:schemeClr>
                          </a:solidFill>
                          <a:effectLst/>
                        </a:rPr>
                        <a:t>黑龙江省农业科学院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a:solidFill>
                            <a:schemeClr val="tx1">
                              <a:lumMod val="85000"/>
                              <a:lumOff val="15000"/>
                            </a:schemeClr>
                          </a:solidFill>
                          <a:effectLst/>
                        </a:rPr>
                        <a:t>安徽省农业科学院</a:t>
                      </a:r>
                      <a:endParaRPr lang="zh-CN" altLang="en-US" sz="1600" b="0" i="0" u="none" strike="noStrike">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湖南省农业科学院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广东广垦畜牧工程研究院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extLst>
                  <a:ext uri="{0D108BD9-81ED-4DB2-BD59-A6C34878D82A}">
                    <a16:rowId xmlns:a16="http://schemas.microsoft.com/office/drawing/2014/main" val="10007"/>
                  </a:ext>
                </a:extLst>
              </a:tr>
              <a:tr h="466053">
                <a:tc>
                  <a:txBody>
                    <a:bodyPr/>
                    <a:lstStyle/>
                    <a:p>
                      <a:pPr algn="ctr" fontAlgn="b"/>
                      <a:r>
                        <a:rPr lang="zh-CN" altLang="en-US" sz="1600" b="0" u="none" strike="noStrike" dirty="0">
                          <a:solidFill>
                            <a:schemeClr val="tx1">
                              <a:lumMod val="85000"/>
                              <a:lumOff val="15000"/>
                            </a:schemeClr>
                          </a:solidFill>
                          <a:effectLst/>
                        </a:rPr>
                        <a:t>北京市农林科学院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a:solidFill>
                            <a:schemeClr val="tx1">
                              <a:lumMod val="85000"/>
                              <a:lumOff val="15000"/>
                            </a:schemeClr>
                          </a:solidFill>
                          <a:effectLst/>
                        </a:rPr>
                        <a:t>云南省农业科学院</a:t>
                      </a:r>
                      <a:endParaRPr lang="zh-CN" altLang="en-US" sz="1600" b="0" i="0" u="none" strike="noStrike">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中国热带农业科学院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国家渔业科技创新联盟</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extLst>
                  <a:ext uri="{0D108BD9-81ED-4DB2-BD59-A6C34878D82A}">
                    <a16:rowId xmlns:a16="http://schemas.microsoft.com/office/drawing/2014/main" val="10008"/>
                  </a:ext>
                </a:extLst>
              </a:tr>
              <a:tr h="500496">
                <a:tc>
                  <a:txBody>
                    <a:bodyPr/>
                    <a:lstStyle/>
                    <a:p>
                      <a:pPr algn="ctr" fontAlgn="b"/>
                      <a:r>
                        <a:rPr lang="zh-CN" altLang="en-US" sz="1600" b="0" u="none" strike="noStrike" dirty="0">
                          <a:solidFill>
                            <a:schemeClr val="tx1">
                              <a:lumMod val="85000"/>
                              <a:lumOff val="15000"/>
                            </a:schemeClr>
                          </a:solidFill>
                          <a:effectLst/>
                        </a:rPr>
                        <a:t>广东省农业科学院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a:solidFill>
                            <a:schemeClr val="tx1">
                              <a:lumMod val="85000"/>
                              <a:lumOff val="15000"/>
                            </a:schemeClr>
                          </a:solidFill>
                          <a:effectLst/>
                        </a:rPr>
                        <a:t>新疆农业科学院</a:t>
                      </a:r>
                      <a:endParaRPr lang="zh-CN" altLang="en-US" sz="1600" b="0" i="0" u="none" strike="noStrike">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重庆市农业科学院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a:r>
                        <a:rPr lang="zh-CN" altLang="en-US" sz="1600" b="0" dirty="0">
                          <a:solidFill>
                            <a:schemeClr val="tx1">
                              <a:lumMod val="85000"/>
                              <a:lumOff val="15000"/>
                            </a:schemeClr>
                          </a:solidFill>
                        </a:rPr>
                        <a:t>国家粮食和物资储备局科学研究院</a:t>
                      </a:r>
                      <a:endParaRPr lang="zh-CN" altLang="en-US" sz="1600" b="0" dirty="0">
                        <a:solidFill>
                          <a:schemeClr val="tx1">
                            <a:lumMod val="85000"/>
                            <a:lumOff val="15000"/>
                          </a:schemeClr>
                        </a:solidFill>
                        <a:latin typeface="+mn-ea"/>
                        <a:ea typeface="+mn-ea"/>
                      </a:endParaRPr>
                    </a:p>
                  </a:txBody>
                  <a:tcPr marL="12703" marR="12703" marT="12703" marB="0" anchor="ctr"/>
                </a:tc>
                <a:extLst>
                  <a:ext uri="{0D108BD9-81ED-4DB2-BD59-A6C34878D82A}">
                    <a16:rowId xmlns:a16="http://schemas.microsoft.com/office/drawing/2014/main" val="10009"/>
                  </a:ext>
                </a:extLst>
              </a:tr>
              <a:tr h="466053">
                <a:tc>
                  <a:txBody>
                    <a:bodyPr/>
                    <a:lstStyle/>
                    <a:p>
                      <a:pPr algn="ctr" fontAlgn="b"/>
                      <a:r>
                        <a:rPr lang="zh-CN" altLang="en-US" sz="1600" b="0" u="none" strike="noStrike" dirty="0">
                          <a:solidFill>
                            <a:schemeClr val="tx1">
                              <a:lumMod val="85000"/>
                              <a:lumOff val="15000"/>
                            </a:schemeClr>
                          </a:solidFill>
                          <a:effectLst/>
                        </a:rPr>
                        <a:t>河南省农业科学院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广西农业科学院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algn="ctr" fontAlgn="b"/>
                      <a:r>
                        <a:rPr lang="zh-CN" altLang="en-US" sz="1600" b="0" u="none" strike="noStrike" dirty="0">
                          <a:solidFill>
                            <a:schemeClr val="tx1">
                              <a:lumMod val="85000"/>
                              <a:lumOff val="15000"/>
                            </a:schemeClr>
                          </a:solidFill>
                          <a:effectLst/>
                        </a:rPr>
                        <a:t>内蒙古农牧业科学院</a:t>
                      </a:r>
                      <a:endParaRPr lang="zh-CN" altLang="en-US" sz="1600" b="0" i="0" u="none" strike="noStrike" dirty="0">
                        <a:solidFill>
                          <a:schemeClr val="tx1">
                            <a:lumMod val="85000"/>
                            <a:lumOff val="15000"/>
                          </a:schemeClr>
                        </a:solidFill>
                        <a:effectLst/>
                        <a:latin typeface="+mn-ea"/>
                        <a:ea typeface="+mn-ea"/>
                      </a:endParaRPr>
                    </a:p>
                  </a:txBody>
                  <a:tcPr marL="12703" marR="12703" marT="12703"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a:solidFill>
                            <a:schemeClr val="tx1">
                              <a:lumMod val="85000"/>
                              <a:lumOff val="15000"/>
                            </a:schemeClr>
                          </a:solidFill>
                        </a:rPr>
                        <a:t>……</a:t>
                      </a:r>
                      <a:endParaRPr lang="zh-CN" altLang="en-US" sz="1600" dirty="0">
                        <a:solidFill>
                          <a:schemeClr val="tx1">
                            <a:lumMod val="85000"/>
                            <a:lumOff val="15000"/>
                          </a:schemeClr>
                        </a:solidFill>
                        <a:latin typeface="+mn-ea"/>
                        <a:ea typeface="+mn-ea"/>
                      </a:endParaRPr>
                    </a:p>
                  </a:txBody>
                  <a:tcPr marL="12703" marR="12703" marT="12703" marB="0" anchor="ctr"/>
                </a:tc>
                <a:extLst>
                  <a:ext uri="{0D108BD9-81ED-4DB2-BD59-A6C34878D82A}">
                    <a16:rowId xmlns:a16="http://schemas.microsoft.com/office/drawing/2014/main" val="10010"/>
                  </a:ext>
                </a:extLst>
              </a:tr>
            </a:tbl>
          </a:graphicData>
        </a:graphic>
      </p:graphicFrame>
      <p:sp>
        <p:nvSpPr>
          <p:cNvPr id="7" name="文本框 6">
            <a:extLst>
              <a:ext uri="{FF2B5EF4-FFF2-40B4-BE49-F238E27FC236}">
                <a16:creationId xmlns:a16="http://schemas.microsoft.com/office/drawing/2014/main" id="{2241B31B-F841-45FB-A75B-408ACC2D9F5D}"/>
              </a:ext>
            </a:extLst>
          </p:cNvPr>
          <p:cNvSpPr txBox="1"/>
          <p:nvPr/>
        </p:nvSpPr>
        <p:spPr>
          <a:xfrm>
            <a:off x="1489596" y="6048483"/>
            <a:ext cx="8933908" cy="420756"/>
          </a:xfrm>
          <a:prstGeom prst="rect">
            <a:avLst/>
          </a:prstGeom>
          <a:noFill/>
        </p:spPr>
        <p:txBody>
          <a:bodyPr wrap="square">
            <a:spAutoFit/>
          </a:bodyPr>
          <a:lstStyle/>
          <a:p>
            <a:r>
              <a:rPr lang="zh-CN" altLang="en-US" sz="2134" dirty="0">
                <a:solidFill>
                  <a:schemeClr val="tx1">
                    <a:lumMod val="95000"/>
                    <a:lumOff val="5000"/>
                  </a:schemeClr>
                </a:solidFill>
                <a:latin typeface="+mn-ea"/>
              </a:rPr>
              <a:t>我院于</a:t>
            </a:r>
            <a:r>
              <a:rPr lang="en-US" altLang="zh-CN" sz="2134" dirty="0">
                <a:solidFill>
                  <a:schemeClr val="tx1">
                    <a:lumMod val="95000"/>
                    <a:lumOff val="5000"/>
                  </a:schemeClr>
                </a:solidFill>
                <a:latin typeface="+mn-ea"/>
              </a:rPr>
              <a:t>2017</a:t>
            </a:r>
            <a:r>
              <a:rPr lang="zh-CN" altLang="en-US" sz="2134" dirty="0">
                <a:solidFill>
                  <a:schemeClr val="tx1">
                    <a:lumMod val="95000"/>
                    <a:lumOff val="5000"/>
                  </a:schemeClr>
                </a:solidFill>
                <a:latin typeface="+mn-ea"/>
              </a:rPr>
              <a:t>年加入农业大数据与信息服务联盟</a:t>
            </a:r>
          </a:p>
        </p:txBody>
      </p:sp>
      <p:grpSp>
        <p:nvGrpSpPr>
          <p:cNvPr id="2" name="组合 1">
            <a:extLst>
              <a:ext uri="{FF2B5EF4-FFF2-40B4-BE49-F238E27FC236}">
                <a16:creationId xmlns:a16="http://schemas.microsoft.com/office/drawing/2014/main" id="{7B112923-31A2-4BA1-9265-C84744773C07}"/>
              </a:ext>
            </a:extLst>
          </p:cNvPr>
          <p:cNvGrpSpPr/>
          <p:nvPr/>
        </p:nvGrpSpPr>
        <p:grpSpPr>
          <a:xfrm>
            <a:off x="241169" y="234249"/>
            <a:ext cx="3416780" cy="506086"/>
            <a:chOff x="179512" y="175643"/>
            <a:chExt cx="2561992" cy="379477"/>
          </a:xfrm>
        </p:grpSpPr>
        <p:sp>
          <p:nvSpPr>
            <p:cNvPr id="8" name="Title 1">
              <a:extLst>
                <a:ext uri="{FF2B5EF4-FFF2-40B4-BE49-F238E27FC236}">
                  <a16:creationId xmlns:a16="http://schemas.microsoft.com/office/drawing/2014/main" id="{0D8937B4-0022-4377-BA8D-E9F9665E6F6E}"/>
                </a:ext>
              </a:extLst>
            </p:cNvPr>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平台背景</a:t>
              </a:r>
              <a:endParaRPr lang="en-GB" altLang="zh-CN" sz="2400" dirty="0">
                <a:solidFill>
                  <a:schemeClr val="tx1">
                    <a:lumMod val="65000"/>
                    <a:lumOff val="35000"/>
                  </a:schemeClr>
                </a:solidFill>
                <a:latin typeface="+mn-lt"/>
                <a:ea typeface="+mn-ea"/>
                <a:cs typeface="+mn-ea"/>
                <a:sym typeface="+mn-lt"/>
              </a:endParaRPr>
            </a:p>
          </p:txBody>
        </p:sp>
        <p:grpSp>
          <p:nvGrpSpPr>
            <p:cNvPr id="9" name="组合 8">
              <a:extLst>
                <a:ext uri="{FF2B5EF4-FFF2-40B4-BE49-F238E27FC236}">
                  <a16:creationId xmlns:a16="http://schemas.microsoft.com/office/drawing/2014/main" id="{32F55F09-9634-4D2A-8722-56FA857822CE}"/>
                </a:ext>
              </a:extLst>
            </p:cNvPr>
            <p:cNvGrpSpPr/>
            <p:nvPr/>
          </p:nvGrpSpPr>
          <p:grpSpPr>
            <a:xfrm>
              <a:off x="179512" y="239963"/>
              <a:ext cx="363995" cy="250835"/>
              <a:chOff x="1311557" y="1084208"/>
              <a:chExt cx="363995" cy="250835"/>
            </a:xfrm>
          </p:grpSpPr>
          <p:sp>
            <p:nvSpPr>
              <p:cNvPr id="10" name="任意多边形: 形状 9">
                <a:extLst>
                  <a:ext uri="{FF2B5EF4-FFF2-40B4-BE49-F238E27FC236}">
                    <a16:creationId xmlns:a16="http://schemas.microsoft.com/office/drawing/2014/main" id="{0F775574-C227-4B89-BF0D-46A261B2C8E2}"/>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1" name="任意多边形: 形状 10">
                <a:extLst>
                  <a:ext uri="{FF2B5EF4-FFF2-40B4-BE49-F238E27FC236}">
                    <a16:creationId xmlns:a16="http://schemas.microsoft.com/office/drawing/2014/main" id="{F6CB2373-37D1-42F1-B389-0117331A9CE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13" name="文本框 12">
            <a:extLst>
              <a:ext uri="{FF2B5EF4-FFF2-40B4-BE49-F238E27FC236}">
                <a16:creationId xmlns:a16="http://schemas.microsoft.com/office/drawing/2014/main" id="{474530E1-E2B6-43E8-85BB-E22D5D9BA470}"/>
              </a:ext>
            </a:extLst>
          </p:cNvPr>
          <p:cNvSpPr txBox="1"/>
          <p:nvPr/>
        </p:nvSpPr>
        <p:spPr>
          <a:xfrm>
            <a:off x="4850747" y="494054"/>
            <a:ext cx="6097411" cy="585097"/>
          </a:xfrm>
          <a:prstGeom prst="rect">
            <a:avLst/>
          </a:prstGeom>
          <a:noFill/>
        </p:spPr>
        <p:txBody>
          <a:bodyPr wrap="square">
            <a:spAutoFit/>
          </a:bodyPr>
          <a:lstStyle/>
          <a:p>
            <a:r>
              <a:rPr lang="zh-CN" altLang="en-US" sz="3202" b="1" dirty="0">
                <a:solidFill>
                  <a:srgbClr val="0070C0"/>
                </a:solidFill>
              </a:rPr>
              <a:t>省部级农业科研成员单位</a:t>
            </a:r>
            <a:endParaRPr lang="zh-CN" altLang="en-US" sz="3202" dirty="0">
              <a:solidFill>
                <a:srgbClr val="0070C0"/>
              </a:solidFill>
            </a:endParaRPr>
          </a:p>
        </p:txBody>
      </p:sp>
    </p:spTree>
    <p:extLst>
      <p:ext uri="{BB962C8B-B14F-4D97-AF65-F5344CB8AC3E}">
        <p14:creationId xmlns:p14="http://schemas.microsoft.com/office/powerpoint/2010/main" val="1670224089"/>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31CBA397-3935-4952-AA06-46C6B46B1542}"/>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BA6CE461-E6D1-4312-9BC2-9D892A87274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D46827CC-18E7-4B48-A505-7D0CA4ECCFB9}"/>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2E85F3F0-F59F-4CCE-B3DA-9BEB533E3EF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183229B0-420A-4303-9A3E-D38E677ECD7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29" name="íṧľíďé">
            <a:extLst>
              <a:ext uri="{FF2B5EF4-FFF2-40B4-BE49-F238E27FC236}">
                <a16:creationId xmlns:a16="http://schemas.microsoft.com/office/drawing/2014/main" id="{A3050994-55B9-41C6-B5E8-9EE0E8F8FBD7}"/>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步骤三：查看订单</a:t>
            </a:r>
            <a:endParaRPr lang="en-US" altLang="zh-CN" sz="1867" dirty="0">
              <a:solidFill>
                <a:schemeClr val="bg1"/>
              </a:solidFill>
            </a:endParaRPr>
          </a:p>
        </p:txBody>
      </p:sp>
      <p:pic>
        <p:nvPicPr>
          <p:cNvPr id="10" name="图片 9">
            <a:extLst>
              <a:ext uri="{FF2B5EF4-FFF2-40B4-BE49-F238E27FC236}">
                <a16:creationId xmlns:a16="http://schemas.microsoft.com/office/drawing/2014/main" id="{B1C073E5-AEEB-4634-AE2C-DAE1E6F59567}"/>
              </a:ext>
            </a:extLst>
          </p:cNvPr>
          <p:cNvPicPr>
            <a:picLocks noChangeAspect="1"/>
          </p:cNvPicPr>
          <p:nvPr/>
        </p:nvPicPr>
        <p:blipFill>
          <a:blip r:embed="rId2"/>
          <a:stretch>
            <a:fillRect/>
          </a:stretch>
        </p:blipFill>
        <p:spPr>
          <a:xfrm>
            <a:off x="1681662" y="2026934"/>
            <a:ext cx="8354862" cy="4598412"/>
          </a:xfrm>
          <a:prstGeom prst="rect">
            <a:avLst/>
          </a:prstGeom>
        </p:spPr>
      </p:pic>
      <p:sp>
        <p:nvSpPr>
          <p:cNvPr id="11" name="椭圆 10">
            <a:extLst>
              <a:ext uri="{FF2B5EF4-FFF2-40B4-BE49-F238E27FC236}">
                <a16:creationId xmlns:a16="http://schemas.microsoft.com/office/drawing/2014/main" id="{B6181FE8-51B7-4AC4-B9FD-88E9367EDC9C}"/>
              </a:ext>
            </a:extLst>
          </p:cNvPr>
          <p:cNvSpPr/>
          <p:nvPr/>
        </p:nvSpPr>
        <p:spPr>
          <a:xfrm>
            <a:off x="6165385" y="1871552"/>
            <a:ext cx="1232872" cy="49047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2" name="箭头: 上 11">
            <a:extLst>
              <a:ext uri="{FF2B5EF4-FFF2-40B4-BE49-F238E27FC236}">
                <a16:creationId xmlns:a16="http://schemas.microsoft.com/office/drawing/2014/main" id="{4DCD5BA0-019D-470D-82FE-2AF033FEB8BF}"/>
              </a:ext>
            </a:extLst>
          </p:cNvPr>
          <p:cNvSpPr/>
          <p:nvPr/>
        </p:nvSpPr>
        <p:spPr>
          <a:xfrm rot="18900000">
            <a:off x="7019191" y="2349202"/>
            <a:ext cx="698662" cy="698662"/>
          </a:xfrm>
          <a:prstGeom prst="upArrow">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nvGrpSpPr>
          <p:cNvPr id="20" name="组合 19">
            <a:extLst>
              <a:ext uri="{FF2B5EF4-FFF2-40B4-BE49-F238E27FC236}">
                <a16:creationId xmlns:a16="http://schemas.microsoft.com/office/drawing/2014/main" id="{52DA112D-C06C-4961-A38F-8D63914411EC}"/>
              </a:ext>
            </a:extLst>
          </p:cNvPr>
          <p:cNvGrpSpPr/>
          <p:nvPr/>
        </p:nvGrpSpPr>
        <p:grpSpPr>
          <a:xfrm>
            <a:off x="786980" y="1028976"/>
            <a:ext cx="8174756" cy="464333"/>
            <a:chOff x="5802276" y="1428826"/>
            <a:chExt cx="6129648" cy="348169"/>
          </a:xfrm>
        </p:grpSpPr>
        <p:sp>
          <p:nvSpPr>
            <p:cNvPr id="21" name="TextBox 5">
              <a:extLst>
                <a:ext uri="{FF2B5EF4-FFF2-40B4-BE49-F238E27FC236}">
                  <a16:creationId xmlns:a16="http://schemas.microsoft.com/office/drawing/2014/main" id="{A27B5CF0-08AF-45E8-B9B8-770C42886ED1}"/>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代查代借</a:t>
              </a:r>
              <a:endParaRPr lang="en-US" altLang="zh-CN" sz="2000" dirty="0"/>
            </a:p>
          </p:txBody>
        </p:sp>
        <p:sp>
          <p:nvSpPr>
            <p:cNvPr id="22" name="椭圆 21">
              <a:extLst>
                <a:ext uri="{FF2B5EF4-FFF2-40B4-BE49-F238E27FC236}">
                  <a16:creationId xmlns:a16="http://schemas.microsoft.com/office/drawing/2014/main" id="{AA3967B5-4870-4224-8973-89A3B4B53770}"/>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6</a:t>
              </a:r>
              <a:endParaRPr lang="zh-CN" altLang="en-US" sz="3202" dirty="0"/>
            </a:p>
          </p:txBody>
        </p:sp>
      </p:grpSp>
    </p:spTree>
    <p:extLst>
      <p:ext uri="{BB962C8B-B14F-4D97-AF65-F5344CB8AC3E}">
        <p14:creationId xmlns:p14="http://schemas.microsoft.com/office/powerpoint/2010/main" val="16045484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10" presetClass="entr" presetSubtype="0" fill="hold" nodeType="afterEffect">
                                  <p:stCondLst>
                                    <p:cond delay="2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1250"/>
                            </p:stCondLst>
                            <p:childTnLst>
                              <p:par>
                                <p:cTn id="15" presetID="10" presetClass="entr" presetSubtype="0" fill="hold" grpId="0" nodeType="afterEffect">
                                  <p:stCondLst>
                                    <p:cond delay="25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1" grpId="0" animBg="1"/>
      <p:bldP spid="12"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31CBA397-3935-4952-AA06-46C6B46B1542}"/>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BA6CE461-E6D1-4312-9BC2-9D892A87274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D46827CC-18E7-4B48-A505-7D0CA4ECCFB9}"/>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2E85F3F0-F59F-4CCE-B3DA-9BEB533E3EF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183229B0-420A-4303-9A3E-D38E677ECD7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29" name="íṧľíďé">
            <a:extLst>
              <a:ext uri="{FF2B5EF4-FFF2-40B4-BE49-F238E27FC236}">
                <a16:creationId xmlns:a16="http://schemas.microsoft.com/office/drawing/2014/main" id="{A3050994-55B9-41C6-B5E8-9EE0E8F8FBD7}"/>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步骤三：查看订单</a:t>
            </a:r>
            <a:endParaRPr lang="en-US" altLang="zh-CN" sz="1867" dirty="0">
              <a:solidFill>
                <a:schemeClr val="bg1"/>
              </a:solidFill>
            </a:endParaRPr>
          </a:p>
        </p:txBody>
      </p:sp>
      <p:pic>
        <p:nvPicPr>
          <p:cNvPr id="14" name="图片 13">
            <a:extLst>
              <a:ext uri="{FF2B5EF4-FFF2-40B4-BE49-F238E27FC236}">
                <a16:creationId xmlns:a16="http://schemas.microsoft.com/office/drawing/2014/main" id="{59898A7C-6FE6-4DFD-A5A9-1F2B97B5918C}"/>
              </a:ext>
            </a:extLst>
          </p:cNvPr>
          <p:cNvPicPr>
            <a:picLocks noChangeAspect="1"/>
          </p:cNvPicPr>
          <p:nvPr/>
        </p:nvPicPr>
        <p:blipFill>
          <a:blip r:embed="rId2"/>
          <a:stretch>
            <a:fillRect/>
          </a:stretch>
        </p:blipFill>
        <p:spPr>
          <a:xfrm>
            <a:off x="2070100" y="2179183"/>
            <a:ext cx="8058150" cy="3514725"/>
          </a:xfrm>
          <a:prstGeom prst="rect">
            <a:avLst/>
          </a:prstGeom>
        </p:spPr>
      </p:pic>
      <p:sp>
        <p:nvSpPr>
          <p:cNvPr id="15" name="椭圆 14">
            <a:extLst>
              <a:ext uri="{FF2B5EF4-FFF2-40B4-BE49-F238E27FC236}">
                <a16:creationId xmlns:a16="http://schemas.microsoft.com/office/drawing/2014/main" id="{94BBFA6B-60EB-4CD2-AA88-50B366FA06AA}"/>
              </a:ext>
            </a:extLst>
          </p:cNvPr>
          <p:cNvSpPr/>
          <p:nvPr/>
        </p:nvSpPr>
        <p:spPr>
          <a:xfrm>
            <a:off x="2635285" y="2122544"/>
            <a:ext cx="1219987" cy="48534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7" name="箭头: 上 16">
            <a:extLst>
              <a:ext uri="{FF2B5EF4-FFF2-40B4-BE49-F238E27FC236}">
                <a16:creationId xmlns:a16="http://schemas.microsoft.com/office/drawing/2014/main" id="{3E80A73F-46A2-4C20-BC47-16B7C71B5B36}"/>
              </a:ext>
            </a:extLst>
          </p:cNvPr>
          <p:cNvSpPr/>
          <p:nvPr/>
        </p:nvSpPr>
        <p:spPr>
          <a:xfrm rot="2700000">
            <a:off x="2533449" y="2562347"/>
            <a:ext cx="630677" cy="630677"/>
          </a:xfrm>
          <a:prstGeom prst="upArrow">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9" name="矩形 18">
            <a:extLst>
              <a:ext uri="{FF2B5EF4-FFF2-40B4-BE49-F238E27FC236}">
                <a16:creationId xmlns:a16="http://schemas.microsoft.com/office/drawing/2014/main" id="{5485B6FA-1B62-45DC-B4C0-DA82EB81711A}"/>
              </a:ext>
            </a:extLst>
          </p:cNvPr>
          <p:cNvSpPr/>
          <p:nvPr/>
        </p:nvSpPr>
        <p:spPr>
          <a:xfrm>
            <a:off x="7035279" y="2676405"/>
            <a:ext cx="864296" cy="2520280"/>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nvGrpSpPr>
          <p:cNvPr id="22" name="组合 21">
            <a:extLst>
              <a:ext uri="{FF2B5EF4-FFF2-40B4-BE49-F238E27FC236}">
                <a16:creationId xmlns:a16="http://schemas.microsoft.com/office/drawing/2014/main" id="{A0912BDF-B2CE-4C75-ADE2-F4D040951526}"/>
              </a:ext>
            </a:extLst>
          </p:cNvPr>
          <p:cNvGrpSpPr/>
          <p:nvPr/>
        </p:nvGrpSpPr>
        <p:grpSpPr>
          <a:xfrm>
            <a:off x="786980" y="1028976"/>
            <a:ext cx="8174756" cy="464333"/>
            <a:chOff x="5802276" y="1428826"/>
            <a:chExt cx="6129648" cy="348169"/>
          </a:xfrm>
        </p:grpSpPr>
        <p:sp>
          <p:nvSpPr>
            <p:cNvPr id="23" name="TextBox 5">
              <a:extLst>
                <a:ext uri="{FF2B5EF4-FFF2-40B4-BE49-F238E27FC236}">
                  <a16:creationId xmlns:a16="http://schemas.microsoft.com/office/drawing/2014/main" id="{55FA1427-4E81-4928-A07A-C564BC5AED3B}"/>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代查代借</a:t>
              </a:r>
              <a:endParaRPr lang="en-US" altLang="zh-CN" sz="2000" dirty="0"/>
            </a:p>
          </p:txBody>
        </p:sp>
        <p:sp>
          <p:nvSpPr>
            <p:cNvPr id="24" name="椭圆 23">
              <a:extLst>
                <a:ext uri="{FF2B5EF4-FFF2-40B4-BE49-F238E27FC236}">
                  <a16:creationId xmlns:a16="http://schemas.microsoft.com/office/drawing/2014/main" id="{B0B23A72-A7EC-467B-9FF1-F80D248657BA}"/>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6</a:t>
              </a:r>
              <a:endParaRPr lang="zh-CN" altLang="en-US" sz="3202" dirty="0"/>
            </a:p>
          </p:txBody>
        </p:sp>
      </p:grpSp>
    </p:spTree>
    <p:extLst>
      <p:ext uri="{BB962C8B-B14F-4D97-AF65-F5344CB8AC3E}">
        <p14:creationId xmlns:p14="http://schemas.microsoft.com/office/powerpoint/2010/main" val="13664146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5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750"/>
                            </p:stCondLst>
                            <p:childTnLst>
                              <p:par>
                                <p:cTn id="9" presetID="10" presetClass="entr" presetSubtype="0" fill="hold" grpId="0" nodeType="afterEffect">
                                  <p:stCondLst>
                                    <p:cond delay="50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750"/>
                            </p:stCondLst>
                            <p:childTnLst>
                              <p:par>
                                <p:cTn id="13" presetID="42"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750"/>
                                        <p:tgtEl>
                                          <p:spTgt spid="17"/>
                                        </p:tgtEl>
                                      </p:cBhvr>
                                    </p:animEffect>
                                    <p:anim calcmode="lin" valueType="num">
                                      <p:cBhvr>
                                        <p:cTn id="16" dur="750" fill="hold"/>
                                        <p:tgtEl>
                                          <p:spTgt spid="17"/>
                                        </p:tgtEl>
                                        <p:attrNameLst>
                                          <p:attrName>ppt_x</p:attrName>
                                        </p:attrNameLst>
                                      </p:cBhvr>
                                      <p:tavLst>
                                        <p:tav tm="0">
                                          <p:val>
                                            <p:strVal val="#ppt_x"/>
                                          </p:val>
                                        </p:tav>
                                        <p:tav tm="100000">
                                          <p:val>
                                            <p:strVal val="#ppt_x"/>
                                          </p:val>
                                        </p:tav>
                                      </p:tavLst>
                                    </p:anim>
                                    <p:anim calcmode="lin" valueType="num">
                                      <p:cBhvr>
                                        <p:cTn id="17" dur="750" fill="hold"/>
                                        <p:tgtEl>
                                          <p:spTgt spid="17"/>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10" presetClass="entr" presetSubtype="0" fill="hold" grpId="0" nodeType="afterEffect">
                                  <p:stCondLst>
                                    <p:cond delay="5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31CBA397-3935-4952-AA06-46C6B46B1542}"/>
              </a:ext>
            </a:extLst>
          </p:cNvPr>
          <p:cNvGrpSpPr/>
          <p:nvPr/>
        </p:nvGrpSpPr>
        <p:grpSpPr>
          <a:xfrm>
            <a:off x="241169" y="234249"/>
            <a:ext cx="4225447" cy="506086"/>
            <a:chOff x="179512" y="175643"/>
            <a:chExt cx="3168352" cy="379477"/>
          </a:xfrm>
        </p:grpSpPr>
        <p:sp>
          <p:nvSpPr>
            <p:cNvPr id="6" name="Title 1">
              <a:extLst>
                <a:ext uri="{FF2B5EF4-FFF2-40B4-BE49-F238E27FC236}">
                  <a16:creationId xmlns:a16="http://schemas.microsoft.com/office/drawing/2014/main" id="{BA6CE461-E6D1-4312-9BC2-9D892A87274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WEB</a:t>
              </a:r>
              <a:r>
                <a:rPr lang="zh-CN" altLang="en-US" sz="2400" dirty="0">
                  <a:solidFill>
                    <a:schemeClr val="tx1">
                      <a:lumMod val="65000"/>
                      <a:lumOff val="35000"/>
                    </a:schemeClr>
                  </a:solidFill>
                  <a:latin typeface="+mn-lt"/>
                  <a:ea typeface="+mn-ea"/>
                  <a:cs typeface="+mn-ea"/>
                  <a:sym typeface="+mn-lt"/>
                </a:rPr>
                <a:t>版</a:t>
              </a:r>
              <a:endParaRPr lang="en-GB" altLang="zh-CN" sz="2400" dirty="0">
                <a:solidFill>
                  <a:schemeClr val="tx1">
                    <a:lumMod val="65000"/>
                    <a:lumOff val="35000"/>
                  </a:schemeClr>
                </a:solidFill>
                <a:latin typeface="+mn-lt"/>
                <a:ea typeface="+mn-ea"/>
                <a:cs typeface="+mn-ea"/>
                <a:sym typeface="+mn-lt"/>
              </a:endParaRPr>
            </a:p>
          </p:txBody>
        </p:sp>
        <p:grpSp>
          <p:nvGrpSpPr>
            <p:cNvPr id="7" name="组合 6">
              <a:extLst>
                <a:ext uri="{FF2B5EF4-FFF2-40B4-BE49-F238E27FC236}">
                  <a16:creationId xmlns:a16="http://schemas.microsoft.com/office/drawing/2014/main" id="{D46827CC-18E7-4B48-A505-7D0CA4ECCFB9}"/>
                </a:ext>
              </a:extLst>
            </p:cNvPr>
            <p:cNvGrpSpPr/>
            <p:nvPr/>
          </p:nvGrpSpPr>
          <p:grpSpPr>
            <a:xfrm>
              <a:off x="179512" y="239963"/>
              <a:ext cx="363995" cy="250835"/>
              <a:chOff x="1311557" y="1084208"/>
              <a:chExt cx="363995" cy="250835"/>
            </a:xfrm>
          </p:grpSpPr>
          <p:sp>
            <p:nvSpPr>
              <p:cNvPr id="8" name="任意多边形: 形状 7">
                <a:extLst>
                  <a:ext uri="{FF2B5EF4-FFF2-40B4-BE49-F238E27FC236}">
                    <a16:creationId xmlns:a16="http://schemas.microsoft.com/office/drawing/2014/main" id="{2E85F3F0-F59F-4CCE-B3DA-9BEB533E3EF9}"/>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9" name="任意多边形: 形状 8">
                <a:extLst>
                  <a:ext uri="{FF2B5EF4-FFF2-40B4-BE49-F238E27FC236}">
                    <a16:creationId xmlns:a16="http://schemas.microsoft.com/office/drawing/2014/main" id="{183229B0-420A-4303-9A3E-D38E677ECD72}"/>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29" name="íṧľíďé">
            <a:extLst>
              <a:ext uri="{FF2B5EF4-FFF2-40B4-BE49-F238E27FC236}">
                <a16:creationId xmlns:a16="http://schemas.microsoft.com/office/drawing/2014/main" id="{A3050994-55B9-41C6-B5E8-9EE0E8F8FBD7}"/>
              </a:ext>
            </a:extLst>
          </p:cNvPr>
          <p:cNvSpPr txBox="1"/>
          <p:nvPr/>
        </p:nvSpPr>
        <p:spPr bwMode="auto">
          <a:xfrm>
            <a:off x="5159677" y="985736"/>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步骤四：下载</a:t>
            </a:r>
            <a:endParaRPr lang="en-US" altLang="zh-CN" sz="1867" dirty="0">
              <a:solidFill>
                <a:schemeClr val="bg1"/>
              </a:solidFill>
            </a:endParaRPr>
          </a:p>
        </p:txBody>
      </p:sp>
      <p:pic>
        <p:nvPicPr>
          <p:cNvPr id="14" name="图片 13">
            <a:extLst>
              <a:ext uri="{FF2B5EF4-FFF2-40B4-BE49-F238E27FC236}">
                <a16:creationId xmlns:a16="http://schemas.microsoft.com/office/drawing/2014/main" id="{59898A7C-6FE6-4DFD-A5A9-1F2B97B5918C}"/>
              </a:ext>
            </a:extLst>
          </p:cNvPr>
          <p:cNvPicPr>
            <a:picLocks noChangeAspect="1"/>
          </p:cNvPicPr>
          <p:nvPr/>
        </p:nvPicPr>
        <p:blipFill>
          <a:blip r:embed="rId2"/>
          <a:stretch>
            <a:fillRect/>
          </a:stretch>
        </p:blipFill>
        <p:spPr>
          <a:xfrm>
            <a:off x="2070100" y="2179183"/>
            <a:ext cx="8058150" cy="3514725"/>
          </a:xfrm>
          <a:prstGeom prst="rect">
            <a:avLst/>
          </a:prstGeom>
        </p:spPr>
      </p:pic>
      <p:sp>
        <p:nvSpPr>
          <p:cNvPr id="10" name="椭圆 9">
            <a:extLst>
              <a:ext uri="{FF2B5EF4-FFF2-40B4-BE49-F238E27FC236}">
                <a16:creationId xmlns:a16="http://schemas.microsoft.com/office/drawing/2014/main" id="{9421D410-6E98-4333-8435-6C409E2D70B9}"/>
              </a:ext>
            </a:extLst>
          </p:cNvPr>
          <p:cNvSpPr/>
          <p:nvPr/>
        </p:nvSpPr>
        <p:spPr>
          <a:xfrm>
            <a:off x="8833800" y="3254333"/>
            <a:ext cx="1232872" cy="49047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1" name="矩形 10">
            <a:extLst>
              <a:ext uri="{FF2B5EF4-FFF2-40B4-BE49-F238E27FC236}">
                <a16:creationId xmlns:a16="http://schemas.microsoft.com/office/drawing/2014/main" id="{459FC553-358C-4DB6-B5DB-62509C704DE8}"/>
              </a:ext>
            </a:extLst>
          </p:cNvPr>
          <p:cNvSpPr/>
          <p:nvPr/>
        </p:nvSpPr>
        <p:spPr>
          <a:xfrm>
            <a:off x="7035279" y="3285778"/>
            <a:ext cx="864296" cy="424803"/>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nvGrpSpPr>
          <p:cNvPr id="20" name="组合 19">
            <a:extLst>
              <a:ext uri="{FF2B5EF4-FFF2-40B4-BE49-F238E27FC236}">
                <a16:creationId xmlns:a16="http://schemas.microsoft.com/office/drawing/2014/main" id="{B736E888-AE08-4902-BBDC-346DB1108674}"/>
              </a:ext>
            </a:extLst>
          </p:cNvPr>
          <p:cNvGrpSpPr/>
          <p:nvPr/>
        </p:nvGrpSpPr>
        <p:grpSpPr>
          <a:xfrm>
            <a:off x="786980" y="1028976"/>
            <a:ext cx="8174756" cy="464333"/>
            <a:chOff x="5802276" y="1428826"/>
            <a:chExt cx="6129648" cy="348169"/>
          </a:xfrm>
        </p:grpSpPr>
        <p:sp>
          <p:nvSpPr>
            <p:cNvPr id="21" name="TextBox 5">
              <a:extLst>
                <a:ext uri="{FF2B5EF4-FFF2-40B4-BE49-F238E27FC236}">
                  <a16:creationId xmlns:a16="http://schemas.microsoft.com/office/drawing/2014/main" id="{A5B6C201-E66F-4DD4-8876-B8ED3DA9EF6A}"/>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代查代借</a:t>
              </a:r>
              <a:endParaRPr lang="en-US" altLang="zh-CN" sz="2000" dirty="0"/>
            </a:p>
          </p:txBody>
        </p:sp>
        <p:sp>
          <p:nvSpPr>
            <p:cNvPr id="22" name="椭圆 21">
              <a:extLst>
                <a:ext uri="{FF2B5EF4-FFF2-40B4-BE49-F238E27FC236}">
                  <a16:creationId xmlns:a16="http://schemas.microsoft.com/office/drawing/2014/main" id="{76790EE5-E721-45DB-B913-6F617E4E3655}"/>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6</a:t>
              </a:r>
              <a:endParaRPr lang="zh-CN" altLang="en-US" sz="3202" dirty="0"/>
            </a:p>
          </p:txBody>
        </p:sp>
      </p:grpSp>
    </p:spTree>
    <p:extLst>
      <p:ext uri="{BB962C8B-B14F-4D97-AF65-F5344CB8AC3E}">
        <p14:creationId xmlns:p14="http://schemas.microsoft.com/office/powerpoint/2010/main" val="6288236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10" presetClass="entr" presetSubtype="0" fill="hold" nodeType="afterEffect">
                                  <p:stCondLst>
                                    <p:cond delay="25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par>
                          <p:cTn id="14" fill="hold">
                            <p:stCondLst>
                              <p:cond delay="1250"/>
                            </p:stCondLst>
                            <p:childTnLst>
                              <p:par>
                                <p:cTn id="15" presetID="10" presetClass="entr" presetSubtype="0" fill="hold" grpId="0" nodeType="after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2250"/>
                            </p:stCondLst>
                            <p:childTnLst>
                              <p:par>
                                <p:cTn id="19" presetID="10" presetClass="entr" presetSubtype="0" fill="hold" grpId="0" nodeType="afterEffect">
                                  <p:stCondLst>
                                    <p:cond delay="50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0" grpId="0" animBg="1"/>
      <p:bldP spid="11"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7FDDA5D4-FC71-4A7F-AB40-BB378799EC45}"/>
              </a:ext>
            </a:extLst>
          </p:cNvPr>
          <p:cNvGrpSpPr/>
          <p:nvPr/>
        </p:nvGrpSpPr>
        <p:grpSpPr>
          <a:xfrm>
            <a:off x="0" y="0"/>
            <a:ext cx="11973010" cy="5604387"/>
            <a:chOff x="0" y="0"/>
            <a:chExt cx="11973010" cy="5604387"/>
          </a:xfrm>
        </p:grpSpPr>
        <p:grpSp>
          <p:nvGrpSpPr>
            <p:cNvPr id="6" name="组合 5">
              <a:extLst>
                <a:ext uri="{FF2B5EF4-FFF2-40B4-BE49-F238E27FC236}">
                  <a16:creationId xmlns:a16="http://schemas.microsoft.com/office/drawing/2014/main" id="{2EFFF499-6BF4-48A6-8BD2-7A85C8ED6B26}"/>
                </a:ext>
              </a:extLst>
            </p:cNvPr>
            <p:cNvGrpSpPr/>
            <p:nvPr/>
          </p:nvGrpSpPr>
          <p:grpSpPr>
            <a:xfrm>
              <a:off x="6603231" y="4243173"/>
              <a:ext cx="5369779" cy="1361214"/>
              <a:chOff x="179512" y="175643"/>
              <a:chExt cx="1496977" cy="379477"/>
            </a:xfrm>
          </p:grpSpPr>
          <p:sp>
            <p:nvSpPr>
              <p:cNvPr id="7" name="Title 1">
                <a:extLst>
                  <a:ext uri="{FF2B5EF4-FFF2-40B4-BE49-F238E27FC236}">
                    <a16:creationId xmlns:a16="http://schemas.microsoft.com/office/drawing/2014/main" id="{D3C5228E-6E16-412D-A3D1-F0C8D2664E86}"/>
                  </a:ext>
                </a:extLst>
              </p:cNvPr>
              <p:cNvSpPr txBox="1">
                <a:spLocks/>
              </p:cNvSpPr>
              <p:nvPr/>
            </p:nvSpPr>
            <p:spPr>
              <a:xfrm>
                <a:off x="611560" y="175643"/>
                <a:ext cx="1064929"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6000" dirty="0">
                    <a:solidFill>
                      <a:schemeClr val="tx1">
                        <a:lumMod val="65000"/>
                        <a:lumOff val="35000"/>
                      </a:schemeClr>
                    </a:solidFill>
                    <a:latin typeface="+mn-ea"/>
                    <a:ea typeface="+mn-ea"/>
                    <a:cs typeface="+mn-ea"/>
                    <a:sym typeface="+mn-lt"/>
                  </a:rPr>
                  <a:t>微信公众号</a:t>
                </a:r>
                <a:endParaRPr lang="en-GB" altLang="zh-CN" sz="6000" dirty="0">
                  <a:solidFill>
                    <a:schemeClr val="tx1">
                      <a:lumMod val="65000"/>
                      <a:lumOff val="35000"/>
                    </a:schemeClr>
                  </a:solidFill>
                  <a:latin typeface="+mn-ea"/>
                  <a:ea typeface="+mn-ea"/>
                  <a:cs typeface="+mn-ea"/>
                  <a:sym typeface="+mn-lt"/>
                </a:endParaRPr>
              </a:p>
            </p:txBody>
          </p:sp>
          <p:grpSp>
            <p:nvGrpSpPr>
              <p:cNvPr id="8" name="组合 7">
                <a:extLst>
                  <a:ext uri="{FF2B5EF4-FFF2-40B4-BE49-F238E27FC236}">
                    <a16:creationId xmlns:a16="http://schemas.microsoft.com/office/drawing/2014/main" id="{3F0E2DB3-2AF9-41F8-8650-8A6077F3268B}"/>
                  </a:ext>
                </a:extLst>
              </p:cNvPr>
              <p:cNvGrpSpPr/>
              <p:nvPr/>
            </p:nvGrpSpPr>
            <p:grpSpPr>
              <a:xfrm>
                <a:off x="179512" y="239963"/>
                <a:ext cx="363995" cy="250835"/>
                <a:chOff x="1311557" y="1084208"/>
                <a:chExt cx="363995" cy="250835"/>
              </a:xfrm>
            </p:grpSpPr>
            <p:sp>
              <p:nvSpPr>
                <p:cNvPr id="9" name="任意多边形: 形状 8">
                  <a:extLst>
                    <a:ext uri="{FF2B5EF4-FFF2-40B4-BE49-F238E27FC236}">
                      <a16:creationId xmlns:a16="http://schemas.microsoft.com/office/drawing/2014/main" id="{8A666058-4BB0-4116-8C65-9D0338ADE46D}"/>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0" name="任意多边形: 形状 9">
                  <a:extLst>
                    <a:ext uri="{FF2B5EF4-FFF2-40B4-BE49-F238E27FC236}">
                      <a16:creationId xmlns:a16="http://schemas.microsoft.com/office/drawing/2014/main" id="{7BFD4B55-3143-476C-A95E-3FAC0EC76FE3}"/>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pic>
          <p:nvPicPr>
            <p:cNvPr id="12" name="图片 11">
              <a:extLst>
                <a:ext uri="{FF2B5EF4-FFF2-40B4-BE49-F238E27FC236}">
                  <a16:creationId xmlns:a16="http://schemas.microsoft.com/office/drawing/2014/main" id="{45E4007C-7919-4038-818F-BA70E08A5B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702220" cy="5604387"/>
            </a:xfrm>
            <a:prstGeom prst="rect">
              <a:avLst/>
            </a:prstGeom>
          </p:spPr>
        </p:pic>
      </p:grpSp>
    </p:spTree>
    <p:extLst>
      <p:ext uri="{BB962C8B-B14F-4D97-AF65-F5344CB8AC3E}">
        <p14:creationId xmlns:p14="http://schemas.microsoft.com/office/powerpoint/2010/main" val="40079840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E3502DE-0955-4612-B6D4-8D3D68472B99}"/>
              </a:ext>
            </a:extLst>
          </p:cNvPr>
          <p:cNvGrpSpPr/>
          <p:nvPr/>
        </p:nvGrpSpPr>
        <p:grpSpPr>
          <a:xfrm>
            <a:off x="241169" y="234249"/>
            <a:ext cx="4225447" cy="506086"/>
            <a:chOff x="179512" y="175643"/>
            <a:chExt cx="3168352" cy="379477"/>
          </a:xfrm>
        </p:grpSpPr>
        <p:sp>
          <p:nvSpPr>
            <p:cNvPr id="3" name="Title 1">
              <a:extLst>
                <a:ext uri="{FF2B5EF4-FFF2-40B4-BE49-F238E27FC236}">
                  <a16:creationId xmlns:a16="http://schemas.microsoft.com/office/drawing/2014/main" id="{904045BF-F358-446F-9A76-413AF1508B2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latin typeface="+mn-lt"/>
                  <a:ea typeface="+mn-ea"/>
                  <a:cs typeface="+mn-ea"/>
                  <a:sym typeface="+mn-lt"/>
                </a:rPr>
                <a:t>微信公众号</a:t>
              </a:r>
              <a:endParaRPr lang="en-GB" altLang="zh-CN" sz="2400" dirty="0">
                <a:solidFill>
                  <a:schemeClr val="tx1">
                    <a:lumMod val="65000"/>
                    <a:lumOff val="35000"/>
                  </a:schemeClr>
                </a:solidFill>
                <a:latin typeface="+mn-lt"/>
                <a:ea typeface="+mn-ea"/>
                <a:cs typeface="+mn-ea"/>
                <a:sym typeface="+mn-lt"/>
              </a:endParaRPr>
            </a:p>
          </p:txBody>
        </p:sp>
        <p:grpSp>
          <p:nvGrpSpPr>
            <p:cNvPr id="4" name="组合 3">
              <a:extLst>
                <a:ext uri="{FF2B5EF4-FFF2-40B4-BE49-F238E27FC236}">
                  <a16:creationId xmlns:a16="http://schemas.microsoft.com/office/drawing/2014/main" id="{1FC598B6-0628-4CE7-8502-9E88584B34C0}"/>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57F967D2-46DC-41F3-9849-2AF2056993B1}"/>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470A4F0C-A526-4B78-AAD4-0663A93B8EBF}"/>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7" name="组合 6">
            <a:extLst>
              <a:ext uri="{FF2B5EF4-FFF2-40B4-BE49-F238E27FC236}">
                <a16:creationId xmlns:a16="http://schemas.microsoft.com/office/drawing/2014/main" id="{6B1E9DCB-4FEF-43FE-BF11-32D0C9CCCA7E}"/>
              </a:ext>
            </a:extLst>
          </p:cNvPr>
          <p:cNvGrpSpPr/>
          <p:nvPr/>
        </p:nvGrpSpPr>
        <p:grpSpPr>
          <a:xfrm>
            <a:off x="786980" y="1028976"/>
            <a:ext cx="8174756" cy="464333"/>
            <a:chOff x="5802276" y="1428826"/>
            <a:chExt cx="6129648" cy="348169"/>
          </a:xfrm>
        </p:grpSpPr>
        <p:sp>
          <p:nvSpPr>
            <p:cNvPr id="8" name="TextBox 5">
              <a:extLst>
                <a:ext uri="{FF2B5EF4-FFF2-40B4-BE49-F238E27FC236}">
                  <a16:creationId xmlns:a16="http://schemas.microsoft.com/office/drawing/2014/main" id="{950AA03F-5F09-4621-BCE8-5CA7A1568E31}"/>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进入公众号</a:t>
              </a:r>
              <a:endParaRPr lang="en-US" altLang="zh-CN" sz="2000" dirty="0"/>
            </a:p>
          </p:txBody>
        </p:sp>
        <p:sp>
          <p:nvSpPr>
            <p:cNvPr id="9" name="椭圆 8">
              <a:extLst>
                <a:ext uri="{FF2B5EF4-FFF2-40B4-BE49-F238E27FC236}">
                  <a16:creationId xmlns:a16="http://schemas.microsoft.com/office/drawing/2014/main" id="{7EAFDAC9-13B8-4039-8881-22F6B446AA97}"/>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1</a:t>
              </a:r>
              <a:endParaRPr lang="zh-CN" altLang="en-US" sz="3202" dirty="0"/>
            </a:p>
          </p:txBody>
        </p:sp>
      </p:grpSp>
      <p:pic>
        <p:nvPicPr>
          <p:cNvPr id="13" name="图片 12">
            <a:extLst>
              <a:ext uri="{FF2B5EF4-FFF2-40B4-BE49-F238E27FC236}">
                <a16:creationId xmlns:a16="http://schemas.microsoft.com/office/drawing/2014/main" id="{41C2C357-1492-4DF3-B48D-F0BA9AB97EC8}"/>
              </a:ext>
            </a:extLst>
          </p:cNvPr>
          <p:cNvPicPr>
            <a:picLocks noChangeAspect="1"/>
          </p:cNvPicPr>
          <p:nvPr/>
        </p:nvPicPr>
        <p:blipFill>
          <a:blip r:embed="rId2"/>
          <a:stretch>
            <a:fillRect/>
          </a:stretch>
        </p:blipFill>
        <p:spPr>
          <a:xfrm>
            <a:off x="1850701" y="2061642"/>
            <a:ext cx="9123511" cy="3873248"/>
          </a:xfrm>
          <a:prstGeom prst="rect">
            <a:avLst/>
          </a:prstGeom>
        </p:spPr>
      </p:pic>
      <p:pic>
        <p:nvPicPr>
          <p:cNvPr id="14" name="图片 13">
            <a:extLst>
              <a:ext uri="{FF2B5EF4-FFF2-40B4-BE49-F238E27FC236}">
                <a16:creationId xmlns:a16="http://schemas.microsoft.com/office/drawing/2014/main" id="{C0BF8742-8D17-46CC-A24C-E591F874BC6B}"/>
              </a:ext>
            </a:extLst>
          </p:cNvPr>
          <p:cNvPicPr/>
          <p:nvPr/>
        </p:nvPicPr>
        <p:blipFill>
          <a:blip r:embed="rId3">
            <a:extLst>
              <a:ext uri="{28A0092B-C50C-407E-A947-70E740481C1C}">
                <a14:useLocalDpi xmlns:a14="http://schemas.microsoft.com/office/drawing/2010/main" val="0"/>
              </a:ext>
            </a:extLst>
          </a:blip>
          <a:srcRect t="8875" b="7396"/>
          <a:stretch>
            <a:fillRect/>
          </a:stretch>
        </p:blipFill>
        <p:spPr>
          <a:xfrm>
            <a:off x="5612549" y="3960888"/>
            <a:ext cx="3239770" cy="1725295"/>
          </a:xfrm>
          <a:prstGeom prst="rect">
            <a:avLst/>
          </a:prstGeom>
          <a:noFill/>
          <a:ln w="76200">
            <a:solidFill>
              <a:schemeClr val="bg1"/>
            </a:solidFill>
            <a:miter lim="800000"/>
            <a:headEnd/>
            <a:tailEnd/>
          </a:ln>
        </p:spPr>
      </p:pic>
      <p:sp>
        <p:nvSpPr>
          <p:cNvPr id="18" name="箭头: 上 17">
            <a:extLst>
              <a:ext uri="{FF2B5EF4-FFF2-40B4-BE49-F238E27FC236}">
                <a16:creationId xmlns:a16="http://schemas.microsoft.com/office/drawing/2014/main" id="{EB7FF8D7-4B0E-49A1-8A7A-3B9AA25580CF}"/>
              </a:ext>
            </a:extLst>
          </p:cNvPr>
          <p:cNvSpPr/>
          <p:nvPr/>
        </p:nvSpPr>
        <p:spPr>
          <a:xfrm rot="8100000">
            <a:off x="9065989" y="4653356"/>
            <a:ext cx="698662" cy="698662"/>
          </a:xfrm>
          <a:prstGeom prst="upArrow">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20" name="文本框 19">
            <a:extLst>
              <a:ext uri="{FF2B5EF4-FFF2-40B4-BE49-F238E27FC236}">
                <a16:creationId xmlns:a16="http://schemas.microsoft.com/office/drawing/2014/main" id="{EC90608D-B8E0-4AD8-A1D4-45B1DCD5EBA5}"/>
              </a:ext>
            </a:extLst>
          </p:cNvPr>
          <p:cNvSpPr txBox="1"/>
          <p:nvPr/>
        </p:nvSpPr>
        <p:spPr>
          <a:xfrm>
            <a:off x="5343088" y="1458205"/>
            <a:ext cx="2138735" cy="400110"/>
          </a:xfrm>
          <a:prstGeom prst="rect">
            <a:avLst/>
          </a:prstGeom>
          <a:noFill/>
        </p:spPr>
        <p:txBody>
          <a:bodyPr wrap="square">
            <a:spAutoFit/>
          </a:bodyPr>
          <a:lstStyle/>
          <a:p>
            <a:r>
              <a:rPr lang="zh-CN" altLang="en-US" sz="2000" dirty="0">
                <a:solidFill>
                  <a:srgbClr val="000000"/>
                </a:solidFill>
                <a:latin typeface="+mn-ea"/>
              </a:rPr>
              <a:t>①：扫描二维码</a:t>
            </a:r>
            <a:endParaRPr lang="zh-CN" altLang="en-US" sz="2000" dirty="0">
              <a:latin typeface="+mn-ea"/>
            </a:endParaRPr>
          </a:p>
        </p:txBody>
      </p:sp>
    </p:spTree>
    <p:extLst>
      <p:ext uri="{BB962C8B-B14F-4D97-AF65-F5344CB8AC3E}">
        <p14:creationId xmlns:p14="http://schemas.microsoft.com/office/powerpoint/2010/main" val="29858199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47" presetClass="entr" presetSubtype="0" fill="hold" grpId="0" nodeType="afterEffect">
                                  <p:stCondLst>
                                    <p:cond delay="50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750"/>
                                        <p:tgtEl>
                                          <p:spTgt spid="18"/>
                                        </p:tgtEl>
                                      </p:cBhvr>
                                    </p:animEffect>
                                    <p:anim calcmode="lin" valueType="num">
                                      <p:cBhvr>
                                        <p:cTn id="20" dur="750" fill="hold"/>
                                        <p:tgtEl>
                                          <p:spTgt spid="18"/>
                                        </p:tgtEl>
                                        <p:attrNameLst>
                                          <p:attrName>ppt_x</p:attrName>
                                        </p:attrNameLst>
                                      </p:cBhvr>
                                      <p:tavLst>
                                        <p:tav tm="0">
                                          <p:val>
                                            <p:strVal val="#ppt_x"/>
                                          </p:val>
                                        </p:tav>
                                        <p:tav tm="100000">
                                          <p:val>
                                            <p:strVal val="#ppt_x"/>
                                          </p:val>
                                        </p:tav>
                                      </p:tavLst>
                                    </p:anim>
                                    <p:anim calcmode="lin" valueType="num">
                                      <p:cBhvr>
                                        <p:cTn id="21" dur="75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2750"/>
                            </p:stCondLst>
                            <p:childTnLst>
                              <p:par>
                                <p:cTn id="23" presetID="10" presetClass="entr" presetSubtype="0" fill="hold" nodeType="afterEffect">
                                  <p:stCondLst>
                                    <p:cond delay="25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E3502DE-0955-4612-B6D4-8D3D68472B99}"/>
              </a:ext>
            </a:extLst>
          </p:cNvPr>
          <p:cNvGrpSpPr/>
          <p:nvPr/>
        </p:nvGrpSpPr>
        <p:grpSpPr>
          <a:xfrm>
            <a:off x="241169" y="234249"/>
            <a:ext cx="4225447" cy="506086"/>
            <a:chOff x="179512" y="175643"/>
            <a:chExt cx="3168352" cy="379477"/>
          </a:xfrm>
        </p:grpSpPr>
        <p:sp>
          <p:nvSpPr>
            <p:cNvPr id="3" name="Title 1">
              <a:extLst>
                <a:ext uri="{FF2B5EF4-FFF2-40B4-BE49-F238E27FC236}">
                  <a16:creationId xmlns:a16="http://schemas.microsoft.com/office/drawing/2014/main" id="{904045BF-F358-446F-9A76-413AF1508B2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latin typeface="+mn-lt"/>
                  <a:ea typeface="+mn-ea"/>
                  <a:cs typeface="+mn-ea"/>
                  <a:sym typeface="+mn-lt"/>
                </a:rPr>
                <a:t>微信公众号</a:t>
              </a:r>
              <a:endParaRPr lang="en-GB" altLang="zh-CN" sz="2400" dirty="0">
                <a:solidFill>
                  <a:schemeClr val="tx1">
                    <a:lumMod val="65000"/>
                    <a:lumOff val="35000"/>
                  </a:schemeClr>
                </a:solidFill>
                <a:latin typeface="+mn-lt"/>
                <a:ea typeface="+mn-ea"/>
                <a:cs typeface="+mn-ea"/>
                <a:sym typeface="+mn-lt"/>
              </a:endParaRPr>
            </a:p>
          </p:txBody>
        </p:sp>
        <p:grpSp>
          <p:nvGrpSpPr>
            <p:cNvPr id="4" name="组合 3">
              <a:extLst>
                <a:ext uri="{FF2B5EF4-FFF2-40B4-BE49-F238E27FC236}">
                  <a16:creationId xmlns:a16="http://schemas.microsoft.com/office/drawing/2014/main" id="{1FC598B6-0628-4CE7-8502-9E88584B34C0}"/>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57F967D2-46DC-41F3-9849-2AF2056993B1}"/>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470A4F0C-A526-4B78-AAD4-0663A93B8EBF}"/>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20" name="文本框 19">
            <a:extLst>
              <a:ext uri="{FF2B5EF4-FFF2-40B4-BE49-F238E27FC236}">
                <a16:creationId xmlns:a16="http://schemas.microsoft.com/office/drawing/2014/main" id="{EC90608D-B8E0-4AD8-A1D4-45B1DCD5EBA5}"/>
              </a:ext>
            </a:extLst>
          </p:cNvPr>
          <p:cNvSpPr txBox="1"/>
          <p:nvPr/>
        </p:nvSpPr>
        <p:spPr>
          <a:xfrm>
            <a:off x="2136944" y="1989634"/>
            <a:ext cx="4226967" cy="400110"/>
          </a:xfrm>
          <a:prstGeom prst="rect">
            <a:avLst/>
          </a:prstGeom>
          <a:noFill/>
        </p:spPr>
        <p:txBody>
          <a:bodyPr wrap="square">
            <a:spAutoFit/>
          </a:bodyPr>
          <a:lstStyle/>
          <a:p>
            <a:r>
              <a:rPr lang="zh-CN" altLang="en-US" sz="2000" dirty="0">
                <a:solidFill>
                  <a:srgbClr val="000000"/>
                </a:solidFill>
                <a:latin typeface="+mn-ea"/>
              </a:rPr>
              <a:t>②：微信中搜索并关注“</a:t>
            </a:r>
            <a:r>
              <a:rPr lang="zh-CN" altLang="en-US" sz="2000" b="1" dirty="0">
                <a:solidFill>
                  <a:srgbClr val="0070C0"/>
                </a:solidFill>
                <a:latin typeface="+mn-ea"/>
              </a:rPr>
              <a:t>农科发现</a:t>
            </a:r>
            <a:r>
              <a:rPr lang="zh-CN" altLang="en-US" sz="2000" dirty="0">
                <a:solidFill>
                  <a:srgbClr val="000000"/>
                </a:solidFill>
                <a:latin typeface="+mn-ea"/>
              </a:rPr>
              <a:t>”</a:t>
            </a:r>
            <a:endParaRPr lang="zh-CN" altLang="en-US" sz="2000" dirty="0">
              <a:latin typeface="+mn-ea"/>
            </a:endParaRPr>
          </a:p>
        </p:txBody>
      </p:sp>
      <p:pic>
        <p:nvPicPr>
          <p:cNvPr id="10" name="图片 9">
            <a:extLst>
              <a:ext uri="{FF2B5EF4-FFF2-40B4-BE49-F238E27FC236}">
                <a16:creationId xmlns:a16="http://schemas.microsoft.com/office/drawing/2014/main" id="{6A0B6CDD-168E-40A5-BCE9-736A430559E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35279" y="549474"/>
            <a:ext cx="2952328" cy="6134283"/>
          </a:xfrm>
          <a:prstGeom prst="rect">
            <a:avLst/>
          </a:prstGeom>
          <a:ln>
            <a:solidFill>
              <a:schemeClr val="tx1"/>
            </a:solidFill>
          </a:ln>
        </p:spPr>
      </p:pic>
      <p:grpSp>
        <p:nvGrpSpPr>
          <p:cNvPr id="19" name="组合 18">
            <a:extLst>
              <a:ext uri="{FF2B5EF4-FFF2-40B4-BE49-F238E27FC236}">
                <a16:creationId xmlns:a16="http://schemas.microsoft.com/office/drawing/2014/main" id="{9036D740-B383-4076-9A06-37F63C7C211B}"/>
              </a:ext>
            </a:extLst>
          </p:cNvPr>
          <p:cNvGrpSpPr/>
          <p:nvPr/>
        </p:nvGrpSpPr>
        <p:grpSpPr>
          <a:xfrm>
            <a:off x="786980" y="1028976"/>
            <a:ext cx="8174756" cy="464333"/>
            <a:chOff x="5802276" y="1428826"/>
            <a:chExt cx="6129648" cy="348169"/>
          </a:xfrm>
        </p:grpSpPr>
        <p:sp>
          <p:nvSpPr>
            <p:cNvPr id="21" name="TextBox 5">
              <a:extLst>
                <a:ext uri="{FF2B5EF4-FFF2-40B4-BE49-F238E27FC236}">
                  <a16:creationId xmlns:a16="http://schemas.microsoft.com/office/drawing/2014/main" id="{1E5DD15A-0AEC-4814-85CE-D9FDBD0AD0E7}"/>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进入公众号</a:t>
              </a:r>
              <a:endParaRPr lang="en-US" altLang="zh-CN" sz="2000" dirty="0"/>
            </a:p>
          </p:txBody>
        </p:sp>
        <p:sp>
          <p:nvSpPr>
            <p:cNvPr id="23" name="椭圆 22">
              <a:extLst>
                <a:ext uri="{FF2B5EF4-FFF2-40B4-BE49-F238E27FC236}">
                  <a16:creationId xmlns:a16="http://schemas.microsoft.com/office/drawing/2014/main" id="{139C3C3D-1883-417F-A8F1-4CAD40A8A4A9}"/>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1</a:t>
              </a:r>
              <a:endParaRPr lang="zh-CN" altLang="en-US" sz="3202" dirty="0"/>
            </a:p>
          </p:txBody>
        </p:sp>
      </p:grpSp>
    </p:spTree>
    <p:extLst>
      <p:ext uri="{BB962C8B-B14F-4D97-AF65-F5344CB8AC3E}">
        <p14:creationId xmlns:p14="http://schemas.microsoft.com/office/powerpoint/2010/main" val="13049891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750"/>
                            </p:stCondLst>
                            <p:childTnLst>
                              <p:par>
                                <p:cTn id="9" presetID="10" presetClass="entr" presetSubtype="0" fill="hold" nodeType="afterEffect">
                                  <p:stCondLst>
                                    <p:cond delay="25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E3502DE-0955-4612-B6D4-8D3D68472B99}"/>
              </a:ext>
            </a:extLst>
          </p:cNvPr>
          <p:cNvGrpSpPr/>
          <p:nvPr/>
        </p:nvGrpSpPr>
        <p:grpSpPr>
          <a:xfrm>
            <a:off x="241169" y="234249"/>
            <a:ext cx="4225447" cy="506086"/>
            <a:chOff x="179512" y="175643"/>
            <a:chExt cx="3168352" cy="379477"/>
          </a:xfrm>
        </p:grpSpPr>
        <p:sp>
          <p:nvSpPr>
            <p:cNvPr id="3" name="Title 1">
              <a:extLst>
                <a:ext uri="{FF2B5EF4-FFF2-40B4-BE49-F238E27FC236}">
                  <a16:creationId xmlns:a16="http://schemas.microsoft.com/office/drawing/2014/main" id="{904045BF-F358-446F-9A76-413AF1508B2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latin typeface="+mn-lt"/>
                  <a:ea typeface="+mn-ea"/>
                  <a:cs typeface="+mn-ea"/>
                  <a:sym typeface="+mn-lt"/>
                </a:rPr>
                <a:t>微信公众号</a:t>
              </a:r>
              <a:endParaRPr lang="en-GB" altLang="zh-CN" sz="2400" dirty="0">
                <a:solidFill>
                  <a:schemeClr val="tx1">
                    <a:lumMod val="65000"/>
                    <a:lumOff val="35000"/>
                  </a:schemeClr>
                </a:solidFill>
                <a:latin typeface="+mn-lt"/>
                <a:ea typeface="+mn-ea"/>
                <a:cs typeface="+mn-ea"/>
                <a:sym typeface="+mn-lt"/>
              </a:endParaRPr>
            </a:p>
          </p:txBody>
        </p:sp>
        <p:grpSp>
          <p:nvGrpSpPr>
            <p:cNvPr id="4" name="组合 3">
              <a:extLst>
                <a:ext uri="{FF2B5EF4-FFF2-40B4-BE49-F238E27FC236}">
                  <a16:creationId xmlns:a16="http://schemas.microsoft.com/office/drawing/2014/main" id="{1FC598B6-0628-4CE7-8502-9E88584B34C0}"/>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57F967D2-46DC-41F3-9849-2AF2056993B1}"/>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470A4F0C-A526-4B78-AAD4-0663A93B8EBF}"/>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19" name="组合 18">
            <a:extLst>
              <a:ext uri="{FF2B5EF4-FFF2-40B4-BE49-F238E27FC236}">
                <a16:creationId xmlns:a16="http://schemas.microsoft.com/office/drawing/2014/main" id="{9036D740-B383-4076-9A06-37F63C7C211B}"/>
              </a:ext>
            </a:extLst>
          </p:cNvPr>
          <p:cNvGrpSpPr/>
          <p:nvPr/>
        </p:nvGrpSpPr>
        <p:grpSpPr>
          <a:xfrm>
            <a:off x="786980" y="1028976"/>
            <a:ext cx="8174756" cy="464333"/>
            <a:chOff x="5802276" y="1428826"/>
            <a:chExt cx="6129648" cy="348169"/>
          </a:xfrm>
        </p:grpSpPr>
        <p:sp>
          <p:nvSpPr>
            <p:cNvPr id="21" name="TextBox 5">
              <a:extLst>
                <a:ext uri="{FF2B5EF4-FFF2-40B4-BE49-F238E27FC236}">
                  <a16:creationId xmlns:a16="http://schemas.microsoft.com/office/drawing/2014/main" id="{1E5DD15A-0AEC-4814-85CE-D9FDBD0AD0E7}"/>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绑定有效账号</a:t>
              </a:r>
              <a:endParaRPr lang="en-US" altLang="zh-CN" sz="2000" dirty="0"/>
            </a:p>
          </p:txBody>
        </p:sp>
        <p:sp>
          <p:nvSpPr>
            <p:cNvPr id="23" name="椭圆 22">
              <a:extLst>
                <a:ext uri="{FF2B5EF4-FFF2-40B4-BE49-F238E27FC236}">
                  <a16:creationId xmlns:a16="http://schemas.microsoft.com/office/drawing/2014/main" id="{139C3C3D-1883-417F-A8F1-4CAD40A8A4A9}"/>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2</a:t>
              </a:r>
              <a:endParaRPr lang="zh-CN" altLang="en-US" sz="3202" dirty="0"/>
            </a:p>
          </p:txBody>
        </p:sp>
      </p:grpSp>
      <p:sp>
        <p:nvSpPr>
          <p:cNvPr id="13" name="文本框 12">
            <a:extLst>
              <a:ext uri="{FF2B5EF4-FFF2-40B4-BE49-F238E27FC236}">
                <a16:creationId xmlns:a16="http://schemas.microsoft.com/office/drawing/2014/main" id="{9937BBD0-4A03-4839-A487-E9C6E1559FD0}"/>
              </a:ext>
            </a:extLst>
          </p:cNvPr>
          <p:cNvSpPr txBox="1"/>
          <p:nvPr/>
        </p:nvSpPr>
        <p:spPr>
          <a:xfrm>
            <a:off x="1706687" y="1363635"/>
            <a:ext cx="9507893" cy="485902"/>
          </a:xfrm>
          <a:prstGeom prst="rect">
            <a:avLst/>
          </a:prstGeom>
          <a:noFill/>
        </p:spPr>
        <p:txBody>
          <a:bodyPr wrap="square">
            <a:spAutoFit/>
          </a:bodyPr>
          <a:lstStyle/>
          <a:p>
            <a:pPr marL="381076" indent="-381076" algn="just">
              <a:lnSpc>
                <a:spcPts val="3467"/>
              </a:lnSpc>
              <a:buFont typeface="Arial" panose="020B0604020202020204" pitchFamily="34" charset="0"/>
              <a:buChar char="•"/>
            </a:pPr>
            <a:r>
              <a:rPr lang="zh-CN" altLang="zh-CN" sz="1867" kern="100" dirty="0">
                <a:latin typeface="微软雅黑" panose="020B0503020204020204" pitchFamily="34" charset="-122"/>
                <a:ea typeface="微软雅黑" panose="020B0503020204020204" pitchFamily="34" charset="-122"/>
                <a:cs typeface="Times New Roman" panose="02020603050405020304" pitchFamily="18" charset="0"/>
              </a:rPr>
              <a:t>初次使用“农科发现”公众号，必须先绑定已在平台注册并通过审核的有效个人账号。</a:t>
            </a:r>
          </a:p>
        </p:txBody>
      </p:sp>
      <p:pic>
        <p:nvPicPr>
          <p:cNvPr id="12" name="图片 11">
            <a:extLst>
              <a:ext uri="{FF2B5EF4-FFF2-40B4-BE49-F238E27FC236}">
                <a16:creationId xmlns:a16="http://schemas.microsoft.com/office/drawing/2014/main" id="{14175919-CCFA-45E0-9BE7-9592931F131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98362" y="1847721"/>
            <a:ext cx="2438206" cy="4894441"/>
          </a:xfrm>
          <a:prstGeom prst="rect">
            <a:avLst/>
          </a:prstGeom>
        </p:spPr>
      </p:pic>
      <p:pic>
        <p:nvPicPr>
          <p:cNvPr id="15" name="图片 14">
            <a:extLst>
              <a:ext uri="{FF2B5EF4-FFF2-40B4-BE49-F238E27FC236}">
                <a16:creationId xmlns:a16="http://schemas.microsoft.com/office/drawing/2014/main" id="{E7091659-1BFF-4287-87A9-DFA71A7F58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7096" y="1847720"/>
            <a:ext cx="2438206" cy="5011867"/>
          </a:xfrm>
          <a:prstGeom prst="rect">
            <a:avLst/>
          </a:prstGeom>
        </p:spPr>
      </p:pic>
      <p:pic>
        <p:nvPicPr>
          <p:cNvPr id="17" name="图片 16">
            <a:extLst>
              <a:ext uri="{FF2B5EF4-FFF2-40B4-BE49-F238E27FC236}">
                <a16:creationId xmlns:a16="http://schemas.microsoft.com/office/drawing/2014/main" id="{1DB7F953-BE91-48E0-BA1F-249411B5AA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76158" y="1847719"/>
            <a:ext cx="2438206" cy="5011867"/>
          </a:xfrm>
          <a:prstGeom prst="rect">
            <a:avLst/>
          </a:prstGeom>
        </p:spPr>
      </p:pic>
      <p:sp>
        <p:nvSpPr>
          <p:cNvPr id="18" name="椭圆 17">
            <a:extLst>
              <a:ext uri="{FF2B5EF4-FFF2-40B4-BE49-F238E27FC236}">
                <a16:creationId xmlns:a16="http://schemas.microsoft.com/office/drawing/2014/main" id="{5FA0F666-0743-4A92-A05A-3F01787B6503}"/>
              </a:ext>
            </a:extLst>
          </p:cNvPr>
          <p:cNvSpPr/>
          <p:nvPr/>
        </p:nvSpPr>
        <p:spPr>
          <a:xfrm>
            <a:off x="2178655" y="6404799"/>
            <a:ext cx="972933" cy="3870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29" name="椭圆 28">
            <a:extLst>
              <a:ext uri="{FF2B5EF4-FFF2-40B4-BE49-F238E27FC236}">
                <a16:creationId xmlns:a16="http://schemas.microsoft.com/office/drawing/2014/main" id="{33985ADF-6FC2-43EC-ABA8-9408EFB92EF8}"/>
              </a:ext>
            </a:extLst>
          </p:cNvPr>
          <p:cNvSpPr/>
          <p:nvPr/>
        </p:nvSpPr>
        <p:spPr>
          <a:xfrm>
            <a:off x="2178655" y="5374010"/>
            <a:ext cx="972933" cy="3870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31" name="椭圆 30">
            <a:extLst>
              <a:ext uri="{FF2B5EF4-FFF2-40B4-BE49-F238E27FC236}">
                <a16:creationId xmlns:a16="http://schemas.microsoft.com/office/drawing/2014/main" id="{E1C36E7A-5569-44DC-B8CF-4F7BCA84F0B1}"/>
              </a:ext>
            </a:extLst>
          </p:cNvPr>
          <p:cNvSpPr/>
          <p:nvPr/>
        </p:nvSpPr>
        <p:spPr>
          <a:xfrm>
            <a:off x="4626994" y="2293313"/>
            <a:ext cx="972933" cy="3870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33" name="箭头: 上 32">
            <a:extLst>
              <a:ext uri="{FF2B5EF4-FFF2-40B4-BE49-F238E27FC236}">
                <a16:creationId xmlns:a16="http://schemas.microsoft.com/office/drawing/2014/main" id="{E5772C6A-9B09-42D1-AECC-EC17279A2AE7}"/>
              </a:ext>
            </a:extLst>
          </p:cNvPr>
          <p:cNvSpPr/>
          <p:nvPr/>
        </p:nvSpPr>
        <p:spPr>
          <a:xfrm rot="5400000">
            <a:off x="3930739" y="3626577"/>
            <a:ext cx="1052512" cy="523875"/>
          </a:xfrm>
          <a:prstGeom prst="upArrow">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箭头: 上 34">
            <a:extLst>
              <a:ext uri="{FF2B5EF4-FFF2-40B4-BE49-F238E27FC236}">
                <a16:creationId xmlns:a16="http://schemas.microsoft.com/office/drawing/2014/main" id="{AFCF5B6A-00E3-41F4-8DFD-0C1F0AA94B87}"/>
              </a:ext>
            </a:extLst>
          </p:cNvPr>
          <p:cNvSpPr/>
          <p:nvPr/>
        </p:nvSpPr>
        <p:spPr>
          <a:xfrm rot="5400000">
            <a:off x="7653594" y="3632401"/>
            <a:ext cx="1052512" cy="523875"/>
          </a:xfrm>
          <a:prstGeom prst="upArrow">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027229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25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250"/>
                            </p:stCondLst>
                            <p:childTnLst>
                              <p:par>
                                <p:cTn id="13" presetID="10" presetClass="entr" presetSubtype="0" fill="hold" nodeType="afterEffect">
                                  <p:stCondLst>
                                    <p:cond delay="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2000"/>
                            </p:stCondLst>
                            <p:childTnLst>
                              <p:par>
                                <p:cTn id="17" presetID="10" presetClass="entr" presetSubtype="0" fill="hold" grpId="0" nodeType="afterEffect">
                                  <p:stCondLst>
                                    <p:cond delay="50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childTnLst>
                          </p:cTn>
                        </p:par>
                        <p:par>
                          <p:cTn id="25" fill="hold">
                            <p:stCondLst>
                              <p:cond delay="500"/>
                            </p:stCondLst>
                            <p:childTnLst>
                              <p:par>
                                <p:cTn id="26" presetID="22" presetClass="entr" presetSubtype="8" fill="hold" grpId="0" nodeType="afterEffect">
                                  <p:stCondLst>
                                    <p:cond delay="25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childTnLst>
                          </p:cTn>
                        </p:par>
                        <p:par>
                          <p:cTn id="29" fill="hold">
                            <p:stCondLst>
                              <p:cond delay="1250"/>
                            </p:stCondLst>
                            <p:childTnLst>
                              <p:par>
                                <p:cTn id="30" presetID="10" presetClass="entr" presetSubtype="0"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500"/>
                            </p:stCondLst>
                            <p:childTnLst>
                              <p:par>
                                <p:cTn id="39" presetID="22" presetClass="entr" presetSubtype="8" fill="hold" grpId="0" nodeType="afterEffect">
                                  <p:stCondLst>
                                    <p:cond delay="25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1250"/>
                            </p:stCondLst>
                            <p:childTnLst>
                              <p:par>
                                <p:cTn id="43" presetID="10" presetClass="entr" presetSubtype="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animBg="1"/>
      <p:bldP spid="29" grpId="0" animBg="1"/>
      <p:bldP spid="31" grpId="0" animBg="1"/>
      <p:bldP spid="33" grpId="0" animBg="1"/>
      <p:bldP spid="3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E3502DE-0955-4612-B6D4-8D3D68472B99}"/>
              </a:ext>
            </a:extLst>
          </p:cNvPr>
          <p:cNvGrpSpPr/>
          <p:nvPr/>
        </p:nvGrpSpPr>
        <p:grpSpPr>
          <a:xfrm>
            <a:off x="241169" y="234249"/>
            <a:ext cx="4225447" cy="506086"/>
            <a:chOff x="179512" y="175643"/>
            <a:chExt cx="3168352" cy="379477"/>
          </a:xfrm>
        </p:grpSpPr>
        <p:sp>
          <p:nvSpPr>
            <p:cNvPr id="3" name="Title 1">
              <a:extLst>
                <a:ext uri="{FF2B5EF4-FFF2-40B4-BE49-F238E27FC236}">
                  <a16:creationId xmlns:a16="http://schemas.microsoft.com/office/drawing/2014/main" id="{904045BF-F358-446F-9A76-413AF1508B2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latin typeface="+mn-lt"/>
                  <a:ea typeface="+mn-ea"/>
                  <a:cs typeface="+mn-ea"/>
                  <a:sym typeface="+mn-lt"/>
                </a:rPr>
                <a:t>微信公众号</a:t>
              </a:r>
              <a:endParaRPr lang="en-GB" altLang="zh-CN" sz="2400" dirty="0">
                <a:solidFill>
                  <a:schemeClr val="tx1">
                    <a:lumMod val="65000"/>
                    <a:lumOff val="35000"/>
                  </a:schemeClr>
                </a:solidFill>
                <a:latin typeface="+mn-lt"/>
                <a:ea typeface="+mn-ea"/>
                <a:cs typeface="+mn-ea"/>
                <a:sym typeface="+mn-lt"/>
              </a:endParaRPr>
            </a:p>
          </p:txBody>
        </p:sp>
        <p:grpSp>
          <p:nvGrpSpPr>
            <p:cNvPr id="4" name="组合 3">
              <a:extLst>
                <a:ext uri="{FF2B5EF4-FFF2-40B4-BE49-F238E27FC236}">
                  <a16:creationId xmlns:a16="http://schemas.microsoft.com/office/drawing/2014/main" id="{1FC598B6-0628-4CE7-8502-9E88584B34C0}"/>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57F967D2-46DC-41F3-9849-2AF2056993B1}"/>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470A4F0C-A526-4B78-AAD4-0663A93B8EBF}"/>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19" name="组合 18">
            <a:extLst>
              <a:ext uri="{FF2B5EF4-FFF2-40B4-BE49-F238E27FC236}">
                <a16:creationId xmlns:a16="http://schemas.microsoft.com/office/drawing/2014/main" id="{9036D740-B383-4076-9A06-37F63C7C211B}"/>
              </a:ext>
            </a:extLst>
          </p:cNvPr>
          <p:cNvGrpSpPr/>
          <p:nvPr/>
        </p:nvGrpSpPr>
        <p:grpSpPr>
          <a:xfrm>
            <a:off x="786980" y="1028976"/>
            <a:ext cx="8174756" cy="464333"/>
            <a:chOff x="5802276" y="1428826"/>
            <a:chExt cx="6129648" cy="348169"/>
          </a:xfrm>
        </p:grpSpPr>
        <p:sp>
          <p:nvSpPr>
            <p:cNvPr id="21" name="TextBox 5">
              <a:extLst>
                <a:ext uri="{FF2B5EF4-FFF2-40B4-BE49-F238E27FC236}">
                  <a16:creationId xmlns:a16="http://schemas.microsoft.com/office/drawing/2014/main" id="{1E5DD15A-0AEC-4814-85CE-D9FDBD0AD0E7}"/>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主要功能</a:t>
              </a:r>
              <a:endParaRPr lang="en-US" altLang="zh-CN" sz="2000" dirty="0"/>
            </a:p>
          </p:txBody>
        </p:sp>
        <p:sp>
          <p:nvSpPr>
            <p:cNvPr id="23" name="椭圆 22">
              <a:extLst>
                <a:ext uri="{FF2B5EF4-FFF2-40B4-BE49-F238E27FC236}">
                  <a16:creationId xmlns:a16="http://schemas.microsoft.com/office/drawing/2014/main" id="{139C3C3D-1883-417F-A8F1-4CAD40A8A4A9}"/>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3</a:t>
              </a:r>
              <a:endParaRPr lang="zh-CN" altLang="en-US" sz="3202" dirty="0"/>
            </a:p>
          </p:txBody>
        </p:sp>
      </p:grpSp>
      <p:grpSp>
        <p:nvGrpSpPr>
          <p:cNvPr id="30" name="组合 29">
            <a:extLst>
              <a:ext uri="{FF2B5EF4-FFF2-40B4-BE49-F238E27FC236}">
                <a16:creationId xmlns:a16="http://schemas.microsoft.com/office/drawing/2014/main" id="{3CFBC439-03E0-406D-A811-EB77143D0B1A}"/>
              </a:ext>
            </a:extLst>
          </p:cNvPr>
          <p:cNvGrpSpPr/>
          <p:nvPr/>
        </p:nvGrpSpPr>
        <p:grpSpPr>
          <a:xfrm>
            <a:off x="2489898" y="2277399"/>
            <a:ext cx="6944273" cy="2790268"/>
            <a:chOff x="2489898" y="2277399"/>
            <a:chExt cx="6944273" cy="2790268"/>
          </a:xfrm>
        </p:grpSpPr>
        <p:sp>
          <p:nvSpPr>
            <p:cNvPr id="12" name="MH_SubTitle_1">
              <a:extLst>
                <a:ext uri="{FF2B5EF4-FFF2-40B4-BE49-F238E27FC236}">
                  <a16:creationId xmlns:a16="http://schemas.microsoft.com/office/drawing/2014/main" id="{79303ABC-9F5E-43D9-90A2-589965ED932E}"/>
                </a:ext>
              </a:extLst>
            </p:cNvPr>
            <p:cNvSpPr/>
            <p:nvPr>
              <p:custDataLst>
                <p:tags r:id="rId1"/>
              </p:custDataLst>
            </p:nvPr>
          </p:nvSpPr>
          <p:spPr>
            <a:xfrm>
              <a:off x="2489898" y="3404577"/>
              <a:ext cx="2112922" cy="539861"/>
            </a:xfrm>
            <a:prstGeom prst="roundRect">
              <a:avLst>
                <a:gd name="adj" fmla="val 10053"/>
              </a:avLst>
            </a:prstGeom>
            <a:gradFill>
              <a:gsLst>
                <a:gs pos="53000">
                  <a:srgbClr val="0685E4"/>
                </a:gs>
                <a:gs pos="0">
                  <a:srgbClr val="0070C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检索</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13" name="MH_Other_1">
              <a:extLst>
                <a:ext uri="{FF2B5EF4-FFF2-40B4-BE49-F238E27FC236}">
                  <a16:creationId xmlns:a16="http://schemas.microsoft.com/office/drawing/2014/main" id="{A35BAE16-056D-475A-983F-948679274993}"/>
                </a:ext>
              </a:extLst>
            </p:cNvPr>
            <p:cNvSpPr/>
            <p:nvPr>
              <p:custDataLst>
                <p:tags r:id="rId2"/>
              </p:custDataLst>
            </p:nvPr>
          </p:nvSpPr>
          <p:spPr>
            <a:xfrm>
              <a:off x="2655036" y="2277399"/>
              <a:ext cx="865916" cy="984799"/>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56" anchor="ctr"/>
            <a:lstStyle/>
            <a:p>
              <a:pPr algn="ctr">
                <a:defRPr/>
              </a:pPr>
              <a:r>
                <a:rPr lang="zh-CN" altLang="en-US" sz="3734" dirty="0">
                  <a:solidFill>
                    <a:srgbClr val="FFFFFF"/>
                  </a:solidFill>
                  <a:latin typeface="Bodoni MT Black" panose="02070A03080606020203" pitchFamily="18" charset="0"/>
                </a:rPr>
                <a:t>查</a:t>
              </a:r>
            </a:p>
          </p:txBody>
        </p:sp>
        <p:sp>
          <p:nvSpPr>
            <p:cNvPr id="15" name="MH_SubTitle_3">
              <a:extLst>
                <a:ext uri="{FF2B5EF4-FFF2-40B4-BE49-F238E27FC236}">
                  <a16:creationId xmlns:a16="http://schemas.microsoft.com/office/drawing/2014/main" id="{4DA89628-640F-483B-80CB-D0999CF18EAB}"/>
                </a:ext>
              </a:extLst>
            </p:cNvPr>
            <p:cNvSpPr/>
            <p:nvPr>
              <p:custDataLst>
                <p:tags r:id="rId3"/>
              </p:custDataLst>
            </p:nvPr>
          </p:nvSpPr>
          <p:spPr>
            <a:xfrm>
              <a:off x="7321249" y="3404577"/>
              <a:ext cx="2112922" cy="539861"/>
            </a:xfrm>
            <a:prstGeom prst="roundRect">
              <a:avLst>
                <a:gd name="adj" fmla="val 10053"/>
              </a:avLst>
            </a:prstGeom>
            <a:gradFill>
              <a:gsLst>
                <a:gs pos="53000">
                  <a:srgbClr val="0685E4"/>
                </a:gs>
                <a:gs pos="0">
                  <a:srgbClr val="0070C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文献传递</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17" name="MH_Other_2">
              <a:extLst>
                <a:ext uri="{FF2B5EF4-FFF2-40B4-BE49-F238E27FC236}">
                  <a16:creationId xmlns:a16="http://schemas.microsoft.com/office/drawing/2014/main" id="{9254B95D-BAFF-4CC8-8ECA-C00EC186929A}"/>
                </a:ext>
              </a:extLst>
            </p:cNvPr>
            <p:cNvSpPr/>
            <p:nvPr>
              <p:custDataLst>
                <p:tags r:id="rId4"/>
              </p:custDataLst>
            </p:nvPr>
          </p:nvSpPr>
          <p:spPr>
            <a:xfrm>
              <a:off x="7467327" y="2277399"/>
              <a:ext cx="865918" cy="984799"/>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56" anchor="ctr"/>
            <a:lstStyle/>
            <a:p>
              <a:pPr algn="ctr">
                <a:defRPr/>
              </a:pPr>
              <a:r>
                <a:rPr lang="zh-CN" altLang="en-US" sz="3734" dirty="0">
                  <a:solidFill>
                    <a:srgbClr val="FFFFFF"/>
                  </a:solidFill>
                  <a:latin typeface="Bodoni MT Black" panose="02070A03080606020203" pitchFamily="18" charset="0"/>
                </a:rPr>
                <a:t>传</a:t>
              </a:r>
            </a:p>
          </p:txBody>
        </p:sp>
        <p:sp>
          <p:nvSpPr>
            <p:cNvPr id="25" name="MH_SubTitle_2">
              <a:extLst>
                <a:ext uri="{FF2B5EF4-FFF2-40B4-BE49-F238E27FC236}">
                  <a16:creationId xmlns:a16="http://schemas.microsoft.com/office/drawing/2014/main" id="{221CFDB6-C02E-4819-A2B2-F670C8E20B2F}"/>
                </a:ext>
              </a:extLst>
            </p:cNvPr>
            <p:cNvSpPr/>
            <p:nvPr>
              <p:custDataLst>
                <p:tags r:id="rId5"/>
              </p:custDataLst>
            </p:nvPr>
          </p:nvSpPr>
          <p:spPr>
            <a:xfrm>
              <a:off x="4903456" y="3404577"/>
              <a:ext cx="2112922" cy="539861"/>
            </a:xfrm>
            <a:prstGeom prst="roundRect">
              <a:avLst>
                <a:gd name="adj" fmla="val 10053"/>
              </a:avLst>
            </a:prstGeom>
            <a:gradFill>
              <a:gsLst>
                <a:gs pos="53000">
                  <a:srgbClr val="0685E4"/>
                </a:gs>
                <a:gs pos="0">
                  <a:srgbClr val="0070C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直接下载</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27" name="MH_Other_3">
              <a:extLst>
                <a:ext uri="{FF2B5EF4-FFF2-40B4-BE49-F238E27FC236}">
                  <a16:creationId xmlns:a16="http://schemas.microsoft.com/office/drawing/2014/main" id="{87D5C7DB-AE18-40DB-92F6-2CC1FB47AF4A}"/>
                </a:ext>
              </a:extLst>
            </p:cNvPr>
            <p:cNvSpPr/>
            <p:nvPr>
              <p:custDataLst>
                <p:tags r:id="rId6"/>
              </p:custDataLst>
            </p:nvPr>
          </p:nvSpPr>
          <p:spPr>
            <a:xfrm>
              <a:off x="5062237" y="4080891"/>
              <a:ext cx="863800" cy="986776"/>
            </a:xfrm>
            <a:custGeom>
              <a:avLst/>
              <a:gdLst>
                <a:gd name="connsiteX0" fmla="*/ 324036 w 648072"/>
                <a:gd name="connsiteY0" fmla="*/ 0 h 791728"/>
                <a:gd name="connsiteX1" fmla="*/ 388468 w 648072"/>
                <a:gd name="connsiteY1" fmla="*/ 150151 h 791728"/>
                <a:gd name="connsiteX2" fmla="*/ 389341 w 648072"/>
                <a:gd name="connsiteY2" fmla="*/ 150239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39 h 791728"/>
                <a:gd name="connsiteX7" fmla="*/ 259605 w 648072"/>
                <a:gd name="connsiteY7" fmla="*/ 150151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1"/>
                  </a:lnTo>
                  <a:lnTo>
                    <a:pt x="389341" y="150239"/>
                  </a:lnTo>
                  <a:cubicBezTo>
                    <a:pt x="536998" y="180454"/>
                    <a:pt x="648072" y="311102"/>
                    <a:pt x="648072" y="467692"/>
                  </a:cubicBezTo>
                  <a:cubicBezTo>
                    <a:pt x="648072" y="646652"/>
                    <a:pt x="502996" y="791728"/>
                    <a:pt x="324036" y="791728"/>
                  </a:cubicBezTo>
                  <a:cubicBezTo>
                    <a:pt x="145076" y="791728"/>
                    <a:pt x="0" y="646652"/>
                    <a:pt x="0" y="467692"/>
                  </a:cubicBezTo>
                  <a:cubicBezTo>
                    <a:pt x="0" y="311102"/>
                    <a:pt x="111074" y="180454"/>
                    <a:pt x="258732" y="150239"/>
                  </a:cubicBezTo>
                  <a:lnTo>
                    <a:pt x="259605" y="150151"/>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44" rIns="0" bIns="0" anchor="ctr"/>
            <a:lstStyle/>
            <a:p>
              <a:pPr algn="ctr">
                <a:defRPr/>
              </a:pPr>
              <a:r>
                <a:rPr lang="zh-CN" altLang="en-US" sz="3734" dirty="0">
                  <a:solidFill>
                    <a:srgbClr val="FFFFFF"/>
                  </a:solidFill>
                  <a:latin typeface="Bodoni MT Black" panose="02070A03080606020203" pitchFamily="18" charset="0"/>
                </a:rPr>
                <a:t>下</a:t>
              </a:r>
            </a:p>
          </p:txBody>
        </p:sp>
        <p:sp>
          <p:nvSpPr>
            <p:cNvPr id="29" name="MH_Text_1">
              <a:extLst>
                <a:ext uri="{FF2B5EF4-FFF2-40B4-BE49-F238E27FC236}">
                  <a16:creationId xmlns:a16="http://schemas.microsoft.com/office/drawing/2014/main" id="{17F0A167-BD58-4867-B55B-408FF13AB715}"/>
                </a:ext>
              </a:extLst>
            </p:cNvPr>
            <p:cNvSpPr>
              <a:spLocks noChangeArrowheads="1"/>
            </p:cNvSpPr>
            <p:nvPr>
              <p:custDataLst>
                <p:tags r:id="rId7"/>
              </p:custDataLst>
            </p:nvPr>
          </p:nvSpPr>
          <p:spPr bwMode="auto">
            <a:xfrm>
              <a:off x="4660014" y="2510121"/>
              <a:ext cx="2714195" cy="8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179"/>
              <a:endParaRPr lang="zh-CN" altLang="en-US" sz="1867"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690535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E3502DE-0955-4612-B6D4-8D3D68472B99}"/>
              </a:ext>
            </a:extLst>
          </p:cNvPr>
          <p:cNvGrpSpPr/>
          <p:nvPr/>
        </p:nvGrpSpPr>
        <p:grpSpPr>
          <a:xfrm>
            <a:off x="241169" y="234249"/>
            <a:ext cx="4225447" cy="506086"/>
            <a:chOff x="179512" y="175643"/>
            <a:chExt cx="3168352" cy="379477"/>
          </a:xfrm>
        </p:grpSpPr>
        <p:sp>
          <p:nvSpPr>
            <p:cNvPr id="3" name="Title 1">
              <a:extLst>
                <a:ext uri="{FF2B5EF4-FFF2-40B4-BE49-F238E27FC236}">
                  <a16:creationId xmlns:a16="http://schemas.microsoft.com/office/drawing/2014/main" id="{904045BF-F358-446F-9A76-413AF1508B2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latin typeface="+mn-lt"/>
                  <a:ea typeface="+mn-ea"/>
                  <a:cs typeface="+mn-ea"/>
                  <a:sym typeface="+mn-lt"/>
                </a:rPr>
                <a:t>微信公众号</a:t>
              </a:r>
              <a:endParaRPr lang="en-GB" altLang="zh-CN" sz="2400" dirty="0">
                <a:solidFill>
                  <a:schemeClr val="tx1">
                    <a:lumMod val="65000"/>
                    <a:lumOff val="35000"/>
                  </a:schemeClr>
                </a:solidFill>
                <a:latin typeface="+mn-lt"/>
                <a:ea typeface="+mn-ea"/>
                <a:cs typeface="+mn-ea"/>
                <a:sym typeface="+mn-lt"/>
              </a:endParaRPr>
            </a:p>
          </p:txBody>
        </p:sp>
        <p:grpSp>
          <p:nvGrpSpPr>
            <p:cNvPr id="4" name="组合 3">
              <a:extLst>
                <a:ext uri="{FF2B5EF4-FFF2-40B4-BE49-F238E27FC236}">
                  <a16:creationId xmlns:a16="http://schemas.microsoft.com/office/drawing/2014/main" id="{1FC598B6-0628-4CE7-8502-9E88584B34C0}"/>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57F967D2-46DC-41F3-9849-2AF2056993B1}"/>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470A4F0C-A526-4B78-AAD4-0663A93B8EBF}"/>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19" name="组合 18">
            <a:extLst>
              <a:ext uri="{FF2B5EF4-FFF2-40B4-BE49-F238E27FC236}">
                <a16:creationId xmlns:a16="http://schemas.microsoft.com/office/drawing/2014/main" id="{9036D740-B383-4076-9A06-37F63C7C211B}"/>
              </a:ext>
            </a:extLst>
          </p:cNvPr>
          <p:cNvGrpSpPr/>
          <p:nvPr/>
        </p:nvGrpSpPr>
        <p:grpSpPr>
          <a:xfrm>
            <a:off x="786980" y="1028976"/>
            <a:ext cx="8174756" cy="464333"/>
            <a:chOff x="5802276" y="1428826"/>
            <a:chExt cx="6129648" cy="348169"/>
          </a:xfrm>
        </p:grpSpPr>
        <p:sp>
          <p:nvSpPr>
            <p:cNvPr id="21" name="TextBox 5">
              <a:extLst>
                <a:ext uri="{FF2B5EF4-FFF2-40B4-BE49-F238E27FC236}">
                  <a16:creationId xmlns:a16="http://schemas.microsoft.com/office/drawing/2014/main" id="{1E5DD15A-0AEC-4814-85CE-D9FDBD0AD0E7}"/>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资源检索</a:t>
              </a:r>
              <a:endParaRPr lang="en-US" altLang="zh-CN" sz="2000" dirty="0"/>
            </a:p>
          </p:txBody>
        </p:sp>
        <p:sp>
          <p:nvSpPr>
            <p:cNvPr id="23" name="椭圆 22">
              <a:extLst>
                <a:ext uri="{FF2B5EF4-FFF2-40B4-BE49-F238E27FC236}">
                  <a16:creationId xmlns:a16="http://schemas.microsoft.com/office/drawing/2014/main" id="{139C3C3D-1883-417F-A8F1-4CAD40A8A4A9}"/>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4</a:t>
              </a:r>
              <a:endParaRPr lang="zh-CN" altLang="en-US" sz="3202" dirty="0"/>
            </a:p>
          </p:txBody>
        </p:sp>
      </p:grpSp>
      <p:sp>
        <p:nvSpPr>
          <p:cNvPr id="12" name="MH_SubTitle_1">
            <a:extLst>
              <a:ext uri="{FF2B5EF4-FFF2-40B4-BE49-F238E27FC236}">
                <a16:creationId xmlns:a16="http://schemas.microsoft.com/office/drawing/2014/main" id="{79303ABC-9F5E-43D9-90A2-589965ED932E}"/>
              </a:ext>
            </a:extLst>
          </p:cNvPr>
          <p:cNvSpPr/>
          <p:nvPr>
            <p:custDataLst>
              <p:tags r:id="rId1"/>
            </p:custDataLst>
          </p:nvPr>
        </p:nvSpPr>
        <p:spPr>
          <a:xfrm>
            <a:off x="2489898" y="3404577"/>
            <a:ext cx="2112922" cy="539861"/>
          </a:xfrm>
          <a:prstGeom prst="roundRect">
            <a:avLst>
              <a:gd name="adj" fmla="val 10053"/>
            </a:avLst>
          </a:prstGeom>
          <a:gradFill>
            <a:gsLst>
              <a:gs pos="53000">
                <a:srgbClr val="0685E4"/>
              </a:gs>
              <a:gs pos="0">
                <a:srgbClr val="0070C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检索</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13" name="MH_Other_1">
            <a:extLst>
              <a:ext uri="{FF2B5EF4-FFF2-40B4-BE49-F238E27FC236}">
                <a16:creationId xmlns:a16="http://schemas.microsoft.com/office/drawing/2014/main" id="{A35BAE16-056D-475A-983F-948679274993}"/>
              </a:ext>
            </a:extLst>
          </p:cNvPr>
          <p:cNvSpPr/>
          <p:nvPr>
            <p:custDataLst>
              <p:tags r:id="rId2"/>
            </p:custDataLst>
          </p:nvPr>
        </p:nvSpPr>
        <p:spPr>
          <a:xfrm>
            <a:off x="2655036" y="2277399"/>
            <a:ext cx="865916" cy="984799"/>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56" anchor="ctr"/>
          <a:lstStyle/>
          <a:p>
            <a:pPr algn="ctr">
              <a:defRPr/>
            </a:pPr>
            <a:r>
              <a:rPr lang="zh-CN" altLang="en-US" sz="3734" dirty="0">
                <a:solidFill>
                  <a:srgbClr val="FFFFFF"/>
                </a:solidFill>
                <a:latin typeface="Bodoni MT Black" panose="02070A03080606020203" pitchFamily="18" charset="0"/>
              </a:rPr>
              <a:t>查</a:t>
            </a:r>
          </a:p>
        </p:txBody>
      </p:sp>
      <p:sp>
        <p:nvSpPr>
          <p:cNvPr id="15" name="MH_SubTitle_3">
            <a:extLst>
              <a:ext uri="{FF2B5EF4-FFF2-40B4-BE49-F238E27FC236}">
                <a16:creationId xmlns:a16="http://schemas.microsoft.com/office/drawing/2014/main" id="{4DA89628-640F-483B-80CB-D0999CF18EAB}"/>
              </a:ext>
            </a:extLst>
          </p:cNvPr>
          <p:cNvSpPr/>
          <p:nvPr>
            <p:custDataLst>
              <p:tags r:id="rId3"/>
            </p:custDataLst>
          </p:nvPr>
        </p:nvSpPr>
        <p:spPr>
          <a:xfrm>
            <a:off x="7321249" y="3404577"/>
            <a:ext cx="2112922" cy="539861"/>
          </a:xfrm>
          <a:prstGeom prst="roundRect">
            <a:avLst>
              <a:gd name="adj" fmla="val 10053"/>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文献传递</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17" name="MH_Other_2">
            <a:extLst>
              <a:ext uri="{FF2B5EF4-FFF2-40B4-BE49-F238E27FC236}">
                <a16:creationId xmlns:a16="http://schemas.microsoft.com/office/drawing/2014/main" id="{9254B95D-BAFF-4CC8-8ECA-C00EC186929A}"/>
              </a:ext>
            </a:extLst>
          </p:cNvPr>
          <p:cNvSpPr/>
          <p:nvPr>
            <p:custDataLst>
              <p:tags r:id="rId4"/>
            </p:custDataLst>
          </p:nvPr>
        </p:nvSpPr>
        <p:spPr>
          <a:xfrm>
            <a:off x="7467327" y="2277399"/>
            <a:ext cx="865918" cy="984799"/>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56" anchor="ctr"/>
          <a:lstStyle/>
          <a:p>
            <a:pPr algn="ctr">
              <a:defRPr/>
            </a:pPr>
            <a:r>
              <a:rPr lang="zh-CN" altLang="en-US" sz="3734" dirty="0">
                <a:solidFill>
                  <a:srgbClr val="FFFFFF"/>
                </a:solidFill>
                <a:latin typeface="Bodoni MT Black" panose="02070A03080606020203" pitchFamily="18" charset="0"/>
              </a:rPr>
              <a:t>传</a:t>
            </a:r>
          </a:p>
        </p:txBody>
      </p:sp>
      <p:sp>
        <p:nvSpPr>
          <p:cNvPr id="25" name="MH_SubTitle_2">
            <a:extLst>
              <a:ext uri="{FF2B5EF4-FFF2-40B4-BE49-F238E27FC236}">
                <a16:creationId xmlns:a16="http://schemas.microsoft.com/office/drawing/2014/main" id="{221CFDB6-C02E-4819-A2B2-F670C8E20B2F}"/>
              </a:ext>
            </a:extLst>
          </p:cNvPr>
          <p:cNvSpPr/>
          <p:nvPr>
            <p:custDataLst>
              <p:tags r:id="rId5"/>
            </p:custDataLst>
          </p:nvPr>
        </p:nvSpPr>
        <p:spPr>
          <a:xfrm>
            <a:off x="4903456" y="3404577"/>
            <a:ext cx="2112922" cy="539861"/>
          </a:xfrm>
          <a:prstGeom prst="roundRect">
            <a:avLst>
              <a:gd name="adj" fmla="val 10053"/>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直接下载</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27" name="MH_Other_3">
            <a:extLst>
              <a:ext uri="{FF2B5EF4-FFF2-40B4-BE49-F238E27FC236}">
                <a16:creationId xmlns:a16="http://schemas.microsoft.com/office/drawing/2014/main" id="{87D5C7DB-AE18-40DB-92F6-2CC1FB47AF4A}"/>
              </a:ext>
            </a:extLst>
          </p:cNvPr>
          <p:cNvSpPr/>
          <p:nvPr>
            <p:custDataLst>
              <p:tags r:id="rId6"/>
            </p:custDataLst>
          </p:nvPr>
        </p:nvSpPr>
        <p:spPr>
          <a:xfrm>
            <a:off x="5062237" y="4080891"/>
            <a:ext cx="863800" cy="986776"/>
          </a:xfrm>
          <a:custGeom>
            <a:avLst/>
            <a:gdLst>
              <a:gd name="connsiteX0" fmla="*/ 324036 w 648072"/>
              <a:gd name="connsiteY0" fmla="*/ 0 h 791728"/>
              <a:gd name="connsiteX1" fmla="*/ 388468 w 648072"/>
              <a:gd name="connsiteY1" fmla="*/ 150151 h 791728"/>
              <a:gd name="connsiteX2" fmla="*/ 389341 w 648072"/>
              <a:gd name="connsiteY2" fmla="*/ 150239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39 h 791728"/>
              <a:gd name="connsiteX7" fmla="*/ 259605 w 648072"/>
              <a:gd name="connsiteY7" fmla="*/ 150151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1"/>
                </a:lnTo>
                <a:lnTo>
                  <a:pt x="389341" y="150239"/>
                </a:lnTo>
                <a:cubicBezTo>
                  <a:pt x="536998" y="180454"/>
                  <a:pt x="648072" y="311102"/>
                  <a:pt x="648072" y="467692"/>
                </a:cubicBezTo>
                <a:cubicBezTo>
                  <a:pt x="648072" y="646652"/>
                  <a:pt x="502996" y="791728"/>
                  <a:pt x="324036" y="791728"/>
                </a:cubicBezTo>
                <a:cubicBezTo>
                  <a:pt x="145076" y="791728"/>
                  <a:pt x="0" y="646652"/>
                  <a:pt x="0" y="467692"/>
                </a:cubicBezTo>
                <a:cubicBezTo>
                  <a:pt x="0" y="311102"/>
                  <a:pt x="111074" y="180454"/>
                  <a:pt x="258732" y="150239"/>
                </a:cubicBezTo>
                <a:lnTo>
                  <a:pt x="259605" y="150151"/>
                </a:lnTo>
                <a:close/>
              </a:path>
            </a:pathLst>
          </a:cu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44" rIns="0" bIns="0" anchor="ctr"/>
          <a:lstStyle/>
          <a:p>
            <a:pPr algn="ctr">
              <a:defRPr/>
            </a:pPr>
            <a:r>
              <a:rPr lang="zh-CN" altLang="en-US" sz="3734" dirty="0">
                <a:solidFill>
                  <a:srgbClr val="FFFFFF"/>
                </a:solidFill>
                <a:latin typeface="Bodoni MT Black" panose="02070A03080606020203" pitchFamily="18" charset="0"/>
              </a:rPr>
              <a:t>下</a:t>
            </a:r>
          </a:p>
        </p:txBody>
      </p:sp>
      <p:sp>
        <p:nvSpPr>
          <p:cNvPr id="29" name="MH_Text_1">
            <a:extLst>
              <a:ext uri="{FF2B5EF4-FFF2-40B4-BE49-F238E27FC236}">
                <a16:creationId xmlns:a16="http://schemas.microsoft.com/office/drawing/2014/main" id="{17F0A167-BD58-4867-B55B-408FF13AB715}"/>
              </a:ext>
            </a:extLst>
          </p:cNvPr>
          <p:cNvSpPr>
            <a:spLocks noChangeArrowheads="1"/>
          </p:cNvSpPr>
          <p:nvPr>
            <p:custDataLst>
              <p:tags r:id="rId7"/>
            </p:custDataLst>
          </p:nvPr>
        </p:nvSpPr>
        <p:spPr bwMode="auto">
          <a:xfrm>
            <a:off x="4660014" y="2510121"/>
            <a:ext cx="2714195" cy="8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179"/>
            <a:endParaRPr lang="zh-CN" altLang="en-US" sz="1867"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3637411"/>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E3502DE-0955-4612-B6D4-8D3D68472B99}"/>
              </a:ext>
            </a:extLst>
          </p:cNvPr>
          <p:cNvGrpSpPr/>
          <p:nvPr/>
        </p:nvGrpSpPr>
        <p:grpSpPr>
          <a:xfrm>
            <a:off x="241169" y="234249"/>
            <a:ext cx="4225447" cy="506086"/>
            <a:chOff x="179512" y="175643"/>
            <a:chExt cx="3168352" cy="379477"/>
          </a:xfrm>
        </p:grpSpPr>
        <p:sp>
          <p:nvSpPr>
            <p:cNvPr id="3" name="Title 1">
              <a:extLst>
                <a:ext uri="{FF2B5EF4-FFF2-40B4-BE49-F238E27FC236}">
                  <a16:creationId xmlns:a16="http://schemas.microsoft.com/office/drawing/2014/main" id="{904045BF-F358-446F-9A76-413AF1508B2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latin typeface="+mn-lt"/>
                  <a:ea typeface="+mn-ea"/>
                  <a:cs typeface="+mn-ea"/>
                  <a:sym typeface="+mn-lt"/>
                </a:rPr>
                <a:t>微信公众号</a:t>
              </a:r>
              <a:endParaRPr lang="en-GB" altLang="zh-CN" sz="2400" dirty="0">
                <a:solidFill>
                  <a:schemeClr val="tx1">
                    <a:lumMod val="65000"/>
                    <a:lumOff val="35000"/>
                  </a:schemeClr>
                </a:solidFill>
                <a:latin typeface="+mn-lt"/>
                <a:ea typeface="+mn-ea"/>
                <a:cs typeface="+mn-ea"/>
                <a:sym typeface="+mn-lt"/>
              </a:endParaRPr>
            </a:p>
          </p:txBody>
        </p:sp>
        <p:grpSp>
          <p:nvGrpSpPr>
            <p:cNvPr id="4" name="组合 3">
              <a:extLst>
                <a:ext uri="{FF2B5EF4-FFF2-40B4-BE49-F238E27FC236}">
                  <a16:creationId xmlns:a16="http://schemas.microsoft.com/office/drawing/2014/main" id="{1FC598B6-0628-4CE7-8502-9E88584B34C0}"/>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57F967D2-46DC-41F3-9849-2AF2056993B1}"/>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470A4F0C-A526-4B78-AAD4-0663A93B8EBF}"/>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19" name="组合 18">
            <a:extLst>
              <a:ext uri="{FF2B5EF4-FFF2-40B4-BE49-F238E27FC236}">
                <a16:creationId xmlns:a16="http://schemas.microsoft.com/office/drawing/2014/main" id="{9036D740-B383-4076-9A06-37F63C7C211B}"/>
              </a:ext>
            </a:extLst>
          </p:cNvPr>
          <p:cNvGrpSpPr/>
          <p:nvPr/>
        </p:nvGrpSpPr>
        <p:grpSpPr>
          <a:xfrm>
            <a:off x="786980" y="1028976"/>
            <a:ext cx="8174756" cy="464333"/>
            <a:chOff x="5802276" y="1428826"/>
            <a:chExt cx="6129648" cy="348169"/>
          </a:xfrm>
        </p:grpSpPr>
        <p:sp>
          <p:nvSpPr>
            <p:cNvPr id="21" name="TextBox 5">
              <a:extLst>
                <a:ext uri="{FF2B5EF4-FFF2-40B4-BE49-F238E27FC236}">
                  <a16:creationId xmlns:a16="http://schemas.microsoft.com/office/drawing/2014/main" id="{1E5DD15A-0AEC-4814-85CE-D9FDBD0AD0E7}"/>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资源检索</a:t>
              </a:r>
              <a:endParaRPr lang="en-US" altLang="zh-CN" sz="2000" dirty="0"/>
            </a:p>
          </p:txBody>
        </p:sp>
        <p:sp>
          <p:nvSpPr>
            <p:cNvPr id="23" name="椭圆 22">
              <a:extLst>
                <a:ext uri="{FF2B5EF4-FFF2-40B4-BE49-F238E27FC236}">
                  <a16:creationId xmlns:a16="http://schemas.microsoft.com/office/drawing/2014/main" id="{139C3C3D-1883-417F-A8F1-4CAD40A8A4A9}"/>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4</a:t>
              </a:r>
              <a:endParaRPr lang="zh-CN" altLang="en-US" sz="3202" dirty="0"/>
            </a:p>
          </p:txBody>
        </p:sp>
      </p:grpSp>
      <p:pic>
        <p:nvPicPr>
          <p:cNvPr id="7" name="图片 6">
            <a:extLst>
              <a:ext uri="{FF2B5EF4-FFF2-40B4-BE49-F238E27FC236}">
                <a16:creationId xmlns:a16="http://schemas.microsoft.com/office/drawing/2014/main" id="{AC1099CA-8105-41D7-9D09-BAEB41FEA2F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97561" y="690099"/>
            <a:ext cx="2977297" cy="6120000"/>
          </a:xfrm>
          <a:prstGeom prst="rect">
            <a:avLst/>
          </a:prstGeom>
        </p:spPr>
      </p:pic>
      <p:pic>
        <p:nvPicPr>
          <p:cNvPr id="8" name="图片 7">
            <a:extLst>
              <a:ext uri="{FF2B5EF4-FFF2-40B4-BE49-F238E27FC236}">
                <a16:creationId xmlns:a16="http://schemas.microsoft.com/office/drawing/2014/main" id="{E07190A5-AE6D-4EF5-A92D-4EE25C4E6C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4880" y="690099"/>
            <a:ext cx="2977297" cy="6120000"/>
          </a:xfrm>
          <a:prstGeom prst="rect">
            <a:avLst/>
          </a:prstGeom>
        </p:spPr>
      </p:pic>
      <p:sp>
        <p:nvSpPr>
          <p:cNvPr id="9" name="箭头: 上 8">
            <a:extLst>
              <a:ext uri="{FF2B5EF4-FFF2-40B4-BE49-F238E27FC236}">
                <a16:creationId xmlns:a16="http://schemas.microsoft.com/office/drawing/2014/main" id="{15228DEE-7E8F-47AF-BF72-7093659FEFEF}"/>
              </a:ext>
            </a:extLst>
          </p:cNvPr>
          <p:cNvSpPr/>
          <p:nvPr/>
        </p:nvSpPr>
        <p:spPr>
          <a:xfrm rot="5400000">
            <a:off x="6482041" y="3409487"/>
            <a:ext cx="1052512" cy="523875"/>
          </a:xfrm>
          <a:prstGeom prst="upArrow">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86CA825F-8363-41AD-B065-7ADB99A821EB}"/>
              </a:ext>
            </a:extLst>
          </p:cNvPr>
          <p:cNvSpPr/>
          <p:nvPr/>
        </p:nvSpPr>
        <p:spPr>
          <a:xfrm>
            <a:off x="3715027" y="5609534"/>
            <a:ext cx="978695" cy="3501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箭头: 上 10">
            <a:extLst>
              <a:ext uri="{FF2B5EF4-FFF2-40B4-BE49-F238E27FC236}">
                <a16:creationId xmlns:a16="http://schemas.microsoft.com/office/drawing/2014/main" id="{5D6CDF9E-BAA3-48B2-97D1-737F029C8EB1}"/>
              </a:ext>
            </a:extLst>
          </p:cNvPr>
          <p:cNvSpPr/>
          <p:nvPr/>
        </p:nvSpPr>
        <p:spPr>
          <a:xfrm rot="8100000">
            <a:off x="3308253" y="5152241"/>
            <a:ext cx="523875" cy="523875"/>
          </a:xfrm>
          <a:prstGeom prst="upArrow">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B660D598-34EC-4290-A09B-C9D1F924B53B}"/>
              </a:ext>
            </a:extLst>
          </p:cNvPr>
          <p:cNvSpPr/>
          <p:nvPr/>
        </p:nvSpPr>
        <p:spPr>
          <a:xfrm>
            <a:off x="3762652" y="6449095"/>
            <a:ext cx="978695" cy="3501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35080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500"/>
                            </p:stCondLst>
                            <p:childTnLst>
                              <p:par>
                                <p:cTn id="13" presetID="10" presetClass="entr" presetSubtype="0" fill="hold" grpId="0" nodeType="after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2500"/>
                            </p:stCondLst>
                            <p:childTnLst>
                              <p:par>
                                <p:cTn id="17" presetID="47" presetClass="entr" presetSubtype="0" fill="hold" grpId="0" nodeType="afterEffect">
                                  <p:stCondLst>
                                    <p:cond delay="25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750"/>
                                        <p:tgtEl>
                                          <p:spTgt spid="11"/>
                                        </p:tgtEl>
                                      </p:cBhvr>
                                    </p:animEffect>
                                    <p:anim calcmode="lin" valueType="num">
                                      <p:cBhvr>
                                        <p:cTn id="20" dur="750" fill="hold"/>
                                        <p:tgtEl>
                                          <p:spTgt spid="11"/>
                                        </p:tgtEl>
                                        <p:attrNameLst>
                                          <p:attrName>ppt_x</p:attrName>
                                        </p:attrNameLst>
                                      </p:cBhvr>
                                      <p:tavLst>
                                        <p:tav tm="0">
                                          <p:val>
                                            <p:strVal val="#ppt_x"/>
                                          </p:val>
                                        </p:tav>
                                        <p:tav tm="100000">
                                          <p:val>
                                            <p:strVal val="#ppt_x"/>
                                          </p:val>
                                        </p:tav>
                                      </p:tavLst>
                                    </p:anim>
                                    <p:anim calcmode="lin" valueType="num">
                                      <p:cBhvr>
                                        <p:cTn id="21" dur="75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22" presetClass="entr" presetSubtype="8" fill="hold" grpId="0" nodeType="afterEffect">
                                  <p:stCondLst>
                                    <p:cond delay="25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4250"/>
                            </p:stCondLst>
                            <p:childTnLst>
                              <p:par>
                                <p:cTn id="27" presetID="1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íṣḻîḑê">
            <a:extLst>
              <a:ext uri="{FF2B5EF4-FFF2-40B4-BE49-F238E27FC236}">
                <a16:creationId xmlns:a16="http://schemas.microsoft.com/office/drawing/2014/main" id="{928BE61D-6CCB-4FC9-AC27-76E30A306A09}"/>
              </a:ext>
            </a:extLst>
          </p:cNvPr>
          <p:cNvSpPr/>
          <p:nvPr/>
        </p:nvSpPr>
        <p:spPr>
          <a:xfrm>
            <a:off x="2257858" y="1662438"/>
            <a:ext cx="7885196" cy="3067043"/>
          </a:xfrm>
          <a:custGeom>
            <a:avLst/>
            <a:gdLst/>
            <a:ahLst/>
            <a:cxnLst>
              <a:cxn ang="0">
                <a:pos x="wd2" y="hd2"/>
              </a:cxn>
              <a:cxn ang="5400000">
                <a:pos x="wd2" y="hd2"/>
              </a:cxn>
              <a:cxn ang="10800000">
                <a:pos x="wd2" y="hd2"/>
              </a:cxn>
              <a:cxn ang="16200000">
                <a:pos x="wd2" y="hd2"/>
              </a:cxn>
            </a:cxnLst>
            <a:rect l="0" t="0" r="r" b="b"/>
            <a:pathLst>
              <a:path w="21586" h="21599" extrusionOk="0">
                <a:moveTo>
                  <a:pt x="7793" y="0"/>
                </a:moveTo>
                <a:cubicBezTo>
                  <a:pt x="7767" y="0"/>
                  <a:pt x="7744" y="52"/>
                  <a:pt x="7742" y="114"/>
                </a:cubicBezTo>
                <a:cubicBezTo>
                  <a:pt x="7739" y="177"/>
                  <a:pt x="7759" y="227"/>
                  <a:pt x="7786" y="226"/>
                </a:cubicBezTo>
                <a:cubicBezTo>
                  <a:pt x="7812" y="225"/>
                  <a:pt x="7835" y="174"/>
                  <a:pt x="7837" y="111"/>
                </a:cubicBezTo>
                <a:cubicBezTo>
                  <a:pt x="7839" y="49"/>
                  <a:pt x="7819" y="-1"/>
                  <a:pt x="7793" y="0"/>
                </a:cubicBezTo>
                <a:close/>
                <a:moveTo>
                  <a:pt x="7929" y="0"/>
                </a:moveTo>
                <a:cubicBezTo>
                  <a:pt x="7903" y="0"/>
                  <a:pt x="7880" y="52"/>
                  <a:pt x="7878" y="114"/>
                </a:cubicBezTo>
                <a:cubicBezTo>
                  <a:pt x="7876" y="177"/>
                  <a:pt x="7897" y="227"/>
                  <a:pt x="7923" y="226"/>
                </a:cubicBezTo>
                <a:cubicBezTo>
                  <a:pt x="7949" y="225"/>
                  <a:pt x="7972" y="174"/>
                  <a:pt x="7974" y="111"/>
                </a:cubicBezTo>
                <a:cubicBezTo>
                  <a:pt x="7975" y="49"/>
                  <a:pt x="7955" y="-1"/>
                  <a:pt x="7929" y="0"/>
                </a:cubicBezTo>
                <a:close/>
                <a:moveTo>
                  <a:pt x="5765" y="50"/>
                </a:moveTo>
                <a:cubicBezTo>
                  <a:pt x="5738" y="51"/>
                  <a:pt x="5713" y="101"/>
                  <a:pt x="5709" y="163"/>
                </a:cubicBezTo>
                <a:cubicBezTo>
                  <a:pt x="5705" y="225"/>
                  <a:pt x="5722" y="275"/>
                  <a:pt x="5749" y="275"/>
                </a:cubicBezTo>
                <a:cubicBezTo>
                  <a:pt x="5775" y="274"/>
                  <a:pt x="5800" y="224"/>
                  <a:pt x="5804" y="162"/>
                </a:cubicBezTo>
                <a:cubicBezTo>
                  <a:pt x="5809" y="99"/>
                  <a:pt x="5791" y="49"/>
                  <a:pt x="5765" y="50"/>
                </a:cubicBezTo>
                <a:close/>
                <a:moveTo>
                  <a:pt x="5881" y="50"/>
                </a:moveTo>
                <a:cubicBezTo>
                  <a:pt x="5855" y="51"/>
                  <a:pt x="5830" y="101"/>
                  <a:pt x="5826" y="163"/>
                </a:cubicBezTo>
                <a:cubicBezTo>
                  <a:pt x="5822" y="225"/>
                  <a:pt x="5840" y="275"/>
                  <a:pt x="5866" y="275"/>
                </a:cubicBezTo>
                <a:cubicBezTo>
                  <a:pt x="5892" y="274"/>
                  <a:pt x="5917" y="224"/>
                  <a:pt x="5922" y="162"/>
                </a:cubicBezTo>
                <a:cubicBezTo>
                  <a:pt x="5926" y="99"/>
                  <a:pt x="5907" y="49"/>
                  <a:pt x="5881" y="50"/>
                </a:cubicBezTo>
                <a:close/>
                <a:moveTo>
                  <a:pt x="6018" y="50"/>
                </a:moveTo>
                <a:cubicBezTo>
                  <a:pt x="5992" y="51"/>
                  <a:pt x="5967" y="101"/>
                  <a:pt x="5963" y="163"/>
                </a:cubicBezTo>
                <a:cubicBezTo>
                  <a:pt x="5959" y="225"/>
                  <a:pt x="5977" y="275"/>
                  <a:pt x="6003" y="275"/>
                </a:cubicBezTo>
                <a:cubicBezTo>
                  <a:pt x="6030" y="274"/>
                  <a:pt x="6054" y="224"/>
                  <a:pt x="6058" y="162"/>
                </a:cubicBezTo>
                <a:cubicBezTo>
                  <a:pt x="6062" y="99"/>
                  <a:pt x="6044" y="49"/>
                  <a:pt x="6018" y="50"/>
                </a:cubicBezTo>
                <a:close/>
                <a:moveTo>
                  <a:pt x="6154" y="50"/>
                </a:moveTo>
                <a:cubicBezTo>
                  <a:pt x="6128" y="51"/>
                  <a:pt x="6104" y="101"/>
                  <a:pt x="6100" y="163"/>
                </a:cubicBezTo>
                <a:cubicBezTo>
                  <a:pt x="6096" y="225"/>
                  <a:pt x="6114" y="275"/>
                  <a:pt x="6140" y="275"/>
                </a:cubicBezTo>
                <a:cubicBezTo>
                  <a:pt x="6167" y="274"/>
                  <a:pt x="6191" y="224"/>
                  <a:pt x="6195" y="162"/>
                </a:cubicBezTo>
                <a:cubicBezTo>
                  <a:pt x="6198" y="99"/>
                  <a:pt x="6181" y="49"/>
                  <a:pt x="6154" y="50"/>
                </a:cubicBezTo>
                <a:close/>
                <a:moveTo>
                  <a:pt x="6291" y="50"/>
                </a:moveTo>
                <a:cubicBezTo>
                  <a:pt x="6265" y="51"/>
                  <a:pt x="6241" y="101"/>
                  <a:pt x="6237" y="163"/>
                </a:cubicBezTo>
                <a:cubicBezTo>
                  <a:pt x="6233" y="225"/>
                  <a:pt x="6251" y="275"/>
                  <a:pt x="6278" y="275"/>
                </a:cubicBezTo>
                <a:cubicBezTo>
                  <a:pt x="6304" y="274"/>
                  <a:pt x="6328" y="224"/>
                  <a:pt x="6331" y="162"/>
                </a:cubicBezTo>
                <a:cubicBezTo>
                  <a:pt x="6335" y="99"/>
                  <a:pt x="6317" y="49"/>
                  <a:pt x="6291" y="50"/>
                </a:cubicBezTo>
                <a:close/>
                <a:moveTo>
                  <a:pt x="7247" y="50"/>
                </a:moveTo>
                <a:cubicBezTo>
                  <a:pt x="7221" y="51"/>
                  <a:pt x="7197" y="102"/>
                  <a:pt x="7194" y="165"/>
                </a:cubicBezTo>
                <a:cubicBezTo>
                  <a:pt x="7191" y="227"/>
                  <a:pt x="7211" y="277"/>
                  <a:pt x="7237" y="276"/>
                </a:cubicBezTo>
                <a:cubicBezTo>
                  <a:pt x="7263" y="276"/>
                  <a:pt x="7287" y="224"/>
                  <a:pt x="7289" y="162"/>
                </a:cubicBezTo>
                <a:cubicBezTo>
                  <a:pt x="7292" y="99"/>
                  <a:pt x="7273" y="49"/>
                  <a:pt x="7247" y="50"/>
                </a:cubicBezTo>
                <a:close/>
                <a:moveTo>
                  <a:pt x="7383" y="50"/>
                </a:moveTo>
                <a:cubicBezTo>
                  <a:pt x="7357" y="51"/>
                  <a:pt x="7334" y="101"/>
                  <a:pt x="7331" y="163"/>
                </a:cubicBezTo>
                <a:cubicBezTo>
                  <a:pt x="7328" y="225"/>
                  <a:pt x="7348" y="277"/>
                  <a:pt x="7374" y="276"/>
                </a:cubicBezTo>
                <a:cubicBezTo>
                  <a:pt x="7401" y="276"/>
                  <a:pt x="7424" y="224"/>
                  <a:pt x="7426" y="162"/>
                </a:cubicBezTo>
                <a:cubicBezTo>
                  <a:pt x="7429" y="99"/>
                  <a:pt x="7409" y="49"/>
                  <a:pt x="7383" y="50"/>
                </a:cubicBezTo>
                <a:close/>
                <a:moveTo>
                  <a:pt x="7520" y="50"/>
                </a:moveTo>
                <a:cubicBezTo>
                  <a:pt x="7494" y="51"/>
                  <a:pt x="7470" y="102"/>
                  <a:pt x="7468" y="165"/>
                </a:cubicBezTo>
                <a:cubicBezTo>
                  <a:pt x="7465" y="227"/>
                  <a:pt x="7485" y="277"/>
                  <a:pt x="7511" y="276"/>
                </a:cubicBezTo>
                <a:cubicBezTo>
                  <a:pt x="7538" y="276"/>
                  <a:pt x="7561" y="224"/>
                  <a:pt x="7563" y="162"/>
                </a:cubicBezTo>
                <a:cubicBezTo>
                  <a:pt x="7565" y="99"/>
                  <a:pt x="7546" y="49"/>
                  <a:pt x="7520" y="50"/>
                </a:cubicBezTo>
                <a:close/>
                <a:moveTo>
                  <a:pt x="7656" y="50"/>
                </a:moveTo>
                <a:cubicBezTo>
                  <a:pt x="7630" y="51"/>
                  <a:pt x="7607" y="102"/>
                  <a:pt x="7605" y="165"/>
                </a:cubicBezTo>
                <a:cubicBezTo>
                  <a:pt x="7602" y="227"/>
                  <a:pt x="7622" y="277"/>
                  <a:pt x="7649" y="276"/>
                </a:cubicBezTo>
                <a:cubicBezTo>
                  <a:pt x="7675" y="276"/>
                  <a:pt x="7698" y="224"/>
                  <a:pt x="7700" y="162"/>
                </a:cubicBezTo>
                <a:cubicBezTo>
                  <a:pt x="7702" y="99"/>
                  <a:pt x="7682" y="49"/>
                  <a:pt x="7656" y="50"/>
                </a:cubicBezTo>
                <a:close/>
                <a:moveTo>
                  <a:pt x="12417" y="251"/>
                </a:moveTo>
                <a:cubicBezTo>
                  <a:pt x="12391" y="252"/>
                  <a:pt x="12372" y="303"/>
                  <a:pt x="12376" y="366"/>
                </a:cubicBezTo>
                <a:cubicBezTo>
                  <a:pt x="12379" y="429"/>
                  <a:pt x="12403" y="480"/>
                  <a:pt x="12429" y="479"/>
                </a:cubicBezTo>
                <a:cubicBezTo>
                  <a:pt x="12456" y="478"/>
                  <a:pt x="12474" y="427"/>
                  <a:pt x="12471" y="364"/>
                </a:cubicBezTo>
                <a:cubicBezTo>
                  <a:pt x="12467" y="302"/>
                  <a:pt x="12443" y="250"/>
                  <a:pt x="12417" y="251"/>
                </a:cubicBezTo>
                <a:close/>
                <a:moveTo>
                  <a:pt x="12553" y="251"/>
                </a:moveTo>
                <a:cubicBezTo>
                  <a:pt x="12527" y="252"/>
                  <a:pt x="12509" y="303"/>
                  <a:pt x="12512" y="366"/>
                </a:cubicBezTo>
                <a:cubicBezTo>
                  <a:pt x="12516" y="429"/>
                  <a:pt x="12540" y="480"/>
                  <a:pt x="12566" y="479"/>
                </a:cubicBezTo>
                <a:cubicBezTo>
                  <a:pt x="12593" y="478"/>
                  <a:pt x="12611" y="427"/>
                  <a:pt x="12608" y="364"/>
                </a:cubicBezTo>
                <a:cubicBezTo>
                  <a:pt x="12604" y="302"/>
                  <a:pt x="12580" y="250"/>
                  <a:pt x="12553" y="251"/>
                </a:cubicBezTo>
                <a:close/>
                <a:moveTo>
                  <a:pt x="12690" y="251"/>
                </a:moveTo>
                <a:cubicBezTo>
                  <a:pt x="12664" y="252"/>
                  <a:pt x="12646" y="303"/>
                  <a:pt x="12649" y="366"/>
                </a:cubicBezTo>
                <a:cubicBezTo>
                  <a:pt x="12653" y="429"/>
                  <a:pt x="12677" y="480"/>
                  <a:pt x="12704" y="479"/>
                </a:cubicBezTo>
                <a:cubicBezTo>
                  <a:pt x="12730" y="478"/>
                  <a:pt x="12748" y="427"/>
                  <a:pt x="12745" y="364"/>
                </a:cubicBezTo>
                <a:cubicBezTo>
                  <a:pt x="12741" y="302"/>
                  <a:pt x="12717" y="250"/>
                  <a:pt x="12690" y="251"/>
                </a:cubicBezTo>
                <a:close/>
                <a:moveTo>
                  <a:pt x="7910" y="301"/>
                </a:moveTo>
                <a:cubicBezTo>
                  <a:pt x="7884" y="302"/>
                  <a:pt x="7861" y="354"/>
                  <a:pt x="7859" y="416"/>
                </a:cubicBezTo>
                <a:cubicBezTo>
                  <a:pt x="7857" y="478"/>
                  <a:pt x="7877" y="528"/>
                  <a:pt x="7903" y="528"/>
                </a:cubicBezTo>
                <a:cubicBezTo>
                  <a:pt x="7930" y="527"/>
                  <a:pt x="7953" y="475"/>
                  <a:pt x="7955" y="413"/>
                </a:cubicBezTo>
                <a:cubicBezTo>
                  <a:pt x="7957" y="351"/>
                  <a:pt x="7937" y="301"/>
                  <a:pt x="7910" y="301"/>
                </a:cubicBezTo>
                <a:close/>
                <a:moveTo>
                  <a:pt x="9686" y="301"/>
                </a:moveTo>
                <a:cubicBezTo>
                  <a:pt x="9659" y="302"/>
                  <a:pt x="9638" y="354"/>
                  <a:pt x="9638" y="416"/>
                </a:cubicBezTo>
                <a:cubicBezTo>
                  <a:pt x="9638" y="479"/>
                  <a:pt x="9660" y="528"/>
                  <a:pt x="9686" y="528"/>
                </a:cubicBezTo>
                <a:cubicBezTo>
                  <a:pt x="9713" y="527"/>
                  <a:pt x="9733" y="475"/>
                  <a:pt x="9733" y="413"/>
                </a:cubicBezTo>
                <a:cubicBezTo>
                  <a:pt x="9733" y="350"/>
                  <a:pt x="9712" y="301"/>
                  <a:pt x="9686" y="301"/>
                </a:cubicBezTo>
                <a:close/>
                <a:moveTo>
                  <a:pt x="9841" y="301"/>
                </a:moveTo>
                <a:cubicBezTo>
                  <a:pt x="9815" y="302"/>
                  <a:pt x="9794" y="354"/>
                  <a:pt x="9794" y="416"/>
                </a:cubicBezTo>
                <a:cubicBezTo>
                  <a:pt x="9795" y="479"/>
                  <a:pt x="9816" y="528"/>
                  <a:pt x="9843" y="528"/>
                </a:cubicBezTo>
                <a:cubicBezTo>
                  <a:pt x="9869" y="527"/>
                  <a:pt x="9890" y="475"/>
                  <a:pt x="9890" y="413"/>
                </a:cubicBezTo>
                <a:cubicBezTo>
                  <a:pt x="9889" y="350"/>
                  <a:pt x="9868" y="301"/>
                  <a:pt x="9841" y="301"/>
                </a:cubicBezTo>
                <a:close/>
                <a:moveTo>
                  <a:pt x="6135" y="352"/>
                </a:moveTo>
                <a:cubicBezTo>
                  <a:pt x="6109" y="352"/>
                  <a:pt x="6084" y="403"/>
                  <a:pt x="6080" y="465"/>
                </a:cubicBezTo>
                <a:cubicBezTo>
                  <a:pt x="6076" y="527"/>
                  <a:pt x="6095" y="577"/>
                  <a:pt x="6121" y="576"/>
                </a:cubicBezTo>
                <a:cubicBezTo>
                  <a:pt x="6148" y="576"/>
                  <a:pt x="6172" y="525"/>
                  <a:pt x="6176" y="463"/>
                </a:cubicBezTo>
                <a:cubicBezTo>
                  <a:pt x="6180" y="401"/>
                  <a:pt x="6162" y="351"/>
                  <a:pt x="6135" y="352"/>
                </a:cubicBezTo>
                <a:close/>
                <a:moveTo>
                  <a:pt x="6272" y="352"/>
                </a:moveTo>
                <a:cubicBezTo>
                  <a:pt x="6245" y="352"/>
                  <a:pt x="6221" y="404"/>
                  <a:pt x="6217" y="466"/>
                </a:cubicBezTo>
                <a:cubicBezTo>
                  <a:pt x="6213" y="529"/>
                  <a:pt x="6232" y="577"/>
                  <a:pt x="6258" y="576"/>
                </a:cubicBezTo>
                <a:cubicBezTo>
                  <a:pt x="6285" y="576"/>
                  <a:pt x="6309" y="526"/>
                  <a:pt x="6313" y="463"/>
                </a:cubicBezTo>
                <a:cubicBezTo>
                  <a:pt x="6316" y="401"/>
                  <a:pt x="6298" y="351"/>
                  <a:pt x="6272" y="352"/>
                </a:cubicBezTo>
                <a:close/>
                <a:moveTo>
                  <a:pt x="6408" y="352"/>
                </a:moveTo>
                <a:cubicBezTo>
                  <a:pt x="6382" y="352"/>
                  <a:pt x="6358" y="404"/>
                  <a:pt x="6354" y="466"/>
                </a:cubicBezTo>
                <a:cubicBezTo>
                  <a:pt x="6351" y="529"/>
                  <a:pt x="6369" y="577"/>
                  <a:pt x="6395" y="576"/>
                </a:cubicBezTo>
                <a:cubicBezTo>
                  <a:pt x="6421" y="576"/>
                  <a:pt x="6446" y="525"/>
                  <a:pt x="6449" y="463"/>
                </a:cubicBezTo>
                <a:cubicBezTo>
                  <a:pt x="6453" y="401"/>
                  <a:pt x="6435" y="351"/>
                  <a:pt x="6408" y="352"/>
                </a:cubicBezTo>
                <a:close/>
                <a:moveTo>
                  <a:pt x="6545" y="352"/>
                </a:moveTo>
                <a:cubicBezTo>
                  <a:pt x="6518" y="352"/>
                  <a:pt x="6494" y="404"/>
                  <a:pt x="6491" y="466"/>
                </a:cubicBezTo>
                <a:cubicBezTo>
                  <a:pt x="6487" y="529"/>
                  <a:pt x="6506" y="577"/>
                  <a:pt x="6532" y="576"/>
                </a:cubicBezTo>
                <a:cubicBezTo>
                  <a:pt x="6559" y="576"/>
                  <a:pt x="6583" y="525"/>
                  <a:pt x="6586" y="463"/>
                </a:cubicBezTo>
                <a:cubicBezTo>
                  <a:pt x="6590" y="401"/>
                  <a:pt x="6571" y="351"/>
                  <a:pt x="6545" y="352"/>
                </a:cubicBezTo>
                <a:close/>
                <a:moveTo>
                  <a:pt x="6682" y="352"/>
                </a:moveTo>
                <a:cubicBezTo>
                  <a:pt x="6655" y="352"/>
                  <a:pt x="6631" y="404"/>
                  <a:pt x="6628" y="466"/>
                </a:cubicBezTo>
                <a:cubicBezTo>
                  <a:pt x="6624" y="529"/>
                  <a:pt x="6643" y="577"/>
                  <a:pt x="6669" y="576"/>
                </a:cubicBezTo>
                <a:cubicBezTo>
                  <a:pt x="6696" y="576"/>
                  <a:pt x="6720" y="525"/>
                  <a:pt x="6723" y="463"/>
                </a:cubicBezTo>
                <a:cubicBezTo>
                  <a:pt x="6726" y="401"/>
                  <a:pt x="6708" y="351"/>
                  <a:pt x="6682" y="352"/>
                </a:cubicBezTo>
                <a:close/>
                <a:moveTo>
                  <a:pt x="6818" y="352"/>
                </a:moveTo>
                <a:cubicBezTo>
                  <a:pt x="6791" y="352"/>
                  <a:pt x="6768" y="404"/>
                  <a:pt x="6765" y="466"/>
                </a:cubicBezTo>
                <a:cubicBezTo>
                  <a:pt x="6761" y="529"/>
                  <a:pt x="6780" y="579"/>
                  <a:pt x="6807" y="578"/>
                </a:cubicBezTo>
                <a:cubicBezTo>
                  <a:pt x="6833" y="577"/>
                  <a:pt x="6857" y="526"/>
                  <a:pt x="6860" y="463"/>
                </a:cubicBezTo>
                <a:cubicBezTo>
                  <a:pt x="6863" y="401"/>
                  <a:pt x="6844" y="351"/>
                  <a:pt x="6818" y="352"/>
                </a:cubicBezTo>
                <a:close/>
                <a:moveTo>
                  <a:pt x="6954" y="352"/>
                </a:moveTo>
                <a:cubicBezTo>
                  <a:pt x="6928" y="352"/>
                  <a:pt x="6904" y="404"/>
                  <a:pt x="6901" y="466"/>
                </a:cubicBezTo>
                <a:cubicBezTo>
                  <a:pt x="6899" y="529"/>
                  <a:pt x="6917" y="579"/>
                  <a:pt x="6944" y="578"/>
                </a:cubicBezTo>
                <a:cubicBezTo>
                  <a:pt x="6970" y="577"/>
                  <a:pt x="6994" y="526"/>
                  <a:pt x="6997" y="463"/>
                </a:cubicBezTo>
                <a:cubicBezTo>
                  <a:pt x="7000" y="401"/>
                  <a:pt x="6980" y="351"/>
                  <a:pt x="6954" y="352"/>
                </a:cubicBezTo>
                <a:close/>
                <a:moveTo>
                  <a:pt x="7091" y="352"/>
                </a:moveTo>
                <a:cubicBezTo>
                  <a:pt x="7065" y="352"/>
                  <a:pt x="7041" y="404"/>
                  <a:pt x="7038" y="466"/>
                </a:cubicBezTo>
                <a:cubicBezTo>
                  <a:pt x="7035" y="529"/>
                  <a:pt x="7054" y="579"/>
                  <a:pt x="7081" y="578"/>
                </a:cubicBezTo>
                <a:cubicBezTo>
                  <a:pt x="7107" y="577"/>
                  <a:pt x="7131" y="526"/>
                  <a:pt x="7134" y="463"/>
                </a:cubicBezTo>
                <a:cubicBezTo>
                  <a:pt x="7136" y="401"/>
                  <a:pt x="7117" y="351"/>
                  <a:pt x="7091" y="352"/>
                </a:cubicBezTo>
                <a:close/>
                <a:moveTo>
                  <a:pt x="7227" y="352"/>
                </a:moveTo>
                <a:cubicBezTo>
                  <a:pt x="7201" y="352"/>
                  <a:pt x="7177" y="404"/>
                  <a:pt x="7175" y="466"/>
                </a:cubicBezTo>
                <a:cubicBezTo>
                  <a:pt x="7172" y="529"/>
                  <a:pt x="7192" y="579"/>
                  <a:pt x="7218" y="578"/>
                </a:cubicBezTo>
                <a:cubicBezTo>
                  <a:pt x="7244" y="577"/>
                  <a:pt x="7268" y="526"/>
                  <a:pt x="7271" y="463"/>
                </a:cubicBezTo>
                <a:cubicBezTo>
                  <a:pt x="7273" y="401"/>
                  <a:pt x="7253" y="351"/>
                  <a:pt x="7227" y="352"/>
                </a:cubicBezTo>
                <a:close/>
                <a:moveTo>
                  <a:pt x="7364" y="352"/>
                </a:moveTo>
                <a:cubicBezTo>
                  <a:pt x="7338" y="352"/>
                  <a:pt x="7314" y="404"/>
                  <a:pt x="7311" y="466"/>
                </a:cubicBezTo>
                <a:cubicBezTo>
                  <a:pt x="7309" y="529"/>
                  <a:pt x="7328" y="579"/>
                  <a:pt x="7355" y="578"/>
                </a:cubicBezTo>
                <a:cubicBezTo>
                  <a:pt x="7381" y="577"/>
                  <a:pt x="7405" y="526"/>
                  <a:pt x="7407" y="463"/>
                </a:cubicBezTo>
                <a:cubicBezTo>
                  <a:pt x="7410" y="401"/>
                  <a:pt x="7390" y="351"/>
                  <a:pt x="7364" y="352"/>
                </a:cubicBezTo>
                <a:close/>
                <a:moveTo>
                  <a:pt x="7500" y="352"/>
                </a:moveTo>
                <a:cubicBezTo>
                  <a:pt x="7474" y="352"/>
                  <a:pt x="7451" y="404"/>
                  <a:pt x="7448" y="466"/>
                </a:cubicBezTo>
                <a:cubicBezTo>
                  <a:pt x="7446" y="529"/>
                  <a:pt x="7466" y="579"/>
                  <a:pt x="7492" y="578"/>
                </a:cubicBezTo>
                <a:cubicBezTo>
                  <a:pt x="7519" y="577"/>
                  <a:pt x="7542" y="526"/>
                  <a:pt x="7544" y="463"/>
                </a:cubicBezTo>
                <a:cubicBezTo>
                  <a:pt x="7546" y="401"/>
                  <a:pt x="7527" y="351"/>
                  <a:pt x="7500" y="352"/>
                </a:cubicBezTo>
                <a:close/>
                <a:moveTo>
                  <a:pt x="7637" y="352"/>
                </a:moveTo>
                <a:cubicBezTo>
                  <a:pt x="7611" y="352"/>
                  <a:pt x="7587" y="404"/>
                  <a:pt x="7585" y="466"/>
                </a:cubicBezTo>
                <a:cubicBezTo>
                  <a:pt x="7583" y="529"/>
                  <a:pt x="7603" y="579"/>
                  <a:pt x="7629" y="578"/>
                </a:cubicBezTo>
                <a:cubicBezTo>
                  <a:pt x="7656" y="577"/>
                  <a:pt x="7679" y="526"/>
                  <a:pt x="7681" y="463"/>
                </a:cubicBezTo>
                <a:cubicBezTo>
                  <a:pt x="7683" y="401"/>
                  <a:pt x="7663" y="351"/>
                  <a:pt x="7637" y="352"/>
                </a:cubicBezTo>
                <a:close/>
                <a:moveTo>
                  <a:pt x="7773" y="352"/>
                </a:moveTo>
                <a:cubicBezTo>
                  <a:pt x="7747" y="352"/>
                  <a:pt x="7724" y="404"/>
                  <a:pt x="7722" y="466"/>
                </a:cubicBezTo>
                <a:cubicBezTo>
                  <a:pt x="7720" y="529"/>
                  <a:pt x="7740" y="579"/>
                  <a:pt x="7767" y="578"/>
                </a:cubicBezTo>
                <a:cubicBezTo>
                  <a:pt x="7793" y="577"/>
                  <a:pt x="7816" y="526"/>
                  <a:pt x="7818" y="463"/>
                </a:cubicBezTo>
                <a:cubicBezTo>
                  <a:pt x="7820" y="401"/>
                  <a:pt x="7800" y="351"/>
                  <a:pt x="7773" y="352"/>
                </a:cubicBezTo>
                <a:close/>
                <a:moveTo>
                  <a:pt x="5472" y="402"/>
                </a:moveTo>
                <a:cubicBezTo>
                  <a:pt x="5446" y="403"/>
                  <a:pt x="5420" y="453"/>
                  <a:pt x="5416" y="515"/>
                </a:cubicBezTo>
                <a:cubicBezTo>
                  <a:pt x="5411" y="577"/>
                  <a:pt x="5429" y="627"/>
                  <a:pt x="5455" y="627"/>
                </a:cubicBezTo>
                <a:cubicBezTo>
                  <a:pt x="5482" y="626"/>
                  <a:pt x="5507" y="576"/>
                  <a:pt x="5512" y="514"/>
                </a:cubicBezTo>
                <a:cubicBezTo>
                  <a:pt x="5516" y="451"/>
                  <a:pt x="5498" y="401"/>
                  <a:pt x="5472" y="402"/>
                </a:cubicBezTo>
                <a:close/>
                <a:moveTo>
                  <a:pt x="5609" y="402"/>
                </a:moveTo>
                <a:cubicBezTo>
                  <a:pt x="5582" y="403"/>
                  <a:pt x="5557" y="453"/>
                  <a:pt x="5553" y="515"/>
                </a:cubicBezTo>
                <a:cubicBezTo>
                  <a:pt x="5548" y="577"/>
                  <a:pt x="5566" y="627"/>
                  <a:pt x="5592" y="627"/>
                </a:cubicBezTo>
                <a:cubicBezTo>
                  <a:pt x="5619" y="626"/>
                  <a:pt x="5644" y="576"/>
                  <a:pt x="5648" y="514"/>
                </a:cubicBezTo>
                <a:cubicBezTo>
                  <a:pt x="5653" y="451"/>
                  <a:pt x="5635" y="401"/>
                  <a:pt x="5609" y="402"/>
                </a:cubicBezTo>
                <a:close/>
                <a:moveTo>
                  <a:pt x="5725" y="402"/>
                </a:moveTo>
                <a:cubicBezTo>
                  <a:pt x="5699" y="403"/>
                  <a:pt x="5674" y="454"/>
                  <a:pt x="5670" y="517"/>
                </a:cubicBezTo>
                <a:cubicBezTo>
                  <a:pt x="5665" y="579"/>
                  <a:pt x="5683" y="627"/>
                  <a:pt x="5710" y="627"/>
                </a:cubicBezTo>
                <a:cubicBezTo>
                  <a:pt x="5736" y="626"/>
                  <a:pt x="5761" y="576"/>
                  <a:pt x="5766" y="514"/>
                </a:cubicBezTo>
                <a:cubicBezTo>
                  <a:pt x="5770" y="451"/>
                  <a:pt x="5752" y="401"/>
                  <a:pt x="5725" y="402"/>
                </a:cubicBezTo>
                <a:close/>
                <a:moveTo>
                  <a:pt x="5882" y="402"/>
                </a:moveTo>
                <a:cubicBezTo>
                  <a:pt x="5856" y="403"/>
                  <a:pt x="5830" y="453"/>
                  <a:pt x="5826" y="515"/>
                </a:cubicBezTo>
                <a:cubicBezTo>
                  <a:pt x="5822" y="577"/>
                  <a:pt x="5840" y="627"/>
                  <a:pt x="5867" y="627"/>
                </a:cubicBezTo>
                <a:cubicBezTo>
                  <a:pt x="5893" y="626"/>
                  <a:pt x="5917" y="576"/>
                  <a:pt x="5922" y="514"/>
                </a:cubicBezTo>
                <a:cubicBezTo>
                  <a:pt x="5926" y="451"/>
                  <a:pt x="5908" y="401"/>
                  <a:pt x="5882" y="402"/>
                </a:cubicBezTo>
                <a:close/>
                <a:moveTo>
                  <a:pt x="13393" y="503"/>
                </a:moveTo>
                <a:cubicBezTo>
                  <a:pt x="13367" y="503"/>
                  <a:pt x="13349" y="555"/>
                  <a:pt x="13353" y="617"/>
                </a:cubicBezTo>
                <a:cubicBezTo>
                  <a:pt x="13357" y="680"/>
                  <a:pt x="13383" y="731"/>
                  <a:pt x="13409" y="730"/>
                </a:cubicBezTo>
                <a:cubicBezTo>
                  <a:pt x="13436" y="730"/>
                  <a:pt x="13453" y="678"/>
                  <a:pt x="13449" y="616"/>
                </a:cubicBezTo>
                <a:cubicBezTo>
                  <a:pt x="13445" y="553"/>
                  <a:pt x="13420" y="502"/>
                  <a:pt x="13393" y="503"/>
                </a:cubicBezTo>
                <a:close/>
                <a:moveTo>
                  <a:pt x="12983" y="553"/>
                </a:moveTo>
                <a:cubicBezTo>
                  <a:pt x="12957" y="554"/>
                  <a:pt x="12939" y="605"/>
                  <a:pt x="12943" y="668"/>
                </a:cubicBezTo>
                <a:cubicBezTo>
                  <a:pt x="12946" y="730"/>
                  <a:pt x="12971" y="781"/>
                  <a:pt x="12997" y="781"/>
                </a:cubicBezTo>
                <a:cubicBezTo>
                  <a:pt x="13024" y="780"/>
                  <a:pt x="13042" y="729"/>
                  <a:pt x="13038" y="666"/>
                </a:cubicBezTo>
                <a:cubicBezTo>
                  <a:pt x="13034" y="603"/>
                  <a:pt x="13010" y="552"/>
                  <a:pt x="12983" y="553"/>
                </a:cubicBezTo>
                <a:close/>
                <a:moveTo>
                  <a:pt x="13120" y="553"/>
                </a:moveTo>
                <a:cubicBezTo>
                  <a:pt x="13093" y="554"/>
                  <a:pt x="13075" y="605"/>
                  <a:pt x="13079" y="668"/>
                </a:cubicBezTo>
                <a:cubicBezTo>
                  <a:pt x="13083" y="730"/>
                  <a:pt x="13108" y="781"/>
                  <a:pt x="13135" y="781"/>
                </a:cubicBezTo>
                <a:cubicBezTo>
                  <a:pt x="13162" y="780"/>
                  <a:pt x="13179" y="729"/>
                  <a:pt x="13175" y="666"/>
                </a:cubicBezTo>
                <a:cubicBezTo>
                  <a:pt x="13171" y="603"/>
                  <a:pt x="13146" y="552"/>
                  <a:pt x="13120" y="553"/>
                </a:cubicBezTo>
                <a:close/>
                <a:moveTo>
                  <a:pt x="13257" y="553"/>
                </a:moveTo>
                <a:cubicBezTo>
                  <a:pt x="13230" y="554"/>
                  <a:pt x="13212" y="605"/>
                  <a:pt x="13216" y="668"/>
                </a:cubicBezTo>
                <a:cubicBezTo>
                  <a:pt x="13220" y="730"/>
                  <a:pt x="13245" y="781"/>
                  <a:pt x="13272" y="781"/>
                </a:cubicBezTo>
                <a:cubicBezTo>
                  <a:pt x="13298" y="780"/>
                  <a:pt x="13316" y="729"/>
                  <a:pt x="13312" y="666"/>
                </a:cubicBezTo>
                <a:cubicBezTo>
                  <a:pt x="13308" y="603"/>
                  <a:pt x="13283" y="552"/>
                  <a:pt x="13257" y="553"/>
                </a:cubicBezTo>
                <a:close/>
                <a:moveTo>
                  <a:pt x="6935" y="653"/>
                </a:moveTo>
                <a:cubicBezTo>
                  <a:pt x="6909" y="654"/>
                  <a:pt x="6885" y="704"/>
                  <a:pt x="6882" y="767"/>
                </a:cubicBezTo>
                <a:cubicBezTo>
                  <a:pt x="6879" y="829"/>
                  <a:pt x="6898" y="880"/>
                  <a:pt x="6925" y="880"/>
                </a:cubicBezTo>
                <a:cubicBezTo>
                  <a:pt x="6951" y="879"/>
                  <a:pt x="6975" y="827"/>
                  <a:pt x="6978" y="765"/>
                </a:cubicBezTo>
                <a:cubicBezTo>
                  <a:pt x="6981" y="703"/>
                  <a:pt x="6962" y="653"/>
                  <a:pt x="6935" y="653"/>
                </a:cubicBezTo>
                <a:close/>
                <a:moveTo>
                  <a:pt x="7071" y="653"/>
                </a:moveTo>
                <a:cubicBezTo>
                  <a:pt x="7045" y="654"/>
                  <a:pt x="7021" y="704"/>
                  <a:pt x="7018" y="767"/>
                </a:cubicBezTo>
                <a:cubicBezTo>
                  <a:pt x="7015" y="829"/>
                  <a:pt x="7035" y="880"/>
                  <a:pt x="7062" y="880"/>
                </a:cubicBezTo>
                <a:cubicBezTo>
                  <a:pt x="7088" y="879"/>
                  <a:pt x="7112" y="827"/>
                  <a:pt x="7115" y="765"/>
                </a:cubicBezTo>
                <a:cubicBezTo>
                  <a:pt x="7117" y="703"/>
                  <a:pt x="7098" y="653"/>
                  <a:pt x="7071" y="653"/>
                </a:cubicBezTo>
                <a:close/>
                <a:moveTo>
                  <a:pt x="7228" y="653"/>
                </a:moveTo>
                <a:cubicBezTo>
                  <a:pt x="7201" y="654"/>
                  <a:pt x="7177" y="706"/>
                  <a:pt x="7175" y="768"/>
                </a:cubicBezTo>
                <a:cubicBezTo>
                  <a:pt x="7172" y="831"/>
                  <a:pt x="7191" y="880"/>
                  <a:pt x="7218" y="880"/>
                </a:cubicBezTo>
                <a:cubicBezTo>
                  <a:pt x="7245" y="879"/>
                  <a:pt x="7269" y="827"/>
                  <a:pt x="7271" y="765"/>
                </a:cubicBezTo>
                <a:cubicBezTo>
                  <a:pt x="7274" y="703"/>
                  <a:pt x="7254" y="653"/>
                  <a:pt x="7228" y="653"/>
                </a:cubicBezTo>
                <a:close/>
                <a:moveTo>
                  <a:pt x="7364" y="653"/>
                </a:moveTo>
                <a:cubicBezTo>
                  <a:pt x="7338" y="654"/>
                  <a:pt x="7314" y="706"/>
                  <a:pt x="7311" y="768"/>
                </a:cubicBezTo>
                <a:cubicBezTo>
                  <a:pt x="7309" y="831"/>
                  <a:pt x="7329" y="880"/>
                  <a:pt x="7355" y="880"/>
                </a:cubicBezTo>
                <a:cubicBezTo>
                  <a:pt x="7382" y="879"/>
                  <a:pt x="7406" y="827"/>
                  <a:pt x="7408" y="765"/>
                </a:cubicBezTo>
                <a:cubicBezTo>
                  <a:pt x="7410" y="703"/>
                  <a:pt x="7391" y="653"/>
                  <a:pt x="7364" y="653"/>
                </a:cubicBezTo>
                <a:close/>
                <a:moveTo>
                  <a:pt x="7501" y="653"/>
                </a:moveTo>
                <a:cubicBezTo>
                  <a:pt x="7474" y="654"/>
                  <a:pt x="7451" y="706"/>
                  <a:pt x="7448" y="768"/>
                </a:cubicBezTo>
                <a:cubicBezTo>
                  <a:pt x="7446" y="831"/>
                  <a:pt x="7466" y="880"/>
                  <a:pt x="7492" y="880"/>
                </a:cubicBezTo>
                <a:cubicBezTo>
                  <a:pt x="7519" y="879"/>
                  <a:pt x="7543" y="827"/>
                  <a:pt x="7545" y="765"/>
                </a:cubicBezTo>
                <a:cubicBezTo>
                  <a:pt x="7547" y="703"/>
                  <a:pt x="7527" y="653"/>
                  <a:pt x="7501" y="653"/>
                </a:cubicBezTo>
                <a:close/>
                <a:moveTo>
                  <a:pt x="7637" y="653"/>
                </a:moveTo>
                <a:cubicBezTo>
                  <a:pt x="7611" y="654"/>
                  <a:pt x="7587" y="704"/>
                  <a:pt x="7585" y="767"/>
                </a:cubicBezTo>
                <a:cubicBezTo>
                  <a:pt x="7583" y="829"/>
                  <a:pt x="7603" y="880"/>
                  <a:pt x="7630" y="880"/>
                </a:cubicBezTo>
                <a:cubicBezTo>
                  <a:pt x="7656" y="879"/>
                  <a:pt x="7680" y="827"/>
                  <a:pt x="7682" y="765"/>
                </a:cubicBezTo>
                <a:cubicBezTo>
                  <a:pt x="7684" y="703"/>
                  <a:pt x="7664" y="653"/>
                  <a:pt x="7637" y="653"/>
                </a:cubicBezTo>
                <a:close/>
                <a:moveTo>
                  <a:pt x="7774" y="653"/>
                </a:moveTo>
                <a:cubicBezTo>
                  <a:pt x="7747" y="654"/>
                  <a:pt x="7724" y="706"/>
                  <a:pt x="7722" y="768"/>
                </a:cubicBezTo>
                <a:cubicBezTo>
                  <a:pt x="7720" y="831"/>
                  <a:pt x="7740" y="880"/>
                  <a:pt x="7767" y="880"/>
                </a:cubicBezTo>
                <a:cubicBezTo>
                  <a:pt x="7793" y="879"/>
                  <a:pt x="7817" y="828"/>
                  <a:pt x="7819" y="765"/>
                </a:cubicBezTo>
                <a:cubicBezTo>
                  <a:pt x="7820" y="703"/>
                  <a:pt x="7800" y="653"/>
                  <a:pt x="7774" y="653"/>
                </a:cubicBezTo>
                <a:close/>
                <a:moveTo>
                  <a:pt x="7910" y="653"/>
                </a:moveTo>
                <a:cubicBezTo>
                  <a:pt x="7884" y="654"/>
                  <a:pt x="7861" y="706"/>
                  <a:pt x="7859" y="768"/>
                </a:cubicBezTo>
                <a:cubicBezTo>
                  <a:pt x="7857" y="831"/>
                  <a:pt x="7877" y="880"/>
                  <a:pt x="7903" y="880"/>
                </a:cubicBezTo>
                <a:cubicBezTo>
                  <a:pt x="7930" y="879"/>
                  <a:pt x="7954" y="828"/>
                  <a:pt x="7955" y="765"/>
                </a:cubicBezTo>
                <a:cubicBezTo>
                  <a:pt x="7957" y="703"/>
                  <a:pt x="7937" y="653"/>
                  <a:pt x="7910" y="653"/>
                </a:cubicBezTo>
                <a:close/>
                <a:moveTo>
                  <a:pt x="9412" y="653"/>
                </a:moveTo>
                <a:cubicBezTo>
                  <a:pt x="9386" y="654"/>
                  <a:pt x="9364" y="706"/>
                  <a:pt x="9364" y="768"/>
                </a:cubicBezTo>
                <a:cubicBezTo>
                  <a:pt x="9364" y="831"/>
                  <a:pt x="9385" y="880"/>
                  <a:pt x="9412" y="880"/>
                </a:cubicBezTo>
                <a:cubicBezTo>
                  <a:pt x="9439" y="879"/>
                  <a:pt x="9460" y="827"/>
                  <a:pt x="9460" y="765"/>
                </a:cubicBezTo>
                <a:cubicBezTo>
                  <a:pt x="9460" y="703"/>
                  <a:pt x="9439" y="653"/>
                  <a:pt x="9412" y="653"/>
                </a:cubicBezTo>
                <a:close/>
                <a:moveTo>
                  <a:pt x="9549" y="653"/>
                </a:moveTo>
                <a:cubicBezTo>
                  <a:pt x="9523" y="654"/>
                  <a:pt x="9501" y="706"/>
                  <a:pt x="9501" y="768"/>
                </a:cubicBezTo>
                <a:cubicBezTo>
                  <a:pt x="9501" y="831"/>
                  <a:pt x="9523" y="880"/>
                  <a:pt x="9549" y="880"/>
                </a:cubicBezTo>
                <a:cubicBezTo>
                  <a:pt x="9576" y="879"/>
                  <a:pt x="9597" y="827"/>
                  <a:pt x="9597" y="765"/>
                </a:cubicBezTo>
                <a:cubicBezTo>
                  <a:pt x="9597" y="703"/>
                  <a:pt x="9576" y="653"/>
                  <a:pt x="9549" y="653"/>
                </a:cubicBezTo>
                <a:close/>
                <a:moveTo>
                  <a:pt x="9686" y="653"/>
                </a:moveTo>
                <a:cubicBezTo>
                  <a:pt x="9659" y="654"/>
                  <a:pt x="9638" y="706"/>
                  <a:pt x="9638" y="768"/>
                </a:cubicBezTo>
                <a:cubicBezTo>
                  <a:pt x="9638" y="831"/>
                  <a:pt x="9660" y="881"/>
                  <a:pt x="9686" y="880"/>
                </a:cubicBezTo>
                <a:cubicBezTo>
                  <a:pt x="9713" y="879"/>
                  <a:pt x="9734" y="828"/>
                  <a:pt x="9734" y="765"/>
                </a:cubicBezTo>
                <a:cubicBezTo>
                  <a:pt x="9734" y="703"/>
                  <a:pt x="9712" y="653"/>
                  <a:pt x="9686" y="653"/>
                </a:cubicBezTo>
                <a:close/>
                <a:moveTo>
                  <a:pt x="9842" y="653"/>
                </a:moveTo>
                <a:cubicBezTo>
                  <a:pt x="9815" y="654"/>
                  <a:pt x="9794" y="706"/>
                  <a:pt x="9794" y="768"/>
                </a:cubicBezTo>
                <a:cubicBezTo>
                  <a:pt x="9795" y="831"/>
                  <a:pt x="9817" y="880"/>
                  <a:pt x="9843" y="880"/>
                </a:cubicBezTo>
                <a:cubicBezTo>
                  <a:pt x="9870" y="879"/>
                  <a:pt x="9891" y="828"/>
                  <a:pt x="9890" y="765"/>
                </a:cubicBezTo>
                <a:cubicBezTo>
                  <a:pt x="9890" y="703"/>
                  <a:pt x="9869" y="653"/>
                  <a:pt x="9842" y="653"/>
                </a:cubicBezTo>
                <a:close/>
                <a:moveTo>
                  <a:pt x="5433" y="704"/>
                </a:moveTo>
                <a:cubicBezTo>
                  <a:pt x="5407" y="704"/>
                  <a:pt x="5381" y="755"/>
                  <a:pt x="5377" y="817"/>
                </a:cubicBezTo>
                <a:cubicBezTo>
                  <a:pt x="5372" y="879"/>
                  <a:pt x="5390" y="929"/>
                  <a:pt x="5416" y="929"/>
                </a:cubicBezTo>
                <a:cubicBezTo>
                  <a:pt x="5443" y="928"/>
                  <a:pt x="5468" y="878"/>
                  <a:pt x="5473" y="815"/>
                </a:cubicBezTo>
                <a:cubicBezTo>
                  <a:pt x="5478" y="753"/>
                  <a:pt x="5460" y="703"/>
                  <a:pt x="5433" y="704"/>
                </a:cubicBezTo>
                <a:close/>
                <a:moveTo>
                  <a:pt x="5843" y="704"/>
                </a:moveTo>
                <a:cubicBezTo>
                  <a:pt x="5816" y="704"/>
                  <a:pt x="5791" y="755"/>
                  <a:pt x="5787" y="817"/>
                </a:cubicBezTo>
                <a:cubicBezTo>
                  <a:pt x="5783" y="879"/>
                  <a:pt x="5801" y="929"/>
                  <a:pt x="5827" y="929"/>
                </a:cubicBezTo>
                <a:cubicBezTo>
                  <a:pt x="5854" y="928"/>
                  <a:pt x="5879" y="878"/>
                  <a:pt x="5883" y="815"/>
                </a:cubicBezTo>
                <a:cubicBezTo>
                  <a:pt x="5887" y="753"/>
                  <a:pt x="5869" y="703"/>
                  <a:pt x="5843" y="704"/>
                </a:cubicBezTo>
                <a:close/>
                <a:moveTo>
                  <a:pt x="5999" y="704"/>
                </a:moveTo>
                <a:cubicBezTo>
                  <a:pt x="5973" y="704"/>
                  <a:pt x="5948" y="755"/>
                  <a:pt x="5944" y="817"/>
                </a:cubicBezTo>
                <a:cubicBezTo>
                  <a:pt x="5939" y="879"/>
                  <a:pt x="5958" y="929"/>
                  <a:pt x="5984" y="929"/>
                </a:cubicBezTo>
                <a:cubicBezTo>
                  <a:pt x="6011" y="928"/>
                  <a:pt x="6035" y="878"/>
                  <a:pt x="6039" y="815"/>
                </a:cubicBezTo>
                <a:cubicBezTo>
                  <a:pt x="6043" y="753"/>
                  <a:pt x="6026" y="703"/>
                  <a:pt x="5999" y="704"/>
                </a:cubicBezTo>
                <a:close/>
                <a:moveTo>
                  <a:pt x="6116" y="704"/>
                </a:moveTo>
                <a:cubicBezTo>
                  <a:pt x="6089" y="704"/>
                  <a:pt x="6065" y="755"/>
                  <a:pt x="6061" y="817"/>
                </a:cubicBezTo>
                <a:cubicBezTo>
                  <a:pt x="6057" y="879"/>
                  <a:pt x="6075" y="929"/>
                  <a:pt x="6102" y="929"/>
                </a:cubicBezTo>
                <a:cubicBezTo>
                  <a:pt x="6128" y="928"/>
                  <a:pt x="6153" y="878"/>
                  <a:pt x="6157" y="815"/>
                </a:cubicBezTo>
                <a:cubicBezTo>
                  <a:pt x="6161" y="753"/>
                  <a:pt x="6142" y="703"/>
                  <a:pt x="6116" y="704"/>
                </a:cubicBezTo>
                <a:close/>
                <a:moveTo>
                  <a:pt x="6253" y="704"/>
                </a:moveTo>
                <a:cubicBezTo>
                  <a:pt x="6226" y="704"/>
                  <a:pt x="6201" y="755"/>
                  <a:pt x="6198" y="817"/>
                </a:cubicBezTo>
                <a:cubicBezTo>
                  <a:pt x="6194" y="879"/>
                  <a:pt x="6212" y="929"/>
                  <a:pt x="6239" y="929"/>
                </a:cubicBezTo>
                <a:cubicBezTo>
                  <a:pt x="6265" y="928"/>
                  <a:pt x="6290" y="878"/>
                  <a:pt x="6294" y="815"/>
                </a:cubicBezTo>
                <a:cubicBezTo>
                  <a:pt x="6297" y="753"/>
                  <a:pt x="6279" y="703"/>
                  <a:pt x="6253" y="704"/>
                </a:cubicBezTo>
                <a:close/>
                <a:moveTo>
                  <a:pt x="6389" y="704"/>
                </a:moveTo>
                <a:cubicBezTo>
                  <a:pt x="6362" y="704"/>
                  <a:pt x="6338" y="755"/>
                  <a:pt x="6335" y="817"/>
                </a:cubicBezTo>
                <a:cubicBezTo>
                  <a:pt x="6331" y="879"/>
                  <a:pt x="6349" y="929"/>
                  <a:pt x="6376" y="929"/>
                </a:cubicBezTo>
                <a:cubicBezTo>
                  <a:pt x="6403" y="928"/>
                  <a:pt x="6427" y="878"/>
                  <a:pt x="6430" y="815"/>
                </a:cubicBezTo>
                <a:cubicBezTo>
                  <a:pt x="6434" y="753"/>
                  <a:pt x="6415" y="703"/>
                  <a:pt x="6389" y="704"/>
                </a:cubicBezTo>
                <a:close/>
                <a:moveTo>
                  <a:pt x="6525" y="704"/>
                </a:moveTo>
                <a:cubicBezTo>
                  <a:pt x="6499" y="704"/>
                  <a:pt x="6475" y="755"/>
                  <a:pt x="6471" y="817"/>
                </a:cubicBezTo>
                <a:cubicBezTo>
                  <a:pt x="6468" y="879"/>
                  <a:pt x="6486" y="929"/>
                  <a:pt x="6513" y="929"/>
                </a:cubicBezTo>
                <a:cubicBezTo>
                  <a:pt x="6540" y="928"/>
                  <a:pt x="6564" y="878"/>
                  <a:pt x="6567" y="815"/>
                </a:cubicBezTo>
                <a:cubicBezTo>
                  <a:pt x="6571" y="753"/>
                  <a:pt x="6552" y="703"/>
                  <a:pt x="6525" y="704"/>
                </a:cubicBezTo>
                <a:close/>
                <a:moveTo>
                  <a:pt x="6662" y="704"/>
                </a:moveTo>
                <a:cubicBezTo>
                  <a:pt x="6635" y="704"/>
                  <a:pt x="6612" y="755"/>
                  <a:pt x="6608" y="817"/>
                </a:cubicBezTo>
                <a:cubicBezTo>
                  <a:pt x="6605" y="879"/>
                  <a:pt x="6624" y="929"/>
                  <a:pt x="6650" y="929"/>
                </a:cubicBezTo>
                <a:cubicBezTo>
                  <a:pt x="6677" y="928"/>
                  <a:pt x="6701" y="878"/>
                  <a:pt x="6704" y="815"/>
                </a:cubicBezTo>
                <a:cubicBezTo>
                  <a:pt x="6707" y="753"/>
                  <a:pt x="6688" y="703"/>
                  <a:pt x="6662" y="704"/>
                </a:cubicBezTo>
                <a:close/>
                <a:moveTo>
                  <a:pt x="6798" y="704"/>
                </a:moveTo>
                <a:cubicBezTo>
                  <a:pt x="6772" y="704"/>
                  <a:pt x="6748" y="755"/>
                  <a:pt x="6745" y="817"/>
                </a:cubicBezTo>
                <a:cubicBezTo>
                  <a:pt x="6742" y="879"/>
                  <a:pt x="6761" y="931"/>
                  <a:pt x="6787" y="930"/>
                </a:cubicBezTo>
                <a:cubicBezTo>
                  <a:pt x="6814" y="929"/>
                  <a:pt x="6838" y="878"/>
                  <a:pt x="6841" y="815"/>
                </a:cubicBezTo>
                <a:cubicBezTo>
                  <a:pt x="6844" y="753"/>
                  <a:pt x="6825" y="703"/>
                  <a:pt x="6798" y="704"/>
                </a:cubicBezTo>
                <a:close/>
                <a:moveTo>
                  <a:pt x="15072" y="754"/>
                </a:moveTo>
                <a:cubicBezTo>
                  <a:pt x="15046" y="755"/>
                  <a:pt x="15029" y="806"/>
                  <a:pt x="15035" y="869"/>
                </a:cubicBezTo>
                <a:cubicBezTo>
                  <a:pt x="15041" y="932"/>
                  <a:pt x="15068" y="983"/>
                  <a:pt x="15095" y="982"/>
                </a:cubicBezTo>
                <a:cubicBezTo>
                  <a:pt x="15122" y="981"/>
                  <a:pt x="15138" y="930"/>
                  <a:pt x="15132" y="867"/>
                </a:cubicBezTo>
                <a:cubicBezTo>
                  <a:pt x="15125" y="804"/>
                  <a:pt x="15099" y="753"/>
                  <a:pt x="15072" y="754"/>
                </a:cubicBezTo>
                <a:close/>
                <a:moveTo>
                  <a:pt x="12867" y="855"/>
                </a:moveTo>
                <a:cubicBezTo>
                  <a:pt x="12840" y="855"/>
                  <a:pt x="12821" y="907"/>
                  <a:pt x="12825" y="969"/>
                </a:cubicBezTo>
                <a:cubicBezTo>
                  <a:pt x="12829" y="1032"/>
                  <a:pt x="12853" y="1083"/>
                  <a:pt x="12880" y="1083"/>
                </a:cubicBezTo>
                <a:cubicBezTo>
                  <a:pt x="12907" y="1082"/>
                  <a:pt x="12926" y="1030"/>
                  <a:pt x="12922" y="968"/>
                </a:cubicBezTo>
                <a:cubicBezTo>
                  <a:pt x="12918" y="905"/>
                  <a:pt x="12893" y="854"/>
                  <a:pt x="12867" y="855"/>
                </a:cubicBezTo>
                <a:close/>
                <a:moveTo>
                  <a:pt x="13003" y="855"/>
                </a:moveTo>
                <a:cubicBezTo>
                  <a:pt x="12976" y="855"/>
                  <a:pt x="12958" y="907"/>
                  <a:pt x="12962" y="969"/>
                </a:cubicBezTo>
                <a:cubicBezTo>
                  <a:pt x="12966" y="1032"/>
                  <a:pt x="12991" y="1083"/>
                  <a:pt x="13018" y="1083"/>
                </a:cubicBezTo>
                <a:cubicBezTo>
                  <a:pt x="13044" y="1082"/>
                  <a:pt x="13063" y="1031"/>
                  <a:pt x="13059" y="968"/>
                </a:cubicBezTo>
                <a:cubicBezTo>
                  <a:pt x="13055" y="905"/>
                  <a:pt x="13030" y="854"/>
                  <a:pt x="13003" y="855"/>
                </a:cubicBezTo>
                <a:close/>
                <a:moveTo>
                  <a:pt x="13140" y="855"/>
                </a:moveTo>
                <a:cubicBezTo>
                  <a:pt x="13113" y="855"/>
                  <a:pt x="13095" y="907"/>
                  <a:pt x="13099" y="969"/>
                </a:cubicBezTo>
                <a:cubicBezTo>
                  <a:pt x="13103" y="1032"/>
                  <a:pt x="13128" y="1083"/>
                  <a:pt x="13155" y="1083"/>
                </a:cubicBezTo>
                <a:cubicBezTo>
                  <a:pt x="13181" y="1082"/>
                  <a:pt x="13200" y="1031"/>
                  <a:pt x="13195" y="968"/>
                </a:cubicBezTo>
                <a:cubicBezTo>
                  <a:pt x="13191" y="905"/>
                  <a:pt x="13167" y="854"/>
                  <a:pt x="13140" y="855"/>
                </a:cubicBezTo>
                <a:close/>
                <a:moveTo>
                  <a:pt x="13276" y="855"/>
                </a:moveTo>
                <a:cubicBezTo>
                  <a:pt x="13249" y="855"/>
                  <a:pt x="13231" y="907"/>
                  <a:pt x="13236" y="969"/>
                </a:cubicBezTo>
                <a:cubicBezTo>
                  <a:pt x="13240" y="1032"/>
                  <a:pt x="13265" y="1083"/>
                  <a:pt x="13292" y="1083"/>
                </a:cubicBezTo>
                <a:cubicBezTo>
                  <a:pt x="13319" y="1082"/>
                  <a:pt x="13337" y="1031"/>
                  <a:pt x="13332" y="968"/>
                </a:cubicBezTo>
                <a:cubicBezTo>
                  <a:pt x="13328" y="905"/>
                  <a:pt x="13303" y="854"/>
                  <a:pt x="13276" y="855"/>
                </a:cubicBezTo>
                <a:close/>
                <a:moveTo>
                  <a:pt x="13413" y="855"/>
                </a:moveTo>
                <a:cubicBezTo>
                  <a:pt x="13386" y="855"/>
                  <a:pt x="13368" y="907"/>
                  <a:pt x="13373" y="969"/>
                </a:cubicBezTo>
                <a:cubicBezTo>
                  <a:pt x="13377" y="1032"/>
                  <a:pt x="13402" y="1083"/>
                  <a:pt x="13429" y="1083"/>
                </a:cubicBezTo>
                <a:cubicBezTo>
                  <a:pt x="13456" y="1082"/>
                  <a:pt x="13474" y="1030"/>
                  <a:pt x="13469" y="968"/>
                </a:cubicBezTo>
                <a:cubicBezTo>
                  <a:pt x="13465" y="905"/>
                  <a:pt x="13440" y="854"/>
                  <a:pt x="13413" y="855"/>
                </a:cubicBezTo>
                <a:close/>
                <a:moveTo>
                  <a:pt x="11208" y="905"/>
                </a:moveTo>
                <a:cubicBezTo>
                  <a:pt x="11181" y="906"/>
                  <a:pt x="11161" y="957"/>
                  <a:pt x="11163" y="1020"/>
                </a:cubicBezTo>
                <a:cubicBezTo>
                  <a:pt x="11165" y="1082"/>
                  <a:pt x="11188" y="1132"/>
                  <a:pt x="11215" y="1131"/>
                </a:cubicBezTo>
                <a:cubicBezTo>
                  <a:pt x="11241" y="1131"/>
                  <a:pt x="11262" y="1079"/>
                  <a:pt x="11260" y="1017"/>
                </a:cubicBezTo>
                <a:cubicBezTo>
                  <a:pt x="11258" y="954"/>
                  <a:pt x="11235" y="904"/>
                  <a:pt x="11208" y="905"/>
                </a:cubicBezTo>
                <a:close/>
                <a:moveTo>
                  <a:pt x="11344" y="905"/>
                </a:moveTo>
                <a:cubicBezTo>
                  <a:pt x="11318" y="906"/>
                  <a:pt x="11298" y="957"/>
                  <a:pt x="11300" y="1020"/>
                </a:cubicBezTo>
                <a:cubicBezTo>
                  <a:pt x="11302" y="1082"/>
                  <a:pt x="11325" y="1132"/>
                  <a:pt x="11352" y="1131"/>
                </a:cubicBezTo>
                <a:cubicBezTo>
                  <a:pt x="11379" y="1131"/>
                  <a:pt x="11399" y="1079"/>
                  <a:pt x="11397" y="1017"/>
                </a:cubicBezTo>
                <a:cubicBezTo>
                  <a:pt x="11395" y="954"/>
                  <a:pt x="11371" y="904"/>
                  <a:pt x="11344" y="905"/>
                </a:cubicBezTo>
                <a:close/>
                <a:moveTo>
                  <a:pt x="12593" y="905"/>
                </a:moveTo>
                <a:cubicBezTo>
                  <a:pt x="12566" y="906"/>
                  <a:pt x="12548" y="957"/>
                  <a:pt x="12551" y="1020"/>
                </a:cubicBezTo>
                <a:cubicBezTo>
                  <a:pt x="12555" y="1082"/>
                  <a:pt x="12579" y="1132"/>
                  <a:pt x="12606" y="1131"/>
                </a:cubicBezTo>
                <a:cubicBezTo>
                  <a:pt x="12633" y="1131"/>
                  <a:pt x="12652" y="1081"/>
                  <a:pt x="12648" y="1018"/>
                </a:cubicBezTo>
                <a:cubicBezTo>
                  <a:pt x="12644" y="955"/>
                  <a:pt x="12620" y="904"/>
                  <a:pt x="12593" y="905"/>
                </a:cubicBezTo>
                <a:close/>
                <a:moveTo>
                  <a:pt x="12730" y="905"/>
                </a:moveTo>
                <a:cubicBezTo>
                  <a:pt x="12703" y="906"/>
                  <a:pt x="12685" y="957"/>
                  <a:pt x="12688" y="1020"/>
                </a:cubicBezTo>
                <a:cubicBezTo>
                  <a:pt x="12692" y="1082"/>
                  <a:pt x="12717" y="1133"/>
                  <a:pt x="12743" y="1133"/>
                </a:cubicBezTo>
                <a:cubicBezTo>
                  <a:pt x="12770" y="1132"/>
                  <a:pt x="12789" y="1081"/>
                  <a:pt x="12785" y="1018"/>
                </a:cubicBezTo>
                <a:cubicBezTo>
                  <a:pt x="12781" y="955"/>
                  <a:pt x="12756" y="904"/>
                  <a:pt x="12730" y="905"/>
                </a:cubicBezTo>
                <a:close/>
                <a:moveTo>
                  <a:pt x="6369" y="1006"/>
                </a:moveTo>
                <a:cubicBezTo>
                  <a:pt x="6343" y="1006"/>
                  <a:pt x="6319" y="1056"/>
                  <a:pt x="6315" y="1119"/>
                </a:cubicBezTo>
                <a:cubicBezTo>
                  <a:pt x="6311" y="1181"/>
                  <a:pt x="6330" y="1231"/>
                  <a:pt x="6357" y="1230"/>
                </a:cubicBezTo>
                <a:cubicBezTo>
                  <a:pt x="6383" y="1230"/>
                  <a:pt x="6408" y="1179"/>
                  <a:pt x="6412" y="1117"/>
                </a:cubicBezTo>
                <a:cubicBezTo>
                  <a:pt x="6415" y="1055"/>
                  <a:pt x="6396" y="1005"/>
                  <a:pt x="6369" y="1006"/>
                </a:cubicBezTo>
                <a:close/>
                <a:moveTo>
                  <a:pt x="6506" y="1006"/>
                </a:moveTo>
                <a:cubicBezTo>
                  <a:pt x="6480" y="1006"/>
                  <a:pt x="6455" y="1056"/>
                  <a:pt x="6452" y="1119"/>
                </a:cubicBezTo>
                <a:cubicBezTo>
                  <a:pt x="6448" y="1181"/>
                  <a:pt x="6467" y="1231"/>
                  <a:pt x="6494" y="1230"/>
                </a:cubicBezTo>
                <a:cubicBezTo>
                  <a:pt x="6521" y="1230"/>
                  <a:pt x="6545" y="1179"/>
                  <a:pt x="6548" y="1117"/>
                </a:cubicBezTo>
                <a:cubicBezTo>
                  <a:pt x="6552" y="1055"/>
                  <a:pt x="6533" y="1005"/>
                  <a:pt x="6506" y="1006"/>
                </a:cubicBezTo>
                <a:close/>
                <a:moveTo>
                  <a:pt x="6642" y="1006"/>
                </a:moveTo>
                <a:cubicBezTo>
                  <a:pt x="6616" y="1006"/>
                  <a:pt x="6592" y="1056"/>
                  <a:pt x="6589" y="1119"/>
                </a:cubicBezTo>
                <a:cubicBezTo>
                  <a:pt x="6585" y="1181"/>
                  <a:pt x="6604" y="1231"/>
                  <a:pt x="6631" y="1230"/>
                </a:cubicBezTo>
                <a:cubicBezTo>
                  <a:pt x="6658" y="1230"/>
                  <a:pt x="6682" y="1179"/>
                  <a:pt x="6685" y="1117"/>
                </a:cubicBezTo>
                <a:cubicBezTo>
                  <a:pt x="6688" y="1055"/>
                  <a:pt x="6669" y="1005"/>
                  <a:pt x="6642" y="1006"/>
                </a:cubicBezTo>
                <a:close/>
                <a:moveTo>
                  <a:pt x="6799" y="1006"/>
                </a:moveTo>
                <a:cubicBezTo>
                  <a:pt x="6772" y="1006"/>
                  <a:pt x="6748" y="1056"/>
                  <a:pt x="6745" y="1119"/>
                </a:cubicBezTo>
                <a:cubicBezTo>
                  <a:pt x="6742" y="1181"/>
                  <a:pt x="6761" y="1231"/>
                  <a:pt x="6788" y="1230"/>
                </a:cubicBezTo>
                <a:cubicBezTo>
                  <a:pt x="6815" y="1230"/>
                  <a:pt x="6839" y="1179"/>
                  <a:pt x="6842" y="1117"/>
                </a:cubicBezTo>
                <a:cubicBezTo>
                  <a:pt x="6845" y="1055"/>
                  <a:pt x="6826" y="1005"/>
                  <a:pt x="6799" y="1006"/>
                </a:cubicBezTo>
                <a:close/>
                <a:moveTo>
                  <a:pt x="6935" y="1006"/>
                </a:moveTo>
                <a:cubicBezTo>
                  <a:pt x="6908" y="1006"/>
                  <a:pt x="6885" y="1056"/>
                  <a:pt x="6882" y="1119"/>
                </a:cubicBezTo>
                <a:cubicBezTo>
                  <a:pt x="6879" y="1181"/>
                  <a:pt x="6898" y="1231"/>
                  <a:pt x="6925" y="1230"/>
                </a:cubicBezTo>
                <a:cubicBezTo>
                  <a:pt x="6951" y="1230"/>
                  <a:pt x="6976" y="1179"/>
                  <a:pt x="6978" y="1117"/>
                </a:cubicBezTo>
                <a:cubicBezTo>
                  <a:pt x="6981" y="1055"/>
                  <a:pt x="6962" y="1005"/>
                  <a:pt x="6935" y="1006"/>
                </a:cubicBezTo>
                <a:close/>
                <a:moveTo>
                  <a:pt x="7072" y="1006"/>
                </a:moveTo>
                <a:cubicBezTo>
                  <a:pt x="7045" y="1006"/>
                  <a:pt x="7021" y="1056"/>
                  <a:pt x="7018" y="1119"/>
                </a:cubicBezTo>
                <a:cubicBezTo>
                  <a:pt x="7015" y="1181"/>
                  <a:pt x="7035" y="1231"/>
                  <a:pt x="7062" y="1230"/>
                </a:cubicBezTo>
                <a:cubicBezTo>
                  <a:pt x="7088" y="1230"/>
                  <a:pt x="7113" y="1179"/>
                  <a:pt x="7115" y="1117"/>
                </a:cubicBezTo>
                <a:cubicBezTo>
                  <a:pt x="7118" y="1055"/>
                  <a:pt x="7099" y="1005"/>
                  <a:pt x="7072" y="1006"/>
                </a:cubicBezTo>
                <a:close/>
                <a:moveTo>
                  <a:pt x="7208" y="1006"/>
                </a:moveTo>
                <a:cubicBezTo>
                  <a:pt x="7182" y="1006"/>
                  <a:pt x="7158" y="1058"/>
                  <a:pt x="7155" y="1120"/>
                </a:cubicBezTo>
                <a:cubicBezTo>
                  <a:pt x="7152" y="1183"/>
                  <a:pt x="7172" y="1231"/>
                  <a:pt x="7199" y="1230"/>
                </a:cubicBezTo>
                <a:cubicBezTo>
                  <a:pt x="7226" y="1230"/>
                  <a:pt x="7250" y="1179"/>
                  <a:pt x="7252" y="1117"/>
                </a:cubicBezTo>
                <a:cubicBezTo>
                  <a:pt x="7255" y="1055"/>
                  <a:pt x="7235" y="1005"/>
                  <a:pt x="7208" y="1006"/>
                </a:cubicBezTo>
                <a:close/>
                <a:moveTo>
                  <a:pt x="7345" y="1006"/>
                </a:moveTo>
                <a:cubicBezTo>
                  <a:pt x="7318" y="1006"/>
                  <a:pt x="7294" y="1058"/>
                  <a:pt x="7292" y="1120"/>
                </a:cubicBezTo>
                <a:cubicBezTo>
                  <a:pt x="7289" y="1183"/>
                  <a:pt x="7309" y="1232"/>
                  <a:pt x="7336" y="1232"/>
                </a:cubicBezTo>
                <a:cubicBezTo>
                  <a:pt x="7363" y="1231"/>
                  <a:pt x="7387" y="1179"/>
                  <a:pt x="7389" y="1117"/>
                </a:cubicBezTo>
                <a:cubicBezTo>
                  <a:pt x="7391" y="1055"/>
                  <a:pt x="7372" y="1005"/>
                  <a:pt x="7345" y="1006"/>
                </a:cubicBezTo>
                <a:close/>
                <a:moveTo>
                  <a:pt x="7481" y="1006"/>
                </a:moveTo>
                <a:cubicBezTo>
                  <a:pt x="7455" y="1006"/>
                  <a:pt x="7431" y="1058"/>
                  <a:pt x="7429" y="1120"/>
                </a:cubicBezTo>
                <a:cubicBezTo>
                  <a:pt x="7426" y="1183"/>
                  <a:pt x="7447" y="1232"/>
                  <a:pt x="7473" y="1232"/>
                </a:cubicBezTo>
                <a:cubicBezTo>
                  <a:pt x="7500" y="1231"/>
                  <a:pt x="7524" y="1179"/>
                  <a:pt x="7526" y="1117"/>
                </a:cubicBezTo>
                <a:cubicBezTo>
                  <a:pt x="7528" y="1055"/>
                  <a:pt x="7508" y="1005"/>
                  <a:pt x="7481" y="1006"/>
                </a:cubicBezTo>
                <a:close/>
                <a:moveTo>
                  <a:pt x="7618" y="1006"/>
                </a:moveTo>
                <a:cubicBezTo>
                  <a:pt x="7591" y="1006"/>
                  <a:pt x="7568" y="1058"/>
                  <a:pt x="7566" y="1120"/>
                </a:cubicBezTo>
                <a:cubicBezTo>
                  <a:pt x="7563" y="1183"/>
                  <a:pt x="7583" y="1232"/>
                  <a:pt x="7610" y="1232"/>
                </a:cubicBezTo>
                <a:cubicBezTo>
                  <a:pt x="7637" y="1231"/>
                  <a:pt x="7661" y="1179"/>
                  <a:pt x="7663" y="1117"/>
                </a:cubicBezTo>
                <a:cubicBezTo>
                  <a:pt x="7665" y="1055"/>
                  <a:pt x="7645" y="1005"/>
                  <a:pt x="7618" y="1006"/>
                </a:cubicBezTo>
                <a:close/>
                <a:moveTo>
                  <a:pt x="7754" y="1006"/>
                </a:moveTo>
                <a:cubicBezTo>
                  <a:pt x="7728" y="1006"/>
                  <a:pt x="7704" y="1058"/>
                  <a:pt x="7702" y="1120"/>
                </a:cubicBezTo>
                <a:cubicBezTo>
                  <a:pt x="7700" y="1183"/>
                  <a:pt x="7721" y="1233"/>
                  <a:pt x="7748" y="1232"/>
                </a:cubicBezTo>
                <a:cubicBezTo>
                  <a:pt x="7774" y="1231"/>
                  <a:pt x="7798" y="1179"/>
                  <a:pt x="7800" y="1117"/>
                </a:cubicBezTo>
                <a:cubicBezTo>
                  <a:pt x="7802" y="1055"/>
                  <a:pt x="7781" y="1005"/>
                  <a:pt x="7754" y="1006"/>
                </a:cubicBezTo>
                <a:close/>
                <a:moveTo>
                  <a:pt x="13999" y="1156"/>
                </a:moveTo>
                <a:cubicBezTo>
                  <a:pt x="13972" y="1157"/>
                  <a:pt x="13954" y="1208"/>
                  <a:pt x="13959" y="1271"/>
                </a:cubicBezTo>
                <a:cubicBezTo>
                  <a:pt x="13964" y="1334"/>
                  <a:pt x="13990" y="1385"/>
                  <a:pt x="14017" y="1384"/>
                </a:cubicBezTo>
                <a:cubicBezTo>
                  <a:pt x="14044" y="1384"/>
                  <a:pt x="14062" y="1332"/>
                  <a:pt x="14057" y="1270"/>
                </a:cubicBezTo>
                <a:cubicBezTo>
                  <a:pt x="14052" y="1207"/>
                  <a:pt x="14026" y="1156"/>
                  <a:pt x="13999" y="1156"/>
                </a:cubicBezTo>
                <a:close/>
                <a:moveTo>
                  <a:pt x="14136" y="1156"/>
                </a:moveTo>
                <a:cubicBezTo>
                  <a:pt x="14109" y="1157"/>
                  <a:pt x="14091" y="1208"/>
                  <a:pt x="14096" y="1271"/>
                </a:cubicBezTo>
                <a:cubicBezTo>
                  <a:pt x="14101" y="1334"/>
                  <a:pt x="14128" y="1385"/>
                  <a:pt x="14155" y="1384"/>
                </a:cubicBezTo>
                <a:cubicBezTo>
                  <a:pt x="14182" y="1384"/>
                  <a:pt x="14199" y="1333"/>
                  <a:pt x="14194" y="1270"/>
                </a:cubicBezTo>
                <a:cubicBezTo>
                  <a:pt x="14188" y="1207"/>
                  <a:pt x="14163" y="1156"/>
                  <a:pt x="14136" y="1156"/>
                </a:cubicBezTo>
                <a:close/>
                <a:moveTo>
                  <a:pt x="14272" y="1156"/>
                </a:moveTo>
                <a:cubicBezTo>
                  <a:pt x="14245" y="1157"/>
                  <a:pt x="14228" y="1208"/>
                  <a:pt x="14233" y="1271"/>
                </a:cubicBezTo>
                <a:cubicBezTo>
                  <a:pt x="14239" y="1334"/>
                  <a:pt x="14264" y="1385"/>
                  <a:pt x="14291" y="1384"/>
                </a:cubicBezTo>
                <a:cubicBezTo>
                  <a:pt x="14318" y="1384"/>
                  <a:pt x="14336" y="1333"/>
                  <a:pt x="14331" y="1270"/>
                </a:cubicBezTo>
                <a:cubicBezTo>
                  <a:pt x="14325" y="1207"/>
                  <a:pt x="14299" y="1156"/>
                  <a:pt x="14272" y="1156"/>
                </a:cubicBezTo>
                <a:close/>
                <a:moveTo>
                  <a:pt x="14409" y="1156"/>
                </a:moveTo>
                <a:cubicBezTo>
                  <a:pt x="14382" y="1157"/>
                  <a:pt x="14365" y="1208"/>
                  <a:pt x="14370" y="1271"/>
                </a:cubicBezTo>
                <a:cubicBezTo>
                  <a:pt x="14376" y="1334"/>
                  <a:pt x="14402" y="1385"/>
                  <a:pt x="14429" y="1384"/>
                </a:cubicBezTo>
                <a:cubicBezTo>
                  <a:pt x="14456" y="1384"/>
                  <a:pt x="14473" y="1332"/>
                  <a:pt x="14467" y="1270"/>
                </a:cubicBezTo>
                <a:cubicBezTo>
                  <a:pt x="14462" y="1207"/>
                  <a:pt x="14436" y="1156"/>
                  <a:pt x="14409" y="1156"/>
                </a:cubicBezTo>
                <a:close/>
                <a:moveTo>
                  <a:pt x="14545" y="1156"/>
                </a:moveTo>
                <a:cubicBezTo>
                  <a:pt x="14518" y="1157"/>
                  <a:pt x="14501" y="1208"/>
                  <a:pt x="14507" y="1271"/>
                </a:cubicBezTo>
                <a:cubicBezTo>
                  <a:pt x="14513" y="1334"/>
                  <a:pt x="14539" y="1385"/>
                  <a:pt x="14566" y="1384"/>
                </a:cubicBezTo>
                <a:cubicBezTo>
                  <a:pt x="14593" y="1384"/>
                  <a:pt x="14610" y="1333"/>
                  <a:pt x="14604" y="1270"/>
                </a:cubicBezTo>
                <a:cubicBezTo>
                  <a:pt x="14599" y="1207"/>
                  <a:pt x="14572" y="1156"/>
                  <a:pt x="14545" y="1156"/>
                </a:cubicBezTo>
                <a:close/>
                <a:moveTo>
                  <a:pt x="15111" y="1156"/>
                </a:moveTo>
                <a:cubicBezTo>
                  <a:pt x="15084" y="1157"/>
                  <a:pt x="15068" y="1208"/>
                  <a:pt x="15074" y="1271"/>
                </a:cubicBezTo>
                <a:cubicBezTo>
                  <a:pt x="15080" y="1334"/>
                  <a:pt x="15108" y="1385"/>
                  <a:pt x="15135" y="1384"/>
                </a:cubicBezTo>
                <a:cubicBezTo>
                  <a:pt x="15161" y="1384"/>
                  <a:pt x="15178" y="1332"/>
                  <a:pt x="15171" y="1270"/>
                </a:cubicBezTo>
                <a:cubicBezTo>
                  <a:pt x="15165" y="1207"/>
                  <a:pt x="15138" y="1156"/>
                  <a:pt x="15111" y="1156"/>
                </a:cubicBezTo>
                <a:close/>
                <a:moveTo>
                  <a:pt x="15248" y="1156"/>
                </a:moveTo>
                <a:cubicBezTo>
                  <a:pt x="15221" y="1157"/>
                  <a:pt x="15204" y="1208"/>
                  <a:pt x="15211" y="1271"/>
                </a:cubicBezTo>
                <a:cubicBezTo>
                  <a:pt x="15217" y="1334"/>
                  <a:pt x="15244" y="1385"/>
                  <a:pt x="15271" y="1384"/>
                </a:cubicBezTo>
                <a:cubicBezTo>
                  <a:pt x="15298" y="1384"/>
                  <a:pt x="15315" y="1332"/>
                  <a:pt x="15309" y="1270"/>
                </a:cubicBezTo>
                <a:cubicBezTo>
                  <a:pt x="15302" y="1207"/>
                  <a:pt x="15275" y="1156"/>
                  <a:pt x="15248" y="1156"/>
                </a:cubicBezTo>
                <a:close/>
                <a:moveTo>
                  <a:pt x="15384" y="1156"/>
                </a:moveTo>
                <a:cubicBezTo>
                  <a:pt x="15358" y="1157"/>
                  <a:pt x="15341" y="1208"/>
                  <a:pt x="15348" y="1271"/>
                </a:cubicBezTo>
                <a:cubicBezTo>
                  <a:pt x="15354" y="1334"/>
                  <a:pt x="15382" y="1385"/>
                  <a:pt x="15409" y="1384"/>
                </a:cubicBezTo>
                <a:cubicBezTo>
                  <a:pt x="15436" y="1384"/>
                  <a:pt x="15452" y="1332"/>
                  <a:pt x="15446" y="1270"/>
                </a:cubicBezTo>
                <a:cubicBezTo>
                  <a:pt x="15439" y="1207"/>
                  <a:pt x="15411" y="1156"/>
                  <a:pt x="15384" y="1156"/>
                </a:cubicBezTo>
                <a:close/>
                <a:moveTo>
                  <a:pt x="11228" y="1207"/>
                </a:moveTo>
                <a:cubicBezTo>
                  <a:pt x="11201" y="1207"/>
                  <a:pt x="11180" y="1259"/>
                  <a:pt x="11182" y="1321"/>
                </a:cubicBezTo>
                <a:cubicBezTo>
                  <a:pt x="11184" y="1384"/>
                  <a:pt x="11208" y="1434"/>
                  <a:pt x="11235" y="1433"/>
                </a:cubicBezTo>
                <a:cubicBezTo>
                  <a:pt x="11262" y="1432"/>
                  <a:pt x="11282" y="1381"/>
                  <a:pt x="11280" y="1318"/>
                </a:cubicBezTo>
                <a:cubicBezTo>
                  <a:pt x="11278" y="1256"/>
                  <a:pt x="11254" y="1206"/>
                  <a:pt x="11228" y="1207"/>
                </a:cubicBezTo>
                <a:close/>
                <a:moveTo>
                  <a:pt x="11911" y="1207"/>
                </a:moveTo>
                <a:cubicBezTo>
                  <a:pt x="11884" y="1207"/>
                  <a:pt x="11864" y="1259"/>
                  <a:pt x="11867" y="1321"/>
                </a:cubicBezTo>
                <a:cubicBezTo>
                  <a:pt x="11869" y="1384"/>
                  <a:pt x="11894" y="1434"/>
                  <a:pt x="11920" y="1433"/>
                </a:cubicBezTo>
                <a:cubicBezTo>
                  <a:pt x="11947" y="1432"/>
                  <a:pt x="11967" y="1381"/>
                  <a:pt x="11964" y="1318"/>
                </a:cubicBezTo>
                <a:cubicBezTo>
                  <a:pt x="11962" y="1256"/>
                  <a:pt x="11937" y="1206"/>
                  <a:pt x="11911" y="1207"/>
                </a:cubicBezTo>
                <a:close/>
                <a:moveTo>
                  <a:pt x="12184" y="1207"/>
                </a:moveTo>
                <a:cubicBezTo>
                  <a:pt x="12157" y="1207"/>
                  <a:pt x="12137" y="1259"/>
                  <a:pt x="12140" y="1321"/>
                </a:cubicBezTo>
                <a:cubicBezTo>
                  <a:pt x="12143" y="1384"/>
                  <a:pt x="12168" y="1434"/>
                  <a:pt x="12195" y="1433"/>
                </a:cubicBezTo>
                <a:cubicBezTo>
                  <a:pt x="12222" y="1432"/>
                  <a:pt x="12241" y="1383"/>
                  <a:pt x="12238" y="1320"/>
                </a:cubicBezTo>
                <a:cubicBezTo>
                  <a:pt x="12235" y="1257"/>
                  <a:pt x="12211" y="1206"/>
                  <a:pt x="12184" y="1207"/>
                </a:cubicBezTo>
                <a:close/>
                <a:moveTo>
                  <a:pt x="12340" y="1207"/>
                </a:moveTo>
                <a:cubicBezTo>
                  <a:pt x="12313" y="1207"/>
                  <a:pt x="12294" y="1259"/>
                  <a:pt x="12297" y="1321"/>
                </a:cubicBezTo>
                <a:cubicBezTo>
                  <a:pt x="12300" y="1384"/>
                  <a:pt x="12325" y="1434"/>
                  <a:pt x="12352" y="1433"/>
                </a:cubicBezTo>
                <a:cubicBezTo>
                  <a:pt x="12379" y="1432"/>
                  <a:pt x="12398" y="1381"/>
                  <a:pt x="12394" y="1318"/>
                </a:cubicBezTo>
                <a:cubicBezTo>
                  <a:pt x="12391" y="1256"/>
                  <a:pt x="12367" y="1206"/>
                  <a:pt x="12340" y="1207"/>
                </a:cubicBezTo>
                <a:close/>
                <a:moveTo>
                  <a:pt x="12476" y="1207"/>
                </a:moveTo>
                <a:cubicBezTo>
                  <a:pt x="12449" y="1207"/>
                  <a:pt x="12431" y="1259"/>
                  <a:pt x="12434" y="1321"/>
                </a:cubicBezTo>
                <a:cubicBezTo>
                  <a:pt x="12437" y="1384"/>
                  <a:pt x="12462" y="1435"/>
                  <a:pt x="12489" y="1435"/>
                </a:cubicBezTo>
                <a:cubicBezTo>
                  <a:pt x="12516" y="1434"/>
                  <a:pt x="12535" y="1383"/>
                  <a:pt x="12531" y="1320"/>
                </a:cubicBezTo>
                <a:cubicBezTo>
                  <a:pt x="12528" y="1257"/>
                  <a:pt x="12503" y="1206"/>
                  <a:pt x="12476" y="1207"/>
                </a:cubicBezTo>
                <a:close/>
                <a:moveTo>
                  <a:pt x="12613" y="1207"/>
                </a:moveTo>
                <a:cubicBezTo>
                  <a:pt x="12586" y="1207"/>
                  <a:pt x="12568" y="1259"/>
                  <a:pt x="12571" y="1321"/>
                </a:cubicBezTo>
                <a:cubicBezTo>
                  <a:pt x="12575" y="1384"/>
                  <a:pt x="12599" y="1435"/>
                  <a:pt x="12626" y="1435"/>
                </a:cubicBezTo>
                <a:cubicBezTo>
                  <a:pt x="12653" y="1434"/>
                  <a:pt x="12672" y="1383"/>
                  <a:pt x="12668" y="1320"/>
                </a:cubicBezTo>
                <a:cubicBezTo>
                  <a:pt x="12665" y="1257"/>
                  <a:pt x="12640" y="1206"/>
                  <a:pt x="12613" y="1207"/>
                </a:cubicBezTo>
                <a:close/>
                <a:moveTo>
                  <a:pt x="12750" y="1207"/>
                </a:moveTo>
                <a:cubicBezTo>
                  <a:pt x="12723" y="1207"/>
                  <a:pt x="12704" y="1259"/>
                  <a:pt x="12708" y="1321"/>
                </a:cubicBezTo>
                <a:cubicBezTo>
                  <a:pt x="12712" y="1384"/>
                  <a:pt x="12736" y="1435"/>
                  <a:pt x="12763" y="1435"/>
                </a:cubicBezTo>
                <a:cubicBezTo>
                  <a:pt x="12790" y="1434"/>
                  <a:pt x="12809" y="1383"/>
                  <a:pt x="12805" y="1320"/>
                </a:cubicBezTo>
                <a:cubicBezTo>
                  <a:pt x="12801" y="1257"/>
                  <a:pt x="12777" y="1206"/>
                  <a:pt x="12750" y="1207"/>
                </a:cubicBezTo>
                <a:close/>
                <a:moveTo>
                  <a:pt x="12886" y="1207"/>
                </a:moveTo>
                <a:cubicBezTo>
                  <a:pt x="12860" y="1207"/>
                  <a:pt x="12841" y="1259"/>
                  <a:pt x="12845" y="1321"/>
                </a:cubicBezTo>
                <a:cubicBezTo>
                  <a:pt x="12849" y="1384"/>
                  <a:pt x="12873" y="1435"/>
                  <a:pt x="12900" y="1435"/>
                </a:cubicBezTo>
                <a:cubicBezTo>
                  <a:pt x="12927" y="1434"/>
                  <a:pt x="12946" y="1383"/>
                  <a:pt x="12942" y="1320"/>
                </a:cubicBezTo>
                <a:cubicBezTo>
                  <a:pt x="12938" y="1257"/>
                  <a:pt x="12913" y="1206"/>
                  <a:pt x="12886" y="1207"/>
                </a:cubicBezTo>
                <a:close/>
                <a:moveTo>
                  <a:pt x="13023" y="1207"/>
                </a:moveTo>
                <a:cubicBezTo>
                  <a:pt x="12996" y="1207"/>
                  <a:pt x="12978" y="1259"/>
                  <a:pt x="12982" y="1321"/>
                </a:cubicBezTo>
                <a:cubicBezTo>
                  <a:pt x="12986" y="1384"/>
                  <a:pt x="13010" y="1435"/>
                  <a:pt x="13037" y="1435"/>
                </a:cubicBezTo>
                <a:cubicBezTo>
                  <a:pt x="13064" y="1434"/>
                  <a:pt x="13083" y="1383"/>
                  <a:pt x="13079" y="1320"/>
                </a:cubicBezTo>
                <a:cubicBezTo>
                  <a:pt x="13075" y="1257"/>
                  <a:pt x="13050" y="1206"/>
                  <a:pt x="13023" y="1207"/>
                </a:cubicBezTo>
                <a:close/>
                <a:moveTo>
                  <a:pt x="13159" y="1207"/>
                </a:moveTo>
                <a:cubicBezTo>
                  <a:pt x="13133" y="1207"/>
                  <a:pt x="13114" y="1259"/>
                  <a:pt x="13118" y="1321"/>
                </a:cubicBezTo>
                <a:cubicBezTo>
                  <a:pt x="13123" y="1384"/>
                  <a:pt x="13148" y="1435"/>
                  <a:pt x="13175" y="1435"/>
                </a:cubicBezTo>
                <a:cubicBezTo>
                  <a:pt x="13202" y="1434"/>
                  <a:pt x="13220" y="1383"/>
                  <a:pt x="13216" y="1320"/>
                </a:cubicBezTo>
                <a:cubicBezTo>
                  <a:pt x="13211" y="1257"/>
                  <a:pt x="13186" y="1206"/>
                  <a:pt x="13159" y="1207"/>
                </a:cubicBezTo>
                <a:close/>
                <a:moveTo>
                  <a:pt x="13296" y="1207"/>
                </a:moveTo>
                <a:cubicBezTo>
                  <a:pt x="13269" y="1207"/>
                  <a:pt x="13251" y="1259"/>
                  <a:pt x="13255" y="1321"/>
                </a:cubicBezTo>
                <a:cubicBezTo>
                  <a:pt x="13260" y="1384"/>
                  <a:pt x="13285" y="1435"/>
                  <a:pt x="13312" y="1435"/>
                </a:cubicBezTo>
                <a:cubicBezTo>
                  <a:pt x="13338" y="1434"/>
                  <a:pt x="13357" y="1383"/>
                  <a:pt x="13352" y="1320"/>
                </a:cubicBezTo>
                <a:cubicBezTo>
                  <a:pt x="13348" y="1257"/>
                  <a:pt x="13323" y="1206"/>
                  <a:pt x="13296" y="1207"/>
                </a:cubicBezTo>
                <a:close/>
                <a:moveTo>
                  <a:pt x="13433" y="1207"/>
                </a:moveTo>
                <a:cubicBezTo>
                  <a:pt x="13406" y="1207"/>
                  <a:pt x="13388" y="1259"/>
                  <a:pt x="13392" y="1321"/>
                </a:cubicBezTo>
                <a:cubicBezTo>
                  <a:pt x="13396" y="1384"/>
                  <a:pt x="13422" y="1435"/>
                  <a:pt x="13449" y="1435"/>
                </a:cubicBezTo>
                <a:cubicBezTo>
                  <a:pt x="13476" y="1434"/>
                  <a:pt x="13494" y="1383"/>
                  <a:pt x="13489" y="1320"/>
                </a:cubicBezTo>
                <a:cubicBezTo>
                  <a:pt x="13485" y="1257"/>
                  <a:pt x="13460" y="1206"/>
                  <a:pt x="13433" y="1207"/>
                </a:cubicBezTo>
                <a:close/>
                <a:moveTo>
                  <a:pt x="13569" y="1207"/>
                </a:moveTo>
                <a:cubicBezTo>
                  <a:pt x="13542" y="1207"/>
                  <a:pt x="13524" y="1259"/>
                  <a:pt x="13529" y="1321"/>
                </a:cubicBezTo>
                <a:cubicBezTo>
                  <a:pt x="13534" y="1384"/>
                  <a:pt x="13559" y="1435"/>
                  <a:pt x="13586" y="1435"/>
                </a:cubicBezTo>
                <a:cubicBezTo>
                  <a:pt x="13613" y="1434"/>
                  <a:pt x="13631" y="1383"/>
                  <a:pt x="13626" y="1320"/>
                </a:cubicBezTo>
                <a:cubicBezTo>
                  <a:pt x="13621" y="1257"/>
                  <a:pt x="13596" y="1206"/>
                  <a:pt x="13569" y="1207"/>
                </a:cubicBezTo>
                <a:close/>
                <a:moveTo>
                  <a:pt x="13726" y="1207"/>
                </a:moveTo>
                <a:cubicBezTo>
                  <a:pt x="13699" y="1207"/>
                  <a:pt x="13681" y="1259"/>
                  <a:pt x="13685" y="1321"/>
                </a:cubicBezTo>
                <a:cubicBezTo>
                  <a:pt x="13690" y="1384"/>
                  <a:pt x="13716" y="1435"/>
                  <a:pt x="13743" y="1435"/>
                </a:cubicBezTo>
                <a:cubicBezTo>
                  <a:pt x="13770" y="1434"/>
                  <a:pt x="13787" y="1383"/>
                  <a:pt x="13783" y="1320"/>
                </a:cubicBezTo>
                <a:cubicBezTo>
                  <a:pt x="13778" y="1257"/>
                  <a:pt x="13753" y="1206"/>
                  <a:pt x="13726" y="1207"/>
                </a:cubicBezTo>
                <a:close/>
                <a:moveTo>
                  <a:pt x="13862" y="1207"/>
                </a:moveTo>
                <a:cubicBezTo>
                  <a:pt x="13835" y="1207"/>
                  <a:pt x="13817" y="1259"/>
                  <a:pt x="13822" y="1321"/>
                </a:cubicBezTo>
                <a:cubicBezTo>
                  <a:pt x="13827" y="1384"/>
                  <a:pt x="13853" y="1435"/>
                  <a:pt x="13880" y="1435"/>
                </a:cubicBezTo>
                <a:cubicBezTo>
                  <a:pt x="13907" y="1434"/>
                  <a:pt x="13925" y="1383"/>
                  <a:pt x="13920" y="1320"/>
                </a:cubicBezTo>
                <a:cubicBezTo>
                  <a:pt x="13915" y="1257"/>
                  <a:pt x="13889" y="1206"/>
                  <a:pt x="13862" y="1207"/>
                </a:cubicBezTo>
                <a:close/>
                <a:moveTo>
                  <a:pt x="11774" y="1257"/>
                </a:moveTo>
                <a:cubicBezTo>
                  <a:pt x="11747" y="1258"/>
                  <a:pt x="11727" y="1309"/>
                  <a:pt x="11730" y="1372"/>
                </a:cubicBezTo>
                <a:cubicBezTo>
                  <a:pt x="11732" y="1434"/>
                  <a:pt x="11757" y="1484"/>
                  <a:pt x="11784" y="1483"/>
                </a:cubicBezTo>
                <a:cubicBezTo>
                  <a:pt x="11810" y="1483"/>
                  <a:pt x="11830" y="1431"/>
                  <a:pt x="11828" y="1369"/>
                </a:cubicBezTo>
                <a:cubicBezTo>
                  <a:pt x="11825" y="1306"/>
                  <a:pt x="11801" y="1256"/>
                  <a:pt x="11774" y="1257"/>
                </a:cubicBezTo>
                <a:close/>
                <a:moveTo>
                  <a:pt x="7325" y="1307"/>
                </a:moveTo>
                <a:cubicBezTo>
                  <a:pt x="7299" y="1308"/>
                  <a:pt x="7275" y="1360"/>
                  <a:pt x="7272" y="1422"/>
                </a:cubicBezTo>
                <a:cubicBezTo>
                  <a:pt x="7270" y="1484"/>
                  <a:pt x="7290" y="1534"/>
                  <a:pt x="7317" y="1534"/>
                </a:cubicBezTo>
                <a:cubicBezTo>
                  <a:pt x="7344" y="1533"/>
                  <a:pt x="7368" y="1481"/>
                  <a:pt x="7370" y="1419"/>
                </a:cubicBezTo>
                <a:cubicBezTo>
                  <a:pt x="7372" y="1356"/>
                  <a:pt x="7352" y="1307"/>
                  <a:pt x="7325" y="1307"/>
                </a:cubicBezTo>
                <a:close/>
                <a:moveTo>
                  <a:pt x="7462" y="1307"/>
                </a:moveTo>
                <a:cubicBezTo>
                  <a:pt x="7436" y="1308"/>
                  <a:pt x="7412" y="1360"/>
                  <a:pt x="7409" y="1422"/>
                </a:cubicBezTo>
                <a:cubicBezTo>
                  <a:pt x="7407" y="1484"/>
                  <a:pt x="7427" y="1534"/>
                  <a:pt x="7454" y="1534"/>
                </a:cubicBezTo>
                <a:cubicBezTo>
                  <a:pt x="7481" y="1533"/>
                  <a:pt x="7505" y="1481"/>
                  <a:pt x="7507" y="1419"/>
                </a:cubicBezTo>
                <a:cubicBezTo>
                  <a:pt x="7509" y="1357"/>
                  <a:pt x="7489" y="1307"/>
                  <a:pt x="7462" y="1307"/>
                </a:cubicBezTo>
                <a:close/>
                <a:moveTo>
                  <a:pt x="7618" y="1307"/>
                </a:moveTo>
                <a:cubicBezTo>
                  <a:pt x="7591" y="1308"/>
                  <a:pt x="7568" y="1360"/>
                  <a:pt x="7566" y="1422"/>
                </a:cubicBezTo>
                <a:cubicBezTo>
                  <a:pt x="7563" y="1484"/>
                  <a:pt x="7584" y="1534"/>
                  <a:pt x="7611" y="1534"/>
                </a:cubicBezTo>
                <a:cubicBezTo>
                  <a:pt x="7638" y="1533"/>
                  <a:pt x="7661" y="1481"/>
                  <a:pt x="7663" y="1419"/>
                </a:cubicBezTo>
                <a:cubicBezTo>
                  <a:pt x="7665" y="1357"/>
                  <a:pt x="7645" y="1307"/>
                  <a:pt x="7618" y="1307"/>
                </a:cubicBezTo>
                <a:close/>
                <a:moveTo>
                  <a:pt x="6350" y="1358"/>
                </a:moveTo>
                <a:cubicBezTo>
                  <a:pt x="6324" y="1358"/>
                  <a:pt x="6299" y="1408"/>
                  <a:pt x="6295" y="1471"/>
                </a:cubicBezTo>
                <a:cubicBezTo>
                  <a:pt x="6292" y="1533"/>
                  <a:pt x="6311" y="1585"/>
                  <a:pt x="6338" y="1584"/>
                </a:cubicBezTo>
                <a:cubicBezTo>
                  <a:pt x="6365" y="1583"/>
                  <a:pt x="6389" y="1531"/>
                  <a:pt x="6393" y="1469"/>
                </a:cubicBezTo>
                <a:cubicBezTo>
                  <a:pt x="6396" y="1407"/>
                  <a:pt x="6377" y="1357"/>
                  <a:pt x="6350" y="1358"/>
                </a:cubicBezTo>
                <a:close/>
                <a:moveTo>
                  <a:pt x="6506" y="1358"/>
                </a:moveTo>
                <a:cubicBezTo>
                  <a:pt x="6479" y="1358"/>
                  <a:pt x="6455" y="1408"/>
                  <a:pt x="6452" y="1471"/>
                </a:cubicBezTo>
                <a:cubicBezTo>
                  <a:pt x="6448" y="1533"/>
                  <a:pt x="6467" y="1585"/>
                  <a:pt x="6494" y="1584"/>
                </a:cubicBezTo>
                <a:cubicBezTo>
                  <a:pt x="6521" y="1583"/>
                  <a:pt x="6546" y="1531"/>
                  <a:pt x="6549" y="1469"/>
                </a:cubicBezTo>
                <a:cubicBezTo>
                  <a:pt x="6552" y="1407"/>
                  <a:pt x="6533" y="1357"/>
                  <a:pt x="6506" y="1358"/>
                </a:cubicBezTo>
                <a:close/>
                <a:moveTo>
                  <a:pt x="6643" y="1358"/>
                </a:moveTo>
                <a:cubicBezTo>
                  <a:pt x="6616" y="1358"/>
                  <a:pt x="6592" y="1410"/>
                  <a:pt x="6589" y="1472"/>
                </a:cubicBezTo>
                <a:cubicBezTo>
                  <a:pt x="6585" y="1535"/>
                  <a:pt x="6604" y="1585"/>
                  <a:pt x="6631" y="1584"/>
                </a:cubicBezTo>
                <a:cubicBezTo>
                  <a:pt x="6658" y="1583"/>
                  <a:pt x="6683" y="1531"/>
                  <a:pt x="6686" y="1469"/>
                </a:cubicBezTo>
                <a:cubicBezTo>
                  <a:pt x="6689" y="1407"/>
                  <a:pt x="6670" y="1357"/>
                  <a:pt x="6643" y="1358"/>
                </a:cubicBezTo>
                <a:close/>
                <a:moveTo>
                  <a:pt x="6779" y="1358"/>
                </a:moveTo>
                <a:cubicBezTo>
                  <a:pt x="6752" y="1358"/>
                  <a:pt x="6729" y="1410"/>
                  <a:pt x="6726" y="1472"/>
                </a:cubicBezTo>
                <a:cubicBezTo>
                  <a:pt x="6722" y="1535"/>
                  <a:pt x="6741" y="1585"/>
                  <a:pt x="6768" y="1584"/>
                </a:cubicBezTo>
                <a:cubicBezTo>
                  <a:pt x="6795" y="1583"/>
                  <a:pt x="6820" y="1531"/>
                  <a:pt x="6823" y="1469"/>
                </a:cubicBezTo>
                <a:cubicBezTo>
                  <a:pt x="6826" y="1407"/>
                  <a:pt x="6806" y="1357"/>
                  <a:pt x="6779" y="1358"/>
                </a:cubicBezTo>
                <a:close/>
                <a:moveTo>
                  <a:pt x="6916" y="1358"/>
                </a:moveTo>
                <a:cubicBezTo>
                  <a:pt x="6889" y="1358"/>
                  <a:pt x="6865" y="1410"/>
                  <a:pt x="6862" y="1472"/>
                </a:cubicBezTo>
                <a:cubicBezTo>
                  <a:pt x="6859" y="1535"/>
                  <a:pt x="6878" y="1585"/>
                  <a:pt x="6905" y="1584"/>
                </a:cubicBezTo>
                <a:cubicBezTo>
                  <a:pt x="6932" y="1583"/>
                  <a:pt x="6957" y="1531"/>
                  <a:pt x="6960" y="1469"/>
                </a:cubicBezTo>
                <a:cubicBezTo>
                  <a:pt x="6962" y="1407"/>
                  <a:pt x="6943" y="1357"/>
                  <a:pt x="6916" y="1358"/>
                </a:cubicBezTo>
                <a:close/>
                <a:moveTo>
                  <a:pt x="7052" y="1358"/>
                </a:moveTo>
                <a:cubicBezTo>
                  <a:pt x="7026" y="1358"/>
                  <a:pt x="7001" y="1410"/>
                  <a:pt x="6999" y="1472"/>
                </a:cubicBezTo>
                <a:cubicBezTo>
                  <a:pt x="6996" y="1535"/>
                  <a:pt x="7016" y="1585"/>
                  <a:pt x="7043" y="1584"/>
                </a:cubicBezTo>
                <a:cubicBezTo>
                  <a:pt x="7070" y="1583"/>
                  <a:pt x="7094" y="1531"/>
                  <a:pt x="7096" y="1469"/>
                </a:cubicBezTo>
                <a:cubicBezTo>
                  <a:pt x="7099" y="1407"/>
                  <a:pt x="7079" y="1357"/>
                  <a:pt x="7052" y="1358"/>
                </a:cubicBezTo>
                <a:close/>
                <a:moveTo>
                  <a:pt x="7189" y="1358"/>
                </a:moveTo>
                <a:cubicBezTo>
                  <a:pt x="7162" y="1358"/>
                  <a:pt x="7138" y="1410"/>
                  <a:pt x="7135" y="1472"/>
                </a:cubicBezTo>
                <a:cubicBezTo>
                  <a:pt x="7133" y="1535"/>
                  <a:pt x="7153" y="1585"/>
                  <a:pt x="7179" y="1584"/>
                </a:cubicBezTo>
                <a:cubicBezTo>
                  <a:pt x="7206" y="1583"/>
                  <a:pt x="7231" y="1531"/>
                  <a:pt x="7233" y="1469"/>
                </a:cubicBezTo>
                <a:cubicBezTo>
                  <a:pt x="7236" y="1407"/>
                  <a:pt x="7216" y="1357"/>
                  <a:pt x="7189" y="1358"/>
                </a:cubicBezTo>
                <a:close/>
                <a:moveTo>
                  <a:pt x="3601" y="1408"/>
                </a:moveTo>
                <a:cubicBezTo>
                  <a:pt x="3574" y="1409"/>
                  <a:pt x="3546" y="1459"/>
                  <a:pt x="3539" y="1521"/>
                </a:cubicBezTo>
                <a:cubicBezTo>
                  <a:pt x="3533" y="1583"/>
                  <a:pt x="3549" y="1633"/>
                  <a:pt x="3576" y="1633"/>
                </a:cubicBezTo>
                <a:cubicBezTo>
                  <a:pt x="3603" y="1632"/>
                  <a:pt x="3631" y="1582"/>
                  <a:pt x="3637" y="1519"/>
                </a:cubicBezTo>
                <a:cubicBezTo>
                  <a:pt x="3644" y="1457"/>
                  <a:pt x="3627" y="1407"/>
                  <a:pt x="3601" y="1408"/>
                </a:cubicBezTo>
                <a:close/>
                <a:moveTo>
                  <a:pt x="3737" y="1408"/>
                </a:moveTo>
                <a:cubicBezTo>
                  <a:pt x="3710" y="1408"/>
                  <a:pt x="3683" y="1459"/>
                  <a:pt x="3676" y="1521"/>
                </a:cubicBezTo>
                <a:cubicBezTo>
                  <a:pt x="3670" y="1583"/>
                  <a:pt x="3687" y="1633"/>
                  <a:pt x="3714" y="1633"/>
                </a:cubicBezTo>
                <a:cubicBezTo>
                  <a:pt x="3741" y="1632"/>
                  <a:pt x="3768" y="1582"/>
                  <a:pt x="3774" y="1519"/>
                </a:cubicBezTo>
                <a:cubicBezTo>
                  <a:pt x="3781" y="1457"/>
                  <a:pt x="3764" y="1407"/>
                  <a:pt x="3737" y="1408"/>
                </a:cubicBezTo>
                <a:close/>
                <a:moveTo>
                  <a:pt x="4985" y="1408"/>
                </a:moveTo>
                <a:cubicBezTo>
                  <a:pt x="4958" y="1409"/>
                  <a:pt x="4932" y="1459"/>
                  <a:pt x="4927" y="1521"/>
                </a:cubicBezTo>
                <a:cubicBezTo>
                  <a:pt x="4922" y="1583"/>
                  <a:pt x="4940" y="1633"/>
                  <a:pt x="4967" y="1633"/>
                </a:cubicBezTo>
                <a:cubicBezTo>
                  <a:pt x="4994" y="1632"/>
                  <a:pt x="5020" y="1582"/>
                  <a:pt x="5025" y="1519"/>
                </a:cubicBezTo>
                <a:cubicBezTo>
                  <a:pt x="5030" y="1457"/>
                  <a:pt x="5012" y="1407"/>
                  <a:pt x="4985" y="1408"/>
                </a:cubicBezTo>
                <a:close/>
                <a:moveTo>
                  <a:pt x="5122" y="1408"/>
                </a:moveTo>
                <a:cubicBezTo>
                  <a:pt x="5095" y="1408"/>
                  <a:pt x="5069" y="1459"/>
                  <a:pt x="5064" y="1521"/>
                </a:cubicBezTo>
                <a:cubicBezTo>
                  <a:pt x="5059" y="1583"/>
                  <a:pt x="5077" y="1633"/>
                  <a:pt x="5103" y="1633"/>
                </a:cubicBezTo>
                <a:cubicBezTo>
                  <a:pt x="5130" y="1632"/>
                  <a:pt x="5157" y="1582"/>
                  <a:pt x="5162" y="1519"/>
                </a:cubicBezTo>
                <a:cubicBezTo>
                  <a:pt x="5166" y="1457"/>
                  <a:pt x="5149" y="1407"/>
                  <a:pt x="5122" y="1408"/>
                </a:cubicBezTo>
                <a:close/>
                <a:moveTo>
                  <a:pt x="5258" y="1408"/>
                </a:moveTo>
                <a:cubicBezTo>
                  <a:pt x="5231" y="1409"/>
                  <a:pt x="5205" y="1459"/>
                  <a:pt x="5201" y="1521"/>
                </a:cubicBezTo>
                <a:cubicBezTo>
                  <a:pt x="5196" y="1583"/>
                  <a:pt x="5214" y="1633"/>
                  <a:pt x="5241" y="1633"/>
                </a:cubicBezTo>
                <a:cubicBezTo>
                  <a:pt x="5268" y="1632"/>
                  <a:pt x="5294" y="1582"/>
                  <a:pt x="5298" y="1519"/>
                </a:cubicBezTo>
                <a:cubicBezTo>
                  <a:pt x="5303" y="1457"/>
                  <a:pt x="5285" y="1407"/>
                  <a:pt x="5258" y="1408"/>
                </a:cubicBezTo>
                <a:close/>
                <a:moveTo>
                  <a:pt x="16537" y="1408"/>
                </a:moveTo>
                <a:cubicBezTo>
                  <a:pt x="16510" y="1409"/>
                  <a:pt x="16494" y="1460"/>
                  <a:pt x="16502" y="1523"/>
                </a:cubicBezTo>
                <a:cubicBezTo>
                  <a:pt x="16510" y="1586"/>
                  <a:pt x="16538" y="1636"/>
                  <a:pt x="16565" y="1636"/>
                </a:cubicBezTo>
                <a:cubicBezTo>
                  <a:pt x="16593" y="1635"/>
                  <a:pt x="16608" y="1584"/>
                  <a:pt x="16600" y="1521"/>
                </a:cubicBezTo>
                <a:cubicBezTo>
                  <a:pt x="16592" y="1458"/>
                  <a:pt x="16564" y="1407"/>
                  <a:pt x="16537" y="1408"/>
                </a:cubicBezTo>
                <a:close/>
                <a:moveTo>
                  <a:pt x="16674" y="1408"/>
                </a:moveTo>
                <a:cubicBezTo>
                  <a:pt x="16647" y="1409"/>
                  <a:pt x="16631" y="1460"/>
                  <a:pt x="16639" y="1523"/>
                </a:cubicBezTo>
                <a:cubicBezTo>
                  <a:pt x="16647" y="1586"/>
                  <a:pt x="16675" y="1636"/>
                  <a:pt x="16702" y="1636"/>
                </a:cubicBezTo>
                <a:cubicBezTo>
                  <a:pt x="16729" y="1635"/>
                  <a:pt x="16745" y="1584"/>
                  <a:pt x="16737" y="1521"/>
                </a:cubicBezTo>
                <a:cubicBezTo>
                  <a:pt x="16729" y="1458"/>
                  <a:pt x="16701" y="1407"/>
                  <a:pt x="16674" y="1408"/>
                </a:cubicBezTo>
                <a:close/>
                <a:moveTo>
                  <a:pt x="16810" y="1408"/>
                </a:moveTo>
                <a:cubicBezTo>
                  <a:pt x="16783" y="1409"/>
                  <a:pt x="16768" y="1460"/>
                  <a:pt x="16776" y="1523"/>
                </a:cubicBezTo>
                <a:cubicBezTo>
                  <a:pt x="16784" y="1586"/>
                  <a:pt x="16813" y="1636"/>
                  <a:pt x="16840" y="1636"/>
                </a:cubicBezTo>
                <a:cubicBezTo>
                  <a:pt x="16867" y="1635"/>
                  <a:pt x="16882" y="1584"/>
                  <a:pt x="16874" y="1521"/>
                </a:cubicBezTo>
                <a:cubicBezTo>
                  <a:pt x="16866" y="1458"/>
                  <a:pt x="16837" y="1407"/>
                  <a:pt x="16810" y="1408"/>
                </a:cubicBezTo>
                <a:close/>
                <a:moveTo>
                  <a:pt x="16966" y="1408"/>
                </a:moveTo>
                <a:cubicBezTo>
                  <a:pt x="16939" y="1408"/>
                  <a:pt x="16924" y="1460"/>
                  <a:pt x="16933" y="1523"/>
                </a:cubicBezTo>
                <a:cubicBezTo>
                  <a:pt x="16941" y="1586"/>
                  <a:pt x="16970" y="1636"/>
                  <a:pt x="16997" y="1636"/>
                </a:cubicBezTo>
                <a:cubicBezTo>
                  <a:pt x="17024" y="1635"/>
                  <a:pt x="17039" y="1584"/>
                  <a:pt x="17030" y="1521"/>
                </a:cubicBezTo>
                <a:cubicBezTo>
                  <a:pt x="17022" y="1458"/>
                  <a:pt x="16993" y="1407"/>
                  <a:pt x="16966" y="1408"/>
                </a:cubicBezTo>
                <a:close/>
                <a:moveTo>
                  <a:pt x="17103" y="1408"/>
                </a:moveTo>
                <a:cubicBezTo>
                  <a:pt x="17076" y="1408"/>
                  <a:pt x="17061" y="1460"/>
                  <a:pt x="17069" y="1523"/>
                </a:cubicBezTo>
                <a:cubicBezTo>
                  <a:pt x="17078" y="1586"/>
                  <a:pt x="17107" y="1636"/>
                  <a:pt x="17134" y="1636"/>
                </a:cubicBezTo>
                <a:cubicBezTo>
                  <a:pt x="17161" y="1635"/>
                  <a:pt x="17176" y="1584"/>
                  <a:pt x="17167" y="1521"/>
                </a:cubicBezTo>
                <a:cubicBezTo>
                  <a:pt x="17159" y="1458"/>
                  <a:pt x="17130" y="1407"/>
                  <a:pt x="17103" y="1408"/>
                </a:cubicBezTo>
                <a:close/>
                <a:moveTo>
                  <a:pt x="14448" y="1458"/>
                </a:moveTo>
                <a:cubicBezTo>
                  <a:pt x="14421" y="1459"/>
                  <a:pt x="14404" y="1510"/>
                  <a:pt x="14409" y="1573"/>
                </a:cubicBezTo>
                <a:cubicBezTo>
                  <a:pt x="14415" y="1636"/>
                  <a:pt x="14441" y="1687"/>
                  <a:pt x="14468" y="1686"/>
                </a:cubicBezTo>
                <a:cubicBezTo>
                  <a:pt x="14495" y="1685"/>
                  <a:pt x="14513" y="1634"/>
                  <a:pt x="14507" y="1571"/>
                </a:cubicBezTo>
                <a:cubicBezTo>
                  <a:pt x="14502" y="1508"/>
                  <a:pt x="14475" y="1458"/>
                  <a:pt x="14448" y="1458"/>
                </a:cubicBezTo>
                <a:close/>
                <a:moveTo>
                  <a:pt x="14585" y="1458"/>
                </a:moveTo>
                <a:cubicBezTo>
                  <a:pt x="14558" y="1459"/>
                  <a:pt x="14541" y="1510"/>
                  <a:pt x="14546" y="1573"/>
                </a:cubicBezTo>
                <a:cubicBezTo>
                  <a:pt x="14552" y="1636"/>
                  <a:pt x="14578" y="1687"/>
                  <a:pt x="14605" y="1686"/>
                </a:cubicBezTo>
                <a:cubicBezTo>
                  <a:pt x="14633" y="1685"/>
                  <a:pt x="14650" y="1634"/>
                  <a:pt x="14644" y="1571"/>
                </a:cubicBezTo>
                <a:cubicBezTo>
                  <a:pt x="14638" y="1508"/>
                  <a:pt x="14612" y="1458"/>
                  <a:pt x="14585" y="1458"/>
                </a:cubicBezTo>
                <a:close/>
                <a:moveTo>
                  <a:pt x="14722" y="1458"/>
                </a:moveTo>
                <a:cubicBezTo>
                  <a:pt x="14695" y="1459"/>
                  <a:pt x="14677" y="1510"/>
                  <a:pt x="14683" y="1573"/>
                </a:cubicBezTo>
                <a:cubicBezTo>
                  <a:pt x="14689" y="1636"/>
                  <a:pt x="14715" y="1687"/>
                  <a:pt x="14742" y="1686"/>
                </a:cubicBezTo>
                <a:cubicBezTo>
                  <a:pt x="14770" y="1685"/>
                  <a:pt x="14787" y="1634"/>
                  <a:pt x="14781" y="1571"/>
                </a:cubicBezTo>
                <a:cubicBezTo>
                  <a:pt x="14775" y="1508"/>
                  <a:pt x="14749" y="1458"/>
                  <a:pt x="14722" y="1458"/>
                </a:cubicBezTo>
                <a:close/>
                <a:moveTo>
                  <a:pt x="14858" y="1458"/>
                </a:moveTo>
                <a:cubicBezTo>
                  <a:pt x="14831" y="1459"/>
                  <a:pt x="14814" y="1510"/>
                  <a:pt x="14820" y="1573"/>
                </a:cubicBezTo>
                <a:cubicBezTo>
                  <a:pt x="14826" y="1636"/>
                  <a:pt x="14853" y="1687"/>
                  <a:pt x="14880" y="1686"/>
                </a:cubicBezTo>
                <a:cubicBezTo>
                  <a:pt x="14907" y="1685"/>
                  <a:pt x="14924" y="1634"/>
                  <a:pt x="14918" y="1571"/>
                </a:cubicBezTo>
                <a:cubicBezTo>
                  <a:pt x="14912" y="1508"/>
                  <a:pt x="14885" y="1458"/>
                  <a:pt x="14858" y="1458"/>
                </a:cubicBezTo>
                <a:close/>
                <a:moveTo>
                  <a:pt x="14995" y="1458"/>
                </a:moveTo>
                <a:cubicBezTo>
                  <a:pt x="14968" y="1459"/>
                  <a:pt x="14951" y="1510"/>
                  <a:pt x="14957" y="1573"/>
                </a:cubicBezTo>
                <a:cubicBezTo>
                  <a:pt x="14963" y="1636"/>
                  <a:pt x="14990" y="1687"/>
                  <a:pt x="15017" y="1686"/>
                </a:cubicBezTo>
                <a:cubicBezTo>
                  <a:pt x="15044" y="1685"/>
                  <a:pt x="15061" y="1634"/>
                  <a:pt x="15055" y="1571"/>
                </a:cubicBezTo>
                <a:cubicBezTo>
                  <a:pt x="15048" y="1508"/>
                  <a:pt x="15022" y="1458"/>
                  <a:pt x="14995" y="1458"/>
                </a:cubicBezTo>
                <a:close/>
                <a:moveTo>
                  <a:pt x="15151" y="1458"/>
                </a:moveTo>
                <a:cubicBezTo>
                  <a:pt x="15124" y="1459"/>
                  <a:pt x="15107" y="1510"/>
                  <a:pt x="15113" y="1573"/>
                </a:cubicBezTo>
                <a:cubicBezTo>
                  <a:pt x="15119" y="1636"/>
                  <a:pt x="15147" y="1687"/>
                  <a:pt x="15174" y="1686"/>
                </a:cubicBezTo>
                <a:cubicBezTo>
                  <a:pt x="15201" y="1685"/>
                  <a:pt x="15217" y="1634"/>
                  <a:pt x="15211" y="1571"/>
                </a:cubicBezTo>
                <a:cubicBezTo>
                  <a:pt x="15205" y="1508"/>
                  <a:pt x="15178" y="1458"/>
                  <a:pt x="15151" y="1458"/>
                </a:cubicBezTo>
                <a:close/>
                <a:moveTo>
                  <a:pt x="15287" y="1458"/>
                </a:moveTo>
                <a:cubicBezTo>
                  <a:pt x="15260" y="1459"/>
                  <a:pt x="15244" y="1510"/>
                  <a:pt x="15250" y="1573"/>
                </a:cubicBezTo>
                <a:cubicBezTo>
                  <a:pt x="15256" y="1636"/>
                  <a:pt x="15284" y="1687"/>
                  <a:pt x="15311" y="1686"/>
                </a:cubicBezTo>
                <a:cubicBezTo>
                  <a:pt x="15338" y="1685"/>
                  <a:pt x="15355" y="1634"/>
                  <a:pt x="15348" y="1571"/>
                </a:cubicBezTo>
                <a:cubicBezTo>
                  <a:pt x="15342" y="1508"/>
                  <a:pt x="15314" y="1458"/>
                  <a:pt x="15287" y="1458"/>
                </a:cubicBezTo>
                <a:close/>
                <a:moveTo>
                  <a:pt x="15424" y="1458"/>
                </a:moveTo>
                <a:cubicBezTo>
                  <a:pt x="15397" y="1459"/>
                  <a:pt x="15380" y="1510"/>
                  <a:pt x="15387" y="1573"/>
                </a:cubicBezTo>
                <a:cubicBezTo>
                  <a:pt x="15393" y="1636"/>
                  <a:pt x="15421" y="1687"/>
                  <a:pt x="15448" y="1686"/>
                </a:cubicBezTo>
                <a:cubicBezTo>
                  <a:pt x="15475" y="1685"/>
                  <a:pt x="15492" y="1634"/>
                  <a:pt x="15485" y="1571"/>
                </a:cubicBezTo>
                <a:cubicBezTo>
                  <a:pt x="15479" y="1508"/>
                  <a:pt x="15451" y="1458"/>
                  <a:pt x="15424" y="1458"/>
                </a:cubicBezTo>
                <a:close/>
                <a:moveTo>
                  <a:pt x="15561" y="1458"/>
                </a:moveTo>
                <a:cubicBezTo>
                  <a:pt x="15534" y="1459"/>
                  <a:pt x="15517" y="1510"/>
                  <a:pt x="15524" y="1573"/>
                </a:cubicBezTo>
                <a:cubicBezTo>
                  <a:pt x="15531" y="1636"/>
                  <a:pt x="15558" y="1687"/>
                  <a:pt x="15585" y="1686"/>
                </a:cubicBezTo>
                <a:cubicBezTo>
                  <a:pt x="15612" y="1685"/>
                  <a:pt x="15629" y="1634"/>
                  <a:pt x="15622" y="1571"/>
                </a:cubicBezTo>
                <a:cubicBezTo>
                  <a:pt x="15615" y="1508"/>
                  <a:pt x="15588" y="1458"/>
                  <a:pt x="15561" y="1458"/>
                </a:cubicBezTo>
                <a:close/>
                <a:moveTo>
                  <a:pt x="15697" y="1458"/>
                </a:moveTo>
                <a:cubicBezTo>
                  <a:pt x="15670" y="1459"/>
                  <a:pt x="15654" y="1510"/>
                  <a:pt x="15661" y="1573"/>
                </a:cubicBezTo>
                <a:cubicBezTo>
                  <a:pt x="15668" y="1636"/>
                  <a:pt x="15695" y="1687"/>
                  <a:pt x="15722" y="1686"/>
                </a:cubicBezTo>
                <a:cubicBezTo>
                  <a:pt x="15749" y="1685"/>
                  <a:pt x="15766" y="1634"/>
                  <a:pt x="15759" y="1571"/>
                </a:cubicBezTo>
                <a:cubicBezTo>
                  <a:pt x="15752" y="1508"/>
                  <a:pt x="15724" y="1458"/>
                  <a:pt x="15697" y="1458"/>
                </a:cubicBezTo>
                <a:close/>
                <a:moveTo>
                  <a:pt x="15834" y="1458"/>
                </a:moveTo>
                <a:cubicBezTo>
                  <a:pt x="15807" y="1459"/>
                  <a:pt x="15791" y="1510"/>
                  <a:pt x="15798" y="1573"/>
                </a:cubicBezTo>
                <a:cubicBezTo>
                  <a:pt x="15805" y="1636"/>
                  <a:pt x="15833" y="1687"/>
                  <a:pt x="15860" y="1686"/>
                </a:cubicBezTo>
                <a:cubicBezTo>
                  <a:pt x="15887" y="1685"/>
                  <a:pt x="15903" y="1634"/>
                  <a:pt x="15896" y="1571"/>
                </a:cubicBezTo>
                <a:cubicBezTo>
                  <a:pt x="15889" y="1508"/>
                  <a:pt x="15861" y="1458"/>
                  <a:pt x="15834" y="1458"/>
                </a:cubicBezTo>
                <a:close/>
                <a:moveTo>
                  <a:pt x="15990" y="1458"/>
                </a:moveTo>
                <a:cubicBezTo>
                  <a:pt x="15963" y="1459"/>
                  <a:pt x="15947" y="1510"/>
                  <a:pt x="15954" y="1573"/>
                </a:cubicBezTo>
                <a:cubicBezTo>
                  <a:pt x="15962" y="1636"/>
                  <a:pt x="15989" y="1687"/>
                  <a:pt x="16016" y="1686"/>
                </a:cubicBezTo>
                <a:cubicBezTo>
                  <a:pt x="16043" y="1685"/>
                  <a:pt x="16060" y="1634"/>
                  <a:pt x="16052" y="1571"/>
                </a:cubicBezTo>
                <a:cubicBezTo>
                  <a:pt x="16045" y="1508"/>
                  <a:pt x="16017" y="1458"/>
                  <a:pt x="15990" y="1458"/>
                </a:cubicBezTo>
                <a:close/>
                <a:moveTo>
                  <a:pt x="16127" y="1458"/>
                </a:moveTo>
                <a:cubicBezTo>
                  <a:pt x="16100" y="1459"/>
                  <a:pt x="16084" y="1510"/>
                  <a:pt x="16091" y="1573"/>
                </a:cubicBezTo>
                <a:cubicBezTo>
                  <a:pt x="16099" y="1636"/>
                  <a:pt x="16126" y="1687"/>
                  <a:pt x="16154" y="1686"/>
                </a:cubicBezTo>
                <a:cubicBezTo>
                  <a:pt x="16181" y="1685"/>
                  <a:pt x="16196" y="1634"/>
                  <a:pt x="16189" y="1571"/>
                </a:cubicBezTo>
                <a:cubicBezTo>
                  <a:pt x="16182" y="1508"/>
                  <a:pt x="16154" y="1458"/>
                  <a:pt x="16127" y="1458"/>
                </a:cubicBezTo>
                <a:close/>
                <a:moveTo>
                  <a:pt x="16264" y="1458"/>
                </a:moveTo>
                <a:cubicBezTo>
                  <a:pt x="16237" y="1459"/>
                  <a:pt x="16221" y="1510"/>
                  <a:pt x="16228" y="1573"/>
                </a:cubicBezTo>
                <a:cubicBezTo>
                  <a:pt x="16236" y="1636"/>
                  <a:pt x="16264" y="1687"/>
                  <a:pt x="16291" y="1686"/>
                </a:cubicBezTo>
                <a:cubicBezTo>
                  <a:pt x="16318" y="1685"/>
                  <a:pt x="16334" y="1634"/>
                  <a:pt x="16326" y="1571"/>
                </a:cubicBezTo>
                <a:cubicBezTo>
                  <a:pt x="16318" y="1508"/>
                  <a:pt x="16291" y="1458"/>
                  <a:pt x="16264" y="1458"/>
                </a:cubicBezTo>
                <a:close/>
                <a:moveTo>
                  <a:pt x="16400" y="1458"/>
                </a:moveTo>
                <a:cubicBezTo>
                  <a:pt x="16373" y="1459"/>
                  <a:pt x="16357" y="1510"/>
                  <a:pt x="16365" y="1573"/>
                </a:cubicBezTo>
                <a:cubicBezTo>
                  <a:pt x="16373" y="1636"/>
                  <a:pt x="16401" y="1687"/>
                  <a:pt x="16428" y="1686"/>
                </a:cubicBezTo>
                <a:cubicBezTo>
                  <a:pt x="16455" y="1685"/>
                  <a:pt x="16471" y="1634"/>
                  <a:pt x="16463" y="1571"/>
                </a:cubicBezTo>
                <a:cubicBezTo>
                  <a:pt x="16455" y="1508"/>
                  <a:pt x="16427" y="1458"/>
                  <a:pt x="16400" y="1458"/>
                </a:cubicBezTo>
                <a:close/>
                <a:moveTo>
                  <a:pt x="12204" y="1508"/>
                </a:moveTo>
                <a:cubicBezTo>
                  <a:pt x="12177" y="1509"/>
                  <a:pt x="12157" y="1561"/>
                  <a:pt x="12160" y="1623"/>
                </a:cubicBezTo>
                <a:cubicBezTo>
                  <a:pt x="12163" y="1686"/>
                  <a:pt x="12188" y="1735"/>
                  <a:pt x="12215" y="1735"/>
                </a:cubicBezTo>
                <a:cubicBezTo>
                  <a:pt x="12242" y="1734"/>
                  <a:pt x="12261" y="1683"/>
                  <a:pt x="12258" y="1620"/>
                </a:cubicBezTo>
                <a:cubicBezTo>
                  <a:pt x="12255" y="1557"/>
                  <a:pt x="12231" y="1508"/>
                  <a:pt x="12204" y="1508"/>
                </a:cubicBezTo>
                <a:close/>
                <a:moveTo>
                  <a:pt x="12340" y="1508"/>
                </a:moveTo>
                <a:cubicBezTo>
                  <a:pt x="12313" y="1509"/>
                  <a:pt x="12294" y="1561"/>
                  <a:pt x="12297" y="1623"/>
                </a:cubicBezTo>
                <a:cubicBezTo>
                  <a:pt x="12301" y="1686"/>
                  <a:pt x="12325" y="1735"/>
                  <a:pt x="12352" y="1735"/>
                </a:cubicBezTo>
                <a:cubicBezTo>
                  <a:pt x="12379" y="1734"/>
                  <a:pt x="12398" y="1683"/>
                  <a:pt x="12395" y="1620"/>
                </a:cubicBezTo>
                <a:cubicBezTo>
                  <a:pt x="12392" y="1557"/>
                  <a:pt x="12367" y="1508"/>
                  <a:pt x="12340" y="1508"/>
                </a:cubicBezTo>
                <a:close/>
                <a:moveTo>
                  <a:pt x="12477" y="1508"/>
                </a:moveTo>
                <a:cubicBezTo>
                  <a:pt x="12450" y="1509"/>
                  <a:pt x="12431" y="1561"/>
                  <a:pt x="12434" y="1623"/>
                </a:cubicBezTo>
                <a:cubicBezTo>
                  <a:pt x="12437" y="1686"/>
                  <a:pt x="12462" y="1735"/>
                  <a:pt x="12489" y="1735"/>
                </a:cubicBezTo>
                <a:cubicBezTo>
                  <a:pt x="12516" y="1734"/>
                  <a:pt x="12535" y="1683"/>
                  <a:pt x="12532" y="1620"/>
                </a:cubicBezTo>
                <a:cubicBezTo>
                  <a:pt x="12529" y="1557"/>
                  <a:pt x="12504" y="1508"/>
                  <a:pt x="12477" y="1508"/>
                </a:cubicBezTo>
                <a:close/>
                <a:moveTo>
                  <a:pt x="12613" y="1508"/>
                </a:moveTo>
                <a:cubicBezTo>
                  <a:pt x="12586" y="1509"/>
                  <a:pt x="12568" y="1561"/>
                  <a:pt x="12571" y="1623"/>
                </a:cubicBezTo>
                <a:cubicBezTo>
                  <a:pt x="12575" y="1686"/>
                  <a:pt x="12599" y="1735"/>
                  <a:pt x="12626" y="1735"/>
                </a:cubicBezTo>
                <a:cubicBezTo>
                  <a:pt x="12653" y="1734"/>
                  <a:pt x="12672" y="1684"/>
                  <a:pt x="12669" y="1622"/>
                </a:cubicBezTo>
                <a:cubicBezTo>
                  <a:pt x="12665" y="1559"/>
                  <a:pt x="12640" y="1508"/>
                  <a:pt x="12613" y="1508"/>
                </a:cubicBezTo>
                <a:close/>
                <a:moveTo>
                  <a:pt x="12770" y="1508"/>
                </a:moveTo>
                <a:cubicBezTo>
                  <a:pt x="12743" y="1509"/>
                  <a:pt x="12724" y="1560"/>
                  <a:pt x="12727" y="1623"/>
                </a:cubicBezTo>
                <a:cubicBezTo>
                  <a:pt x="12731" y="1686"/>
                  <a:pt x="12756" y="1735"/>
                  <a:pt x="12783" y="1735"/>
                </a:cubicBezTo>
                <a:cubicBezTo>
                  <a:pt x="12810" y="1734"/>
                  <a:pt x="12829" y="1683"/>
                  <a:pt x="12825" y="1620"/>
                </a:cubicBezTo>
                <a:cubicBezTo>
                  <a:pt x="12821" y="1557"/>
                  <a:pt x="12797" y="1508"/>
                  <a:pt x="12770" y="1508"/>
                </a:cubicBezTo>
                <a:close/>
                <a:moveTo>
                  <a:pt x="12906" y="1508"/>
                </a:moveTo>
                <a:cubicBezTo>
                  <a:pt x="12879" y="1509"/>
                  <a:pt x="12861" y="1560"/>
                  <a:pt x="12864" y="1623"/>
                </a:cubicBezTo>
                <a:cubicBezTo>
                  <a:pt x="12868" y="1686"/>
                  <a:pt x="12893" y="1735"/>
                  <a:pt x="12920" y="1735"/>
                </a:cubicBezTo>
                <a:cubicBezTo>
                  <a:pt x="12947" y="1734"/>
                  <a:pt x="12966" y="1683"/>
                  <a:pt x="12962" y="1620"/>
                </a:cubicBezTo>
                <a:cubicBezTo>
                  <a:pt x="12958" y="1557"/>
                  <a:pt x="12933" y="1508"/>
                  <a:pt x="12906" y="1508"/>
                </a:cubicBezTo>
                <a:close/>
                <a:moveTo>
                  <a:pt x="13043" y="1508"/>
                </a:moveTo>
                <a:cubicBezTo>
                  <a:pt x="13016" y="1509"/>
                  <a:pt x="12997" y="1560"/>
                  <a:pt x="13001" y="1623"/>
                </a:cubicBezTo>
                <a:cubicBezTo>
                  <a:pt x="13005" y="1686"/>
                  <a:pt x="13030" y="1737"/>
                  <a:pt x="13057" y="1736"/>
                </a:cubicBezTo>
                <a:cubicBezTo>
                  <a:pt x="13084" y="1736"/>
                  <a:pt x="13103" y="1684"/>
                  <a:pt x="13099" y="1622"/>
                </a:cubicBezTo>
                <a:cubicBezTo>
                  <a:pt x="13095" y="1559"/>
                  <a:pt x="13070" y="1508"/>
                  <a:pt x="13043" y="1508"/>
                </a:cubicBezTo>
                <a:close/>
                <a:moveTo>
                  <a:pt x="13180" y="1508"/>
                </a:moveTo>
                <a:cubicBezTo>
                  <a:pt x="13153" y="1509"/>
                  <a:pt x="13134" y="1560"/>
                  <a:pt x="13138" y="1623"/>
                </a:cubicBezTo>
                <a:cubicBezTo>
                  <a:pt x="13142" y="1686"/>
                  <a:pt x="13167" y="1737"/>
                  <a:pt x="13194" y="1736"/>
                </a:cubicBezTo>
                <a:cubicBezTo>
                  <a:pt x="13221" y="1736"/>
                  <a:pt x="13240" y="1684"/>
                  <a:pt x="13236" y="1622"/>
                </a:cubicBezTo>
                <a:cubicBezTo>
                  <a:pt x="13231" y="1559"/>
                  <a:pt x="13207" y="1508"/>
                  <a:pt x="13180" y="1508"/>
                </a:cubicBezTo>
                <a:close/>
                <a:moveTo>
                  <a:pt x="13316" y="1508"/>
                </a:moveTo>
                <a:cubicBezTo>
                  <a:pt x="13289" y="1509"/>
                  <a:pt x="13271" y="1560"/>
                  <a:pt x="13275" y="1623"/>
                </a:cubicBezTo>
                <a:cubicBezTo>
                  <a:pt x="13279" y="1686"/>
                  <a:pt x="13305" y="1737"/>
                  <a:pt x="13332" y="1736"/>
                </a:cubicBezTo>
                <a:cubicBezTo>
                  <a:pt x="13359" y="1736"/>
                  <a:pt x="13377" y="1684"/>
                  <a:pt x="13373" y="1622"/>
                </a:cubicBezTo>
                <a:cubicBezTo>
                  <a:pt x="13368" y="1559"/>
                  <a:pt x="13343" y="1508"/>
                  <a:pt x="13316" y="1508"/>
                </a:cubicBezTo>
                <a:close/>
                <a:moveTo>
                  <a:pt x="13453" y="1508"/>
                </a:moveTo>
                <a:cubicBezTo>
                  <a:pt x="13426" y="1509"/>
                  <a:pt x="13407" y="1560"/>
                  <a:pt x="13412" y="1623"/>
                </a:cubicBezTo>
                <a:cubicBezTo>
                  <a:pt x="13416" y="1686"/>
                  <a:pt x="13441" y="1737"/>
                  <a:pt x="13469" y="1736"/>
                </a:cubicBezTo>
                <a:cubicBezTo>
                  <a:pt x="13496" y="1736"/>
                  <a:pt x="13514" y="1684"/>
                  <a:pt x="13509" y="1622"/>
                </a:cubicBezTo>
                <a:cubicBezTo>
                  <a:pt x="13505" y="1559"/>
                  <a:pt x="13480" y="1508"/>
                  <a:pt x="13453" y="1508"/>
                </a:cubicBezTo>
                <a:close/>
                <a:moveTo>
                  <a:pt x="13609" y="1508"/>
                </a:moveTo>
                <a:cubicBezTo>
                  <a:pt x="13582" y="1509"/>
                  <a:pt x="13564" y="1560"/>
                  <a:pt x="13568" y="1623"/>
                </a:cubicBezTo>
                <a:cubicBezTo>
                  <a:pt x="13573" y="1686"/>
                  <a:pt x="13598" y="1737"/>
                  <a:pt x="13626" y="1736"/>
                </a:cubicBezTo>
                <a:cubicBezTo>
                  <a:pt x="13653" y="1736"/>
                  <a:pt x="13671" y="1684"/>
                  <a:pt x="13666" y="1622"/>
                </a:cubicBezTo>
                <a:cubicBezTo>
                  <a:pt x="13661" y="1559"/>
                  <a:pt x="13636" y="1508"/>
                  <a:pt x="13609" y="1508"/>
                </a:cubicBezTo>
                <a:close/>
                <a:moveTo>
                  <a:pt x="13745" y="1508"/>
                </a:moveTo>
                <a:cubicBezTo>
                  <a:pt x="13718" y="1509"/>
                  <a:pt x="13700" y="1560"/>
                  <a:pt x="13705" y="1623"/>
                </a:cubicBezTo>
                <a:cubicBezTo>
                  <a:pt x="13710" y="1686"/>
                  <a:pt x="13735" y="1737"/>
                  <a:pt x="13762" y="1736"/>
                </a:cubicBezTo>
                <a:cubicBezTo>
                  <a:pt x="13790" y="1736"/>
                  <a:pt x="13808" y="1684"/>
                  <a:pt x="13803" y="1622"/>
                </a:cubicBezTo>
                <a:cubicBezTo>
                  <a:pt x="13798" y="1559"/>
                  <a:pt x="13772" y="1508"/>
                  <a:pt x="13745" y="1508"/>
                </a:cubicBezTo>
                <a:close/>
                <a:moveTo>
                  <a:pt x="13882" y="1508"/>
                </a:moveTo>
                <a:cubicBezTo>
                  <a:pt x="13855" y="1509"/>
                  <a:pt x="13837" y="1560"/>
                  <a:pt x="13842" y="1623"/>
                </a:cubicBezTo>
                <a:cubicBezTo>
                  <a:pt x="13847" y="1686"/>
                  <a:pt x="13873" y="1737"/>
                  <a:pt x="13900" y="1736"/>
                </a:cubicBezTo>
                <a:cubicBezTo>
                  <a:pt x="13927" y="1736"/>
                  <a:pt x="13945" y="1684"/>
                  <a:pt x="13940" y="1622"/>
                </a:cubicBezTo>
                <a:cubicBezTo>
                  <a:pt x="13935" y="1559"/>
                  <a:pt x="13909" y="1508"/>
                  <a:pt x="13882" y="1508"/>
                </a:cubicBezTo>
                <a:close/>
                <a:moveTo>
                  <a:pt x="14019" y="1508"/>
                </a:moveTo>
                <a:cubicBezTo>
                  <a:pt x="13992" y="1509"/>
                  <a:pt x="13974" y="1560"/>
                  <a:pt x="13979" y="1623"/>
                </a:cubicBezTo>
                <a:cubicBezTo>
                  <a:pt x="13984" y="1686"/>
                  <a:pt x="14010" y="1737"/>
                  <a:pt x="14037" y="1736"/>
                </a:cubicBezTo>
                <a:cubicBezTo>
                  <a:pt x="14064" y="1736"/>
                  <a:pt x="14082" y="1684"/>
                  <a:pt x="14077" y="1622"/>
                </a:cubicBezTo>
                <a:cubicBezTo>
                  <a:pt x="14072" y="1559"/>
                  <a:pt x="14046" y="1508"/>
                  <a:pt x="14019" y="1508"/>
                </a:cubicBezTo>
                <a:close/>
                <a:moveTo>
                  <a:pt x="14155" y="1508"/>
                </a:moveTo>
                <a:cubicBezTo>
                  <a:pt x="14128" y="1509"/>
                  <a:pt x="14110" y="1560"/>
                  <a:pt x="14116" y="1623"/>
                </a:cubicBezTo>
                <a:cubicBezTo>
                  <a:pt x="14121" y="1686"/>
                  <a:pt x="14147" y="1737"/>
                  <a:pt x="14174" y="1736"/>
                </a:cubicBezTo>
                <a:cubicBezTo>
                  <a:pt x="14201" y="1736"/>
                  <a:pt x="14219" y="1684"/>
                  <a:pt x="14214" y="1622"/>
                </a:cubicBezTo>
                <a:cubicBezTo>
                  <a:pt x="14209" y="1559"/>
                  <a:pt x="14182" y="1508"/>
                  <a:pt x="14155" y="1508"/>
                </a:cubicBezTo>
                <a:close/>
                <a:moveTo>
                  <a:pt x="14292" y="1508"/>
                </a:moveTo>
                <a:cubicBezTo>
                  <a:pt x="14265" y="1509"/>
                  <a:pt x="14248" y="1560"/>
                  <a:pt x="14253" y="1623"/>
                </a:cubicBezTo>
                <a:cubicBezTo>
                  <a:pt x="14258" y="1686"/>
                  <a:pt x="14284" y="1737"/>
                  <a:pt x="14312" y="1736"/>
                </a:cubicBezTo>
                <a:cubicBezTo>
                  <a:pt x="14339" y="1736"/>
                  <a:pt x="14356" y="1684"/>
                  <a:pt x="14351" y="1622"/>
                </a:cubicBezTo>
                <a:cubicBezTo>
                  <a:pt x="14345" y="1559"/>
                  <a:pt x="14319" y="1508"/>
                  <a:pt x="14292" y="1508"/>
                </a:cubicBezTo>
                <a:close/>
                <a:moveTo>
                  <a:pt x="10389" y="1559"/>
                </a:moveTo>
                <a:cubicBezTo>
                  <a:pt x="10362" y="1559"/>
                  <a:pt x="10341" y="1611"/>
                  <a:pt x="10342" y="1673"/>
                </a:cubicBezTo>
                <a:cubicBezTo>
                  <a:pt x="10343" y="1736"/>
                  <a:pt x="10365" y="1786"/>
                  <a:pt x="10392" y="1785"/>
                </a:cubicBezTo>
                <a:cubicBezTo>
                  <a:pt x="10420" y="1784"/>
                  <a:pt x="10441" y="1733"/>
                  <a:pt x="10439" y="1670"/>
                </a:cubicBezTo>
                <a:cubicBezTo>
                  <a:pt x="10438" y="1608"/>
                  <a:pt x="10416" y="1558"/>
                  <a:pt x="10389" y="1559"/>
                </a:cubicBezTo>
                <a:close/>
                <a:moveTo>
                  <a:pt x="11521" y="1559"/>
                </a:moveTo>
                <a:cubicBezTo>
                  <a:pt x="11494" y="1559"/>
                  <a:pt x="11473" y="1611"/>
                  <a:pt x="11476" y="1673"/>
                </a:cubicBezTo>
                <a:cubicBezTo>
                  <a:pt x="11478" y="1736"/>
                  <a:pt x="11502" y="1786"/>
                  <a:pt x="11529" y="1785"/>
                </a:cubicBezTo>
                <a:cubicBezTo>
                  <a:pt x="11556" y="1785"/>
                  <a:pt x="11576" y="1733"/>
                  <a:pt x="11574" y="1670"/>
                </a:cubicBezTo>
                <a:cubicBezTo>
                  <a:pt x="11572" y="1608"/>
                  <a:pt x="11548" y="1558"/>
                  <a:pt x="11521" y="1559"/>
                </a:cubicBezTo>
                <a:close/>
                <a:moveTo>
                  <a:pt x="11657" y="1559"/>
                </a:moveTo>
                <a:cubicBezTo>
                  <a:pt x="11630" y="1559"/>
                  <a:pt x="11610" y="1611"/>
                  <a:pt x="11612" y="1673"/>
                </a:cubicBezTo>
                <a:cubicBezTo>
                  <a:pt x="11615" y="1736"/>
                  <a:pt x="11639" y="1786"/>
                  <a:pt x="11666" y="1785"/>
                </a:cubicBezTo>
                <a:cubicBezTo>
                  <a:pt x="11693" y="1785"/>
                  <a:pt x="11713" y="1733"/>
                  <a:pt x="11711" y="1670"/>
                </a:cubicBezTo>
                <a:cubicBezTo>
                  <a:pt x="11708" y="1608"/>
                  <a:pt x="11684" y="1558"/>
                  <a:pt x="11657" y="1559"/>
                </a:cubicBezTo>
                <a:close/>
                <a:moveTo>
                  <a:pt x="11930" y="1559"/>
                </a:moveTo>
                <a:cubicBezTo>
                  <a:pt x="11903" y="1559"/>
                  <a:pt x="11884" y="1611"/>
                  <a:pt x="11886" y="1673"/>
                </a:cubicBezTo>
                <a:cubicBezTo>
                  <a:pt x="11889" y="1736"/>
                  <a:pt x="11913" y="1786"/>
                  <a:pt x="11941" y="1785"/>
                </a:cubicBezTo>
                <a:cubicBezTo>
                  <a:pt x="11968" y="1784"/>
                  <a:pt x="11987" y="1735"/>
                  <a:pt x="11985" y="1672"/>
                </a:cubicBezTo>
                <a:cubicBezTo>
                  <a:pt x="11982" y="1609"/>
                  <a:pt x="11957" y="1558"/>
                  <a:pt x="11930" y="1559"/>
                </a:cubicBezTo>
                <a:close/>
                <a:moveTo>
                  <a:pt x="12067" y="1559"/>
                </a:moveTo>
                <a:cubicBezTo>
                  <a:pt x="12040" y="1559"/>
                  <a:pt x="12020" y="1611"/>
                  <a:pt x="12023" y="1673"/>
                </a:cubicBezTo>
                <a:cubicBezTo>
                  <a:pt x="12026" y="1736"/>
                  <a:pt x="12050" y="1786"/>
                  <a:pt x="12077" y="1785"/>
                </a:cubicBezTo>
                <a:cubicBezTo>
                  <a:pt x="12104" y="1784"/>
                  <a:pt x="12124" y="1735"/>
                  <a:pt x="12121" y="1672"/>
                </a:cubicBezTo>
                <a:cubicBezTo>
                  <a:pt x="12118" y="1609"/>
                  <a:pt x="12094" y="1558"/>
                  <a:pt x="12067" y="1559"/>
                </a:cubicBezTo>
                <a:close/>
                <a:moveTo>
                  <a:pt x="9550" y="1609"/>
                </a:moveTo>
                <a:cubicBezTo>
                  <a:pt x="9523" y="1610"/>
                  <a:pt x="9501" y="1661"/>
                  <a:pt x="9501" y="1724"/>
                </a:cubicBezTo>
                <a:cubicBezTo>
                  <a:pt x="9501" y="1786"/>
                  <a:pt x="9523" y="1836"/>
                  <a:pt x="9550" y="1835"/>
                </a:cubicBezTo>
                <a:cubicBezTo>
                  <a:pt x="9577" y="1835"/>
                  <a:pt x="9599" y="1783"/>
                  <a:pt x="9599" y="1721"/>
                </a:cubicBezTo>
                <a:cubicBezTo>
                  <a:pt x="9599" y="1658"/>
                  <a:pt x="9577" y="1608"/>
                  <a:pt x="9550" y="1609"/>
                </a:cubicBezTo>
                <a:close/>
                <a:moveTo>
                  <a:pt x="9706" y="1609"/>
                </a:moveTo>
                <a:cubicBezTo>
                  <a:pt x="9679" y="1610"/>
                  <a:pt x="9657" y="1661"/>
                  <a:pt x="9657" y="1724"/>
                </a:cubicBezTo>
                <a:cubicBezTo>
                  <a:pt x="9658" y="1786"/>
                  <a:pt x="9680" y="1836"/>
                  <a:pt x="9707" y="1835"/>
                </a:cubicBezTo>
                <a:cubicBezTo>
                  <a:pt x="9734" y="1835"/>
                  <a:pt x="9755" y="1783"/>
                  <a:pt x="9755" y="1721"/>
                </a:cubicBezTo>
                <a:cubicBezTo>
                  <a:pt x="9755" y="1658"/>
                  <a:pt x="9733" y="1608"/>
                  <a:pt x="9706" y="1609"/>
                </a:cubicBezTo>
                <a:close/>
                <a:moveTo>
                  <a:pt x="9843" y="1609"/>
                </a:moveTo>
                <a:cubicBezTo>
                  <a:pt x="9816" y="1610"/>
                  <a:pt x="9794" y="1661"/>
                  <a:pt x="9794" y="1724"/>
                </a:cubicBezTo>
                <a:cubicBezTo>
                  <a:pt x="9795" y="1786"/>
                  <a:pt x="9817" y="1836"/>
                  <a:pt x="9844" y="1835"/>
                </a:cubicBezTo>
                <a:cubicBezTo>
                  <a:pt x="9871" y="1835"/>
                  <a:pt x="9892" y="1783"/>
                  <a:pt x="9892" y="1721"/>
                </a:cubicBezTo>
                <a:cubicBezTo>
                  <a:pt x="9892" y="1658"/>
                  <a:pt x="9870" y="1608"/>
                  <a:pt x="9843" y="1609"/>
                </a:cubicBezTo>
                <a:close/>
                <a:moveTo>
                  <a:pt x="9979" y="1609"/>
                </a:moveTo>
                <a:cubicBezTo>
                  <a:pt x="9952" y="1610"/>
                  <a:pt x="9931" y="1661"/>
                  <a:pt x="9931" y="1724"/>
                </a:cubicBezTo>
                <a:cubicBezTo>
                  <a:pt x="9932" y="1786"/>
                  <a:pt x="9954" y="1836"/>
                  <a:pt x="9981" y="1835"/>
                </a:cubicBezTo>
                <a:cubicBezTo>
                  <a:pt x="10008" y="1835"/>
                  <a:pt x="10029" y="1783"/>
                  <a:pt x="10029" y="1721"/>
                </a:cubicBezTo>
                <a:cubicBezTo>
                  <a:pt x="10028" y="1658"/>
                  <a:pt x="10006" y="1608"/>
                  <a:pt x="9979" y="1609"/>
                </a:cubicBezTo>
                <a:close/>
                <a:moveTo>
                  <a:pt x="10116" y="1609"/>
                </a:moveTo>
                <a:cubicBezTo>
                  <a:pt x="10089" y="1610"/>
                  <a:pt x="10067" y="1661"/>
                  <a:pt x="10068" y="1724"/>
                </a:cubicBezTo>
                <a:cubicBezTo>
                  <a:pt x="10069" y="1786"/>
                  <a:pt x="10091" y="1836"/>
                  <a:pt x="10118" y="1835"/>
                </a:cubicBezTo>
                <a:cubicBezTo>
                  <a:pt x="10145" y="1835"/>
                  <a:pt x="10167" y="1783"/>
                  <a:pt x="10166" y="1721"/>
                </a:cubicBezTo>
                <a:cubicBezTo>
                  <a:pt x="10165" y="1658"/>
                  <a:pt x="10143" y="1608"/>
                  <a:pt x="10116" y="1609"/>
                </a:cubicBezTo>
                <a:close/>
                <a:moveTo>
                  <a:pt x="10253" y="1609"/>
                </a:moveTo>
                <a:cubicBezTo>
                  <a:pt x="10226" y="1610"/>
                  <a:pt x="10204" y="1661"/>
                  <a:pt x="10205" y="1724"/>
                </a:cubicBezTo>
                <a:cubicBezTo>
                  <a:pt x="10206" y="1786"/>
                  <a:pt x="10229" y="1836"/>
                  <a:pt x="10256" y="1835"/>
                </a:cubicBezTo>
                <a:cubicBezTo>
                  <a:pt x="10283" y="1835"/>
                  <a:pt x="10304" y="1783"/>
                  <a:pt x="10303" y="1721"/>
                </a:cubicBezTo>
                <a:cubicBezTo>
                  <a:pt x="10302" y="1658"/>
                  <a:pt x="10280" y="1608"/>
                  <a:pt x="10253" y="1609"/>
                </a:cubicBezTo>
                <a:close/>
                <a:moveTo>
                  <a:pt x="6331" y="1659"/>
                </a:moveTo>
                <a:cubicBezTo>
                  <a:pt x="6304" y="1660"/>
                  <a:pt x="6280" y="1710"/>
                  <a:pt x="6276" y="1772"/>
                </a:cubicBezTo>
                <a:cubicBezTo>
                  <a:pt x="6272" y="1835"/>
                  <a:pt x="6291" y="1885"/>
                  <a:pt x="6318" y="1884"/>
                </a:cubicBezTo>
                <a:cubicBezTo>
                  <a:pt x="6345" y="1883"/>
                  <a:pt x="6370" y="1833"/>
                  <a:pt x="6374" y="1771"/>
                </a:cubicBezTo>
                <a:cubicBezTo>
                  <a:pt x="6377" y="1709"/>
                  <a:pt x="6358" y="1659"/>
                  <a:pt x="6331" y="1659"/>
                </a:cubicBezTo>
                <a:close/>
                <a:moveTo>
                  <a:pt x="6487" y="1659"/>
                </a:moveTo>
                <a:cubicBezTo>
                  <a:pt x="6460" y="1660"/>
                  <a:pt x="6436" y="1710"/>
                  <a:pt x="6432" y="1772"/>
                </a:cubicBezTo>
                <a:cubicBezTo>
                  <a:pt x="6429" y="1835"/>
                  <a:pt x="6448" y="1885"/>
                  <a:pt x="6475" y="1884"/>
                </a:cubicBezTo>
                <a:cubicBezTo>
                  <a:pt x="6502" y="1883"/>
                  <a:pt x="6527" y="1833"/>
                  <a:pt x="6530" y="1771"/>
                </a:cubicBezTo>
                <a:cubicBezTo>
                  <a:pt x="6533" y="1709"/>
                  <a:pt x="6514" y="1659"/>
                  <a:pt x="6487" y="1659"/>
                </a:cubicBezTo>
                <a:close/>
                <a:moveTo>
                  <a:pt x="6624" y="1659"/>
                </a:moveTo>
                <a:cubicBezTo>
                  <a:pt x="6597" y="1660"/>
                  <a:pt x="6572" y="1710"/>
                  <a:pt x="6569" y="1772"/>
                </a:cubicBezTo>
                <a:cubicBezTo>
                  <a:pt x="6566" y="1835"/>
                  <a:pt x="6585" y="1886"/>
                  <a:pt x="6612" y="1886"/>
                </a:cubicBezTo>
                <a:cubicBezTo>
                  <a:pt x="6639" y="1885"/>
                  <a:pt x="6664" y="1833"/>
                  <a:pt x="6667" y="1771"/>
                </a:cubicBezTo>
                <a:cubicBezTo>
                  <a:pt x="6670" y="1709"/>
                  <a:pt x="6650" y="1659"/>
                  <a:pt x="6624" y="1659"/>
                </a:cubicBezTo>
                <a:close/>
                <a:moveTo>
                  <a:pt x="6760" y="1659"/>
                </a:moveTo>
                <a:cubicBezTo>
                  <a:pt x="6733" y="1660"/>
                  <a:pt x="6709" y="1710"/>
                  <a:pt x="6706" y="1772"/>
                </a:cubicBezTo>
                <a:cubicBezTo>
                  <a:pt x="6703" y="1835"/>
                  <a:pt x="6722" y="1885"/>
                  <a:pt x="6749" y="1884"/>
                </a:cubicBezTo>
                <a:cubicBezTo>
                  <a:pt x="6776" y="1883"/>
                  <a:pt x="6801" y="1833"/>
                  <a:pt x="6804" y="1771"/>
                </a:cubicBezTo>
                <a:cubicBezTo>
                  <a:pt x="6807" y="1709"/>
                  <a:pt x="6787" y="1659"/>
                  <a:pt x="6760" y="1659"/>
                </a:cubicBezTo>
                <a:close/>
                <a:moveTo>
                  <a:pt x="6897" y="1659"/>
                </a:moveTo>
                <a:cubicBezTo>
                  <a:pt x="6870" y="1660"/>
                  <a:pt x="6845" y="1710"/>
                  <a:pt x="6842" y="1772"/>
                </a:cubicBezTo>
                <a:cubicBezTo>
                  <a:pt x="6839" y="1835"/>
                  <a:pt x="6859" y="1886"/>
                  <a:pt x="6886" y="1886"/>
                </a:cubicBezTo>
                <a:cubicBezTo>
                  <a:pt x="6913" y="1885"/>
                  <a:pt x="6938" y="1833"/>
                  <a:pt x="6941" y="1771"/>
                </a:cubicBezTo>
                <a:cubicBezTo>
                  <a:pt x="6943" y="1709"/>
                  <a:pt x="6924" y="1659"/>
                  <a:pt x="6897" y="1659"/>
                </a:cubicBezTo>
                <a:close/>
                <a:moveTo>
                  <a:pt x="7033" y="1659"/>
                </a:moveTo>
                <a:cubicBezTo>
                  <a:pt x="7007" y="1660"/>
                  <a:pt x="6982" y="1710"/>
                  <a:pt x="6979" y="1772"/>
                </a:cubicBezTo>
                <a:cubicBezTo>
                  <a:pt x="6976" y="1835"/>
                  <a:pt x="6996" y="1886"/>
                  <a:pt x="7023" y="1886"/>
                </a:cubicBezTo>
                <a:cubicBezTo>
                  <a:pt x="7050" y="1885"/>
                  <a:pt x="7075" y="1833"/>
                  <a:pt x="7077" y="1771"/>
                </a:cubicBezTo>
                <a:cubicBezTo>
                  <a:pt x="7080" y="1709"/>
                  <a:pt x="7060" y="1659"/>
                  <a:pt x="7033" y="1659"/>
                </a:cubicBezTo>
                <a:close/>
                <a:moveTo>
                  <a:pt x="7189" y="1659"/>
                </a:moveTo>
                <a:cubicBezTo>
                  <a:pt x="7162" y="1660"/>
                  <a:pt x="7138" y="1710"/>
                  <a:pt x="7135" y="1772"/>
                </a:cubicBezTo>
                <a:cubicBezTo>
                  <a:pt x="7133" y="1835"/>
                  <a:pt x="7153" y="1886"/>
                  <a:pt x="7180" y="1886"/>
                </a:cubicBezTo>
                <a:cubicBezTo>
                  <a:pt x="7207" y="1885"/>
                  <a:pt x="7231" y="1833"/>
                  <a:pt x="7234" y="1771"/>
                </a:cubicBezTo>
                <a:cubicBezTo>
                  <a:pt x="7236" y="1709"/>
                  <a:pt x="7216" y="1659"/>
                  <a:pt x="7189" y="1659"/>
                </a:cubicBezTo>
                <a:close/>
                <a:moveTo>
                  <a:pt x="7326" y="1659"/>
                </a:moveTo>
                <a:cubicBezTo>
                  <a:pt x="7299" y="1660"/>
                  <a:pt x="7275" y="1710"/>
                  <a:pt x="7272" y="1772"/>
                </a:cubicBezTo>
                <a:cubicBezTo>
                  <a:pt x="7270" y="1835"/>
                  <a:pt x="7290" y="1886"/>
                  <a:pt x="7317" y="1886"/>
                </a:cubicBezTo>
                <a:cubicBezTo>
                  <a:pt x="7344" y="1885"/>
                  <a:pt x="7368" y="1833"/>
                  <a:pt x="7371" y="1771"/>
                </a:cubicBezTo>
                <a:cubicBezTo>
                  <a:pt x="7373" y="1709"/>
                  <a:pt x="7353" y="1659"/>
                  <a:pt x="7326" y="1659"/>
                </a:cubicBezTo>
                <a:close/>
                <a:moveTo>
                  <a:pt x="7462" y="1659"/>
                </a:moveTo>
                <a:cubicBezTo>
                  <a:pt x="7435" y="1660"/>
                  <a:pt x="7412" y="1710"/>
                  <a:pt x="7409" y="1772"/>
                </a:cubicBezTo>
                <a:cubicBezTo>
                  <a:pt x="7407" y="1835"/>
                  <a:pt x="7427" y="1886"/>
                  <a:pt x="7454" y="1886"/>
                </a:cubicBezTo>
                <a:cubicBezTo>
                  <a:pt x="7481" y="1885"/>
                  <a:pt x="7505" y="1833"/>
                  <a:pt x="7508" y="1771"/>
                </a:cubicBezTo>
                <a:cubicBezTo>
                  <a:pt x="7510" y="1709"/>
                  <a:pt x="7489" y="1659"/>
                  <a:pt x="7462" y="1659"/>
                </a:cubicBezTo>
                <a:close/>
                <a:moveTo>
                  <a:pt x="3835" y="1710"/>
                </a:moveTo>
                <a:cubicBezTo>
                  <a:pt x="3808" y="1710"/>
                  <a:pt x="3781" y="1761"/>
                  <a:pt x="3774" y="1823"/>
                </a:cubicBezTo>
                <a:cubicBezTo>
                  <a:pt x="3768" y="1885"/>
                  <a:pt x="3784" y="1935"/>
                  <a:pt x="3811" y="1934"/>
                </a:cubicBezTo>
                <a:cubicBezTo>
                  <a:pt x="3838" y="1934"/>
                  <a:pt x="3866" y="1883"/>
                  <a:pt x="3872" y="1821"/>
                </a:cubicBezTo>
                <a:cubicBezTo>
                  <a:pt x="3879" y="1759"/>
                  <a:pt x="3862" y="1709"/>
                  <a:pt x="3835" y="1710"/>
                </a:cubicBezTo>
                <a:close/>
                <a:moveTo>
                  <a:pt x="4400" y="1710"/>
                </a:moveTo>
                <a:cubicBezTo>
                  <a:pt x="4373" y="1710"/>
                  <a:pt x="4347" y="1761"/>
                  <a:pt x="4341" y="1823"/>
                </a:cubicBezTo>
                <a:cubicBezTo>
                  <a:pt x="4335" y="1885"/>
                  <a:pt x="4352" y="1935"/>
                  <a:pt x="4380" y="1934"/>
                </a:cubicBezTo>
                <a:cubicBezTo>
                  <a:pt x="4407" y="1934"/>
                  <a:pt x="4433" y="1883"/>
                  <a:pt x="4439" y="1821"/>
                </a:cubicBezTo>
                <a:cubicBezTo>
                  <a:pt x="4444" y="1759"/>
                  <a:pt x="4427" y="1709"/>
                  <a:pt x="4400" y="1710"/>
                </a:cubicBezTo>
                <a:close/>
                <a:moveTo>
                  <a:pt x="5220" y="1710"/>
                </a:moveTo>
                <a:cubicBezTo>
                  <a:pt x="5193" y="1710"/>
                  <a:pt x="5166" y="1761"/>
                  <a:pt x="5162" y="1823"/>
                </a:cubicBezTo>
                <a:cubicBezTo>
                  <a:pt x="5157" y="1885"/>
                  <a:pt x="5175" y="1935"/>
                  <a:pt x="5202" y="1934"/>
                </a:cubicBezTo>
                <a:cubicBezTo>
                  <a:pt x="5229" y="1934"/>
                  <a:pt x="5255" y="1883"/>
                  <a:pt x="5260" y="1821"/>
                </a:cubicBezTo>
                <a:cubicBezTo>
                  <a:pt x="5265" y="1759"/>
                  <a:pt x="5247" y="1709"/>
                  <a:pt x="5220" y="1710"/>
                </a:cubicBezTo>
                <a:close/>
                <a:moveTo>
                  <a:pt x="5375" y="1710"/>
                </a:moveTo>
                <a:cubicBezTo>
                  <a:pt x="5348" y="1710"/>
                  <a:pt x="5323" y="1761"/>
                  <a:pt x="5318" y="1823"/>
                </a:cubicBezTo>
                <a:cubicBezTo>
                  <a:pt x="5313" y="1885"/>
                  <a:pt x="5331" y="1935"/>
                  <a:pt x="5358" y="1934"/>
                </a:cubicBezTo>
                <a:cubicBezTo>
                  <a:pt x="5385" y="1934"/>
                  <a:pt x="5411" y="1883"/>
                  <a:pt x="5416" y="1821"/>
                </a:cubicBezTo>
                <a:cubicBezTo>
                  <a:pt x="5420" y="1759"/>
                  <a:pt x="5402" y="1709"/>
                  <a:pt x="5375" y="1710"/>
                </a:cubicBezTo>
                <a:close/>
                <a:moveTo>
                  <a:pt x="5512" y="1710"/>
                </a:moveTo>
                <a:cubicBezTo>
                  <a:pt x="5485" y="1710"/>
                  <a:pt x="5459" y="1761"/>
                  <a:pt x="5455" y="1823"/>
                </a:cubicBezTo>
                <a:cubicBezTo>
                  <a:pt x="5450" y="1885"/>
                  <a:pt x="5469" y="1935"/>
                  <a:pt x="5496" y="1934"/>
                </a:cubicBezTo>
                <a:cubicBezTo>
                  <a:pt x="5523" y="1934"/>
                  <a:pt x="5549" y="1883"/>
                  <a:pt x="5553" y="1821"/>
                </a:cubicBezTo>
                <a:cubicBezTo>
                  <a:pt x="5558" y="1759"/>
                  <a:pt x="5539" y="1709"/>
                  <a:pt x="5512" y="1710"/>
                </a:cubicBezTo>
                <a:close/>
                <a:moveTo>
                  <a:pt x="1046" y="1760"/>
                </a:moveTo>
                <a:cubicBezTo>
                  <a:pt x="1019" y="1761"/>
                  <a:pt x="990" y="1811"/>
                  <a:pt x="980" y="1873"/>
                </a:cubicBezTo>
                <a:cubicBezTo>
                  <a:pt x="971" y="1935"/>
                  <a:pt x="985" y="1985"/>
                  <a:pt x="1012" y="1985"/>
                </a:cubicBezTo>
                <a:cubicBezTo>
                  <a:pt x="1039" y="1984"/>
                  <a:pt x="1069" y="1933"/>
                  <a:pt x="1078" y="1872"/>
                </a:cubicBezTo>
                <a:cubicBezTo>
                  <a:pt x="1087" y="1810"/>
                  <a:pt x="1073" y="1759"/>
                  <a:pt x="1046" y="1760"/>
                </a:cubicBezTo>
                <a:close/>
                <a:moveTo>
                  <a:pt x="1183" y="1760"/>
                </a:moveTo>
                <a:cubicBezTo>
                  <a:pt x="1156" y="1761"/>
                  <a:pt x="1127" y="1811"/>
                  <a:pt x="1117" y="1873"/>
                </a:cubicBezTo>
                <a:cubicBezTo>
                  <a:pt x="1108" y="1935"/>
                  <a:pt x="1122" y="1985"/>
                  <a:pt x="1149" y="1985"/>
                </a:cubicBezTo>
                <a:cubicBezTo>
                  <a:pt x="1176" y="1984"/>
                  <a:pt x="1206" y="1933"/>
                  <a:pt x="1215" y="1872"/>
                </a:cubicBezTo>
                <a:cubicBezTo>
                  <a:pt x="1224" y="1810"/>
                  <a:pt x="1210" y="1759"/>
                  <a:pt x="1183" y="1760"/>
                </a:cubicBezTo>
                <a:close/>
                <a:moveTo>
                  <a:pt x="1319" y="1760"/>
                </a:moveTo>
                <a:cubicBezTo>
                  <a:pt x="1292" y="1760"/>
                  <a:pt x="1263" y="1811"/>
                  <a:pt x="1254" y="1873"/>
                </a:cubicBezTo>
                <a:cubicBezTo>
                  <a:pt x="1245" y="1935"/>
                  <a:pt x="1259" y="1985"/>
                  <a:pt x="1286" y="1985"/>
                </a:cubicBezTo>
                <a:cubicBezTo>
                  <a:pt x="1313" y="1984"/>
                  <a:pt x="1343" y="1933"/>
                  <a:pt x="1352" y="1872"/>
                </a:cubicBezTo>
                <a:cubicBezTo>
                  <a:pt x="1361" y="1810"/>
                  <a:pt x="1346" y="1759"/>
                  <a:pt x="1319" y="1760"/>
                </a:cubicBezTo>
                <a:close/>
                <a:moveTo>
                  <a:pt x="1456" y="1760"/>
                </a:moveTo>
                <a:cubicBezTo>
                  <a:pt x="1429" y="1761"/>
                  <a:pt x="1399" y="1811"/>
                  <a:pt x="1390" y="1873"/>
                </a:cubicBezTo>
                <a:cubicBezTo>
                  <a:pt x="1381" y="1935"/>
                  <a:pt x="1396" y="1985"/>
                  <a:pt x="1423" y="1985"/>
                </a:cubicBezTo>
                <a:cubicBezTo>
                  <a:pt x="1450" y="1984"/>
                  <a:pt x="1480" y="1933"/>
                  <a:pt x="1489" y="1872"/>
                </a:cubicBezTo>
                <a:cubicBezTo>
                  <a:pt x="1498" y="1810"/>
                  <a:pt x="1483" y="1759"/>
                  <a:pt x="1456" y="1760"/>
                </a:cubicBezTo>
                <a:close/>
                <a:moveTo>
                  <a:pt x="1612" y="1760"/>
                </a:moveTo>
                <a:cubicBezTo>
                  <a:pt x="1585" y="1761"/>
                  <a:pt x="1556" y="1811"/>
                  <a:pt x="1547" y="1873"/>
                </a:cubicBezTo>
                <a:cubicBezTo>
                  <a:pt x="1538" y="1935"/>
                  <a:pt x="1552" y="1985"/>
                  <a:pt x="1580" y="1985"/>
                </a:cubicBezTo>
                <a:cubicBezTo>
                  <a:pt x="1607" y="1984"/>
                  <a:pt x="1636" y="1933"/>
                  <a:pt x="1644" y="1872"/>
                </a:cubicBezTo>
                <a:cubicBezTo>
                  <a:pt x="1653" y="1810"/>
                  <a:pt x="1639" y="1759"/>
                  <a:pt x="1612" y="1760"/>
                </a:cubicBezTo>
                <a:close/>
                <a:moveTo>
                  <a:pt x="1748" y="1760"/>
                </a:moveTo>
                <a:cubicBezTo>
                  <a:pt x="1721" y="1761"/>
                  <a:pt x="1692" y="1811"/>
                  <a:pt x="1683" y="1873"/>
                </a:cubicBezTo>
                <a:cubicBezTo>
                  <a:pt x="1675" y="1935"/>
                  <a:pt x="1689" y="1985"/>
                  <a:pt x="1716" y="1985"/>
                </a:cubicBezTo>
                <a:cubicBezTo>
                  <a:pt x="1744" y="1984"/>
                  <a:pt x="1773" y="1933"/>
                  <a:pt x="1781" y="1872"/>
                </a:cubicBezTo>
                <a:cubicBezTo>
                  <a:pt x="1790" y="1810"/>
                  <a:pt x="1775" y="1759"/>
                  <a:pt x="1748" y="1760"/>
                </a:cubicBezTo>
                <a:close/>
                <a:moveTo>
                  <a:pt x="1884" y="1760"/>
                </a:moveTo>
                <a:cubicBezTo>
                  <a:pt x="1857" y="1761"/>
                  <a:pt x="1829" y="1811"/>
                  <a:pt x="1820" y="1873"/>
                </a:cubicBezTo>
                <a:cubicBezTo>
                  <a:pt x="1812" y="1935"/>
                  <a:pt x="1827" y="1985"/>
                  <a:pt x="1854" y="1985"/>
                </a:cubicBezTo>
                <a:cubicBezTo>
                  <a:pt x="1881" y="1984"/>
                  <a:pt x="1910" y="1933"/>
                  <a:pt x="1918" y="1872"/>
                </a:cubicBezTo>
                <a:cubicBezTo>
                  <a:pt x="1927" y="1810"/>
                  <a:pt x="1911" y="1759"/>
                  <a:pt x="1884" y="1760"/>
                </a:cubicBezTo>
                <a:close/>
                <a:moveTo>
                  <a:pt x="2021" y="1760"/>
                </a:moveTo>
                <a:cubicBezTo>
                  <a:pt x="1994" y="1761"/>
                  <a:pt x="1966" y="1811"/>
                  <a:pt x="1957" y="1873"/>
                </a:cubicBezTo>
                <a:cubicBezTo>
                  <a:pt x="1949" y="1935"/>
                  <a:pt x="1964" y="1985"/>
                  <a:pt x="1991" y="1985"/>
                </a:cubicBezTo>
                <a:cubicBezTo>
                  <a:pt x="2018" y="1984"/>
                  <a:pt x="2047" y="1933"/>
                  <a:pt x="2055" y="1872"/>
                </a:cubicBezTo>
                <a:cubicBezTo>
                  <a:pt x="2063" y="1810"/>
                  <a:pt x="2048" y="1759"/>
                  <a:pt x="2021" y="1760"/>
                </a:cubicBezTo>
                <a:close/>
                <a:moveTo>
                  <a:pt x="2158" y="1760"/>
                </a:moveTo>
                <a:cubicBezTo>
                  <a:pt x="2131" y="1761"/>
                  <a:pt x="2102" y="1811"/>
                  <a:pt x="2094" y="1873"/>
                </a:cubicBezTo>
                <a:cubicBezTo>
                  <a:pt x="2086" y="1935"/>
                  <a:pt x="2101" y="1985"/>
                  <a:pt x="2128" y="1985"/>
                </a:cubicBezTo>
                <a:cubicBezTo>
                  <a:pt x="2155" y="1984"/>
                  <a:pt x="2184" y="1933"/>
                  <a:pt x="2192" y="1872"/>
                </a:cubicBezTo>
                <a:cubicBezTo>
                  <a:pt x="2200" y="1809"/>
                  <a:pt x="2184" y="1759"/>
                  <a:pt x="2158" y="1760"/>
                </a:cubicBezTo>
                <a:close/>
                <a:moveTo>
                  <a:pt x="2450" y="1760"/>
                </a:moveTo>
                <a:cubicBezTo>
                  <a:pt x="2423" y="1761"/>
                  <a:pt x="2395" y="1811"/>
                  <a:pt x="2387" y="1873"/>
                </a:cubicBezTo>
                <a:cubicBezTo>
                  <a:pt x="2379" y="1935"/>
                  <a:pt x="2394" y="1985"/>
                  <a:pt x="2421" y="1985"/>
                </a:cubicBezTo>
                <a:cubicBezTo>
                  <a:pt x="2448" y="1984"/>
                  <a:pt x="2477" y="1933"/>
                  <a:pt x="2485" y="1872"/>
                </a:cubicBezTo>
                <a:cubicBezTo>
                  <a:pt x="2493" y="1810"/>
                  <a:pt x="2477" y="1759"/>
                  <a:pt x="2450" y="1760"/>
                </a:cubicBezTo>
                <a:close/>
                <a:moveTo>
                  <a:pt x="2587" y="1760"/>
                </a:moveTo>
                <a:cubicBezTo>
                  <a:pt x="2560" y="1761"/>
                  <a:pt x="2531" y="1811"/>
                  <a:pt x="2523" y="1873"/>
                </a:cubicBezTo>
                <a:cubicBezTo>
                  <a:pt x="2516" y="1935"/>
                  <a:pt x="2531" y="1985"/>
                  <a:pt x="2558" y="1985"/>
                </a:cubicBezTo>
                <a:cubicBezTo>
                  <a:pt x="2585" y="1984"/>
                  <a:pt x="2614" y="1933"/>
                  <a:pt x="2622" y="1872"/>
                </a:cubicBezTo>
                <a:cubicBezTo>
                  <a:pt x="2630" y="1809"/>
                  <a:pt x="2614" y="1759"/>
                  <a:pt x="2587" y="1760"/>
                </a:cubicBezTo>
                <a:close/>
                <a:moveTo>
                  <a:pt x="2723" y="1760"/>
                </a:moveTo>
                <a:cubicBezTo>
                  <a:pt x="2696" y="1761"/>
                  <a:pt x="2668" y="1811"/>
                  <a:pt x="2660" y="1873"/>
                </a:cubicBezTo>
                <a:cubicBezTo>
                  <a:pt x="2653" y="1935"/>
                  <a:pt x="2669" y="1985"/>
                  <a:pt x="2696" y="1985"/>
                </a:cubicBezTo>
                <a:cubicBezTo>
                  <a:pt x="2723" y="1984"/>
                  <a:pt x="2751" y="1933"/>
                  <a:pt x="2758" y="1872"/>
                </a:cubicBezTo>
                <a:cubicBezTo>
                  <a:pt x="2766" y="1809"/>
                  <a:pt x="2750" y="1759"/>
                  <a:pt x="2723" y="1760"/>
                </a:cubicBezTo>
                <a:close/>
                <a:moveTo>
                  <a:pt x="2859" y="1760"/>
                </a:moveTo>
                <a:cubicBezTo>
                  <a:pt x="2833" y="1761"/>
                  <a:pt x="2805" y="1811"/>
                  <a:pt x="2797" y="1873"/>
                </a:cubicBezTo>
                <a:cubicBezTo>
                  <a:pt x="2790" y="1935"/>
                  <a:pt x="2806" y="1985"/>
                  <a:pt x="2833" y="1985"/>
                </a:cubicBezTo>
                <a:cubicBezTo>
                  <a:pt x="2860" y="1984"/>
                  <a:pt x="2888" y="1933"/>
                  <a:pt x="2895" y="1872"/>
                </a:cubicBezTo>
                <a:cubicBezTo>
                  <a:pt x="2902" y="1809"/>
                  <a:pt x="2886" y="1759"/>
                  <a:pt x="2859" y="1760"/>
                </a:cubicBezTo>
                <a:close/>
                <a:moveTo>
                  <a:pt x="2996" y="1760"/>
                </a:moveTo>
                <a:cubicBezTo>
                  <a:pt x="2969" y="1761"/>
                  <a:pt x="2941" y="1811"/>
                  <a:pt x="2934" y="1873"/>
                </a:cubicBezTo>
                <a:cubicBezTo>
                  <a:pt x="2927" y="1935"/>
                  <a:pt x="2942" y="1985"/>
                  <a:pt x="2969" y="1985"/>
                </a:cubicBezTo>
                <a:cubicBezTo>
                  <a:pt x="2997" y="1984"/>
                  <a:pt x="3025" y="1933"/>
                  <a:pt x="3032" y="1872"/>
                </a:cubicBezTo>
                <a:cubicBezTo>
                  <a:pt x="3039" y="1809"/>
                  <a:pt x="3023" y="1759"/>
                  <a:pt x="2996" y="1760"/>
                </a:cubicBezTo>
                <a:close/>
                <a:moveTo>
                  <a:pt x="3425" y="1760"/>
                </a:moveTo>
                <a:cubicBezTo>
                  <a:pt x="3398" y="1760"/>
                  <a:pt x="3371" y="1811"/>
                  <a:pt x="3364" y="1873"/>
                </a:cubicBezTo>
                <a:cubicBezTo>
                  <a:pt x="3357" y="1935"/>
                  <a:pt x="3373" y="1985"/>
                  <a:pt x="3400" y="1985"/>
                </a:cubicBezTo>
                <a:cubicBezTo>
                  <a:pt x="3427" y="1984"/>
                  <a:pt x="3455" y="1933"/>
                  <a:pt x="3462" y="1872"/>
                </a:cubicBezTo>
                <a:cubicBezTo>
                  <a:pt x="3469" y="1809"/>
                  <a:pt x="3452" y="1759"/>
                  <a:pt x="3425" y="1760"/>
                </a:cubicBezTo>
                <a:close/>
                <a:moveTo>
                  <a:pt x="3561" y="1760"/>
                </a:moveTo>
                <a:cubicBezTo>
                  <a:pt x="3535" y="1760"/>
                  <a:pt x="3507" y="1811"/>
                  <a:pt x="3500" y="1873"/>
                </a:cubicBezTo>
                <a:cubicBezTo>
                  <a:pt x="3494" y="1935"/>
                  <a:pt x="3511" y="1985"/>
                  <a:pt x="3538" y="1985"/>
                </a:cubicBezTo>
                <a:cubicBezTo>
                  <a:pt x="3565" y="1984"/>
                  <a:pt x="3592" y="1934"/>
                  <a:pt x="3599" y="1872"/>
                </a:cubicBezTo>
                <a:cubicBezTo>
                  <a:pt x="3605" y="1809"/>
                  <a:pt x="3588" y="1759"/>
                  <a:pt x="3561" y="1760"/>
                </a:cubicBezTo>
                <a:close/>
                <a:moveTo>
                  <a:pt x="15463" y="1760"/>
                </a:moveTo>
                <a:cubicBezTo>
                  <a:pt x="15436" y="1761"/>
                  <a:pt x="15419" y="1812"/>
                  <a:pt x="15426" y="1875"/>
                </a:cubicBezTo>
                <a:cubicBezTo>
                  <a:pt x="15433" y="1938"/>
                  <a:pt x="15461" y="1988"/>
                  <a:pt x="15488" y="1988"/>
                </a:cubicBezTo>
                <a:cubicBezTo>
                  <a:pt x="15515" y="1987"/>
                  <a:pt x="15532" y="1936"/>
                  <a:pt x="15525" y="1873"/>
                </a:cubicBezTo>
                <a:cubicBezTo>
                  <a:pt x="15518" y="1810"/>
                  <a:pt x="15490" y="1759"/>
                  <a:pt x="15463" y="1760"/>
                </a:cubicBezTo>
                <a:close/>
                <a:moveTo>
                  <a:pt x="15600" y="1760"/>
                </a:moveTo>
                <a:cubicBezTo>
                  <a:pt x="15573" y="1761"/>
                  <a:pt x="15556" y="1812"/>
                  <a:pt x="15563" y="1875"/>
                </a:cubicBezTo>
                <a:cubicBezTo>
                  <a:pt x="15570" y="1938"/>
                  <a:pt x="15597" y="1988"/>
                  <a:pt x="15625" y="1988"/>
                </a:cubicBezTo>
                <a:cubicBezTo>
                  <a:pt x="15652" y="1987"/>
                  <a:pt x="15669" y="1936"/>
                  <a:pt x="15662" y="1873"/>
                </a:cubicBezTo>
                <a:cubicBezTo>
                  <a:pt x="15655" y="1810"/>
                  <a:pt x="15627" y="1759"/>
                  <a:pt x="15600" y="1760"/>
                </a:cubicBezTo>
                <a:close/>
                <a:moveTo>
                  <a:pt x="15737" y="1760"/>
                </a:moveTo>
                <a:cubicBezTo>
                  <a:pt x="15710" y="1761"/>
                  <a:pt x="15693" y="1812"/>
                  <a:pt x="15700" y="1875"/>
                </a:cubicBezTo>
                <a:cubicBezTo>
                  <a:pt x="15707" y="1938"/>
                  <a:pt x="15735" y="1988"/>
                  <a:pt x="15762" y="1988"/>
                </a:cubicBezTo>
                <a:cubicBezTo>
                  <a:pt x="15789" y="1987"/>
                  <a:pt x="15806" y="1936"/>
                  <a:pt x="15799" y="1873"/>
                </a:cubicBezTo>
                <a:cubicBezTo>
                  <a:pt x="15792" y="1810"/>
                  <a:pt x="15764" y="1759"/>
                  <a:pt x="15737" y="1760"/>
                </a:cubicBezTo>
                <a:close/>
                <a:moveTo>
                  <a:pt x="15873" y="1760"/>
                </a:moveTo>
                <a:cubicBezTo>
                  <a:pt x="15846" y="1761"/>
                  <a:pt x="15830" y="1812"/>
                  <a:pt x="15837" y="1875"/>
                </a:cubicBezTo>
                <a:cubicBezTo>
                  <a:pt x="15844" y="1938"/>
                  <a:pt x="15872" y="1988"/>
                  <a:pt x="15899" y="1988"/>
                </a:cubicBezTo>
                <a:cubicBezTo>
                  <a:pt x="15926" y="1987"/>
                  <a:pt x="15943" y="1936"/>
                  <a:pt x="15936" y="1873"/>
                </a:cubicBezTo>
                <a:cubicBezTo>
                  <a:pt x="15928" y="1810"/>
                  <a:pt x="15900" y="1759"/>
                  <a:pt x="15873" y="1760"/>
                </a:cubicBezTo>
                <a:close/>
                <a:moveTo>
                  <a:pt x="16030" y="1760"/>
                </a:moveTo>
                <a:cubicBezTo>
                  <a:pt x="16002" y="1761"/>
                  <a:pt x="15986" y="1812"/>
                  <a:pt x="15994" y="1875"/>
                </a:cubicBezTo>
                <a:cubicBezTo>
                  <a:pt x="16001" y="1938"/>
                  <a:pt x="16029" y="1988"/>
                  <a:pt x="16056" y="1988"/>
                </a:cubicBezTo>
                <a:cubicBezTo>
                  <a:pt x="16083" y="1987"/>
                  <a:pt x="16099" y="1936"/>
                  <a:pt x="16092" y="1873"/>
                </a:cubicBezTo>
                <a:cubicBezTo>
                  <a:pt x="16085" y="1810"/>
                  <a:pt x="16057" y="1759"/>
                  <a:pt x="16030" y="1760"/>
                </a:cubicBezTo>
                <a:close/>
                <a:moveTo>
                  <a:pt x="16166" y="1760"/>
                </a:moveTo>
                <a:cubicBezTo>
                  <a:pt x="16139" y="1760"/>
                  <a:pt x="16123" y="1812"/>
                  <a:pt x="16130" y="1875"/>
                </a:cubicBezTo>
                <a:cubicBezTo>
                  <a:pt x="16138" y="1938"/>
                  <a:pt x="16166" y="1988"/>
                  <a:pt x="16193" y="1988"/>
                </a:cubicBezTo>
                <a:cubicBezTo>
                  <a:pt x="16220" y="1987"/>
                  <a:pt x="16236" y="1936"/>
                  <a:pt x="16229" y="1873"/>
                </a:cubicBezTo>
                <a:cubicBezTo>
                  <a:pt x="16221" y="1810"/>
                  <a:pt x="16193" y="1759"/>
                  <a:pt x="16166" y="1760"/>
                </a:cubicBezTo>
                <a:close/>
                <a:moveTo>
                  <a:pt x="16303" y="1760"/>
                </a:moveTo>
                <a:cubicBezTo>
                  <a:pt x="16276" y="1761"/>
                  <a:pt x="16260" y="1812"/>
                  <a:pt x="16267" y="1875"/>
                </a:cubicBezTo>
                <a:cubicBezTo>
                  <a:pt x="16275" y="1938"/>
                  <a:pt x="16303" y="1988"/>
                  <a:pt x="16330" y="1988"/>
                </a:cubicBezTo>
                <a:cubicBezTo>
                  <a:pt x="16357" y="1987"/>
                  <a:pt x="16373" y="1936"/>
                  <a:pt x="16366" y="1873"/>
                </a:cubicBezTo>
                <a:cubicBezTo>
                  <a:pt x="16358" y="1810"/>
                  <a:pt x="16330" y="1759"/>
                  <a:pt x="16303" y="1760"/>
                </a:cubicBezTo>
                <a:close/>
                <a:moveTo>
                  <a:pt x="16440" y="1760"/>
                </a:moveTo>
                <a:cubicBezTo>
                  <a:pt x="16412" y="1761"/>
                  <a:pt x="16396" y="1812"/>
                  <a:pt x="16404" y="1875"/>
                </a:cubicBezTo>
                <a:cubicBezTo>
                  <a:pt x="16412" y="1938"/>
                  <a:pt x="16440" y="1988"/>
                  <a:pt x="16468" y="1988"/>
                </a:cubicBezTo>
                <a:cubicBezTo>
                  <a:pt x="16495" y="1987"/>
                  <a:pt x="16510" y="1936"/>
                  <a:pt x="16502" y="1873"/>
                </a:cubicBezTo>
                <a:cubicBezTo>
                  <a:pt x="16495" y="1810"/>
                  <a:pt x="16467" y="1759"/>
                  <a:pt x="16440" y="1760"/>
                </a:cubicBezTo>
                <a:close/>
                <a:moveTo>
                  <a:pt x="16576" y="1760"/>
                </a:moveTo>
                <a:cubicBezTo>
                  <a:pt x="16549" y="1761"/>
                  <a:pt x="16533" y="1812"/>
                  <a:pt x="16541" y="1875"/>
                </a:cubicBezTo>
                <a:cubicBezTo>
                  <a:pt x="16549" y="1938"/>
                  <a:pt x="16577" y="1988"/>
                  <a:pt x="16604" y="1988"/>
                </a:cubicBezTo>
                <a:cubicBezTo>
                  <a:pt x="16632" y="1987"/>
                  <a:pt x="16647" y="1936"/>
                  <a:pt x="16639" y="1873"/>
                </a:cubicBezTo>
                <a:cubicBezTo>
                  <a:pt x="16631" y="1810"/>
                  <a:pt x="16603" y="1759"/>
                  <a:pt x="16576" y="1760"/>
                </a:cubicBezTo>
                <a:close/>
                <a:moveTo>
                  <a:pt x="16713" y="1760"/>
                </a:moveTo>
                <a:cubicBezTo>
                  <a:pt x="16686" y="1760"/>
                  <a:pt x="16670" y="1812"/>
                  <a:pt x="16678" y="1875"/>
                </a:cubicBezTo>
                <a:cubicBezTo>
                  <a:pt x="16686" y="1938"/>
                  <a:pt x="16715" y="1988"/>
                  <a:pt x="16742" y="1988"/>
                </a:cubicBezTo>
                <a:cubicBezTo>
                  <a:pt x="16769" y="1987"/>
                  <a:pt x="16785" y="1936"/>
                  <a:pt x="16777" y="1873"/>
                </a:cubicBezTo>
                <a:cubicBezTo>
                  <a:pt x="16769" y="1810"/>
                  <a:pt x="16740" y="1759"/>
                  <a:pt x="16713" y="1760"/>
                </a:cubicBezTo>
                <a:close/>
                <a:moveTo>
                  <a:pt x="16869" y="1760"/>
                </a:moveTo>
                <a:cubicBezTo>
                  <a:pt x="16842" y="1760"/>
                  <a:pt x="16827" y="1812"/>
                  <a:pt x="16835" y="1875"/>
                </a:cubicBezTo>
                <a:cubicBezTo>
                  <a:pt x="16843" y="1938"/>
                  <a:pt x="16872" y="1988"/>
                  <a:pt x="16899" y="1988"/>
                </a:cubicBezTo>
                <a:cubicBezTo>
                  <a:pt x="16926" y="1987"/>
                  <a:pt x="16941" y="1936"/>
                  <a:pt x="16933" y="1873"/>
                </a:cubicBezTo>
                <a:cubicBezTo>
                  <a:pt x="16925" y="1810"/>
                  <a:pt x="16896" y="1759"/>
                  <a:pt x="16869" y="1760"/>
                </a:cubicBezTo>
                <a:close/>
                <a:moveTo>
                  <a:pt x="17005" y="1760"/>
                </a:moveTo>
                <a:cubicBezTo>
                  <a:pt x="16978" y="1761"/>
                  <a:pt x="16963" y="1812"/>
                  <a:pt x="16972" y="1875"/>
                </a:cubicBezTo>
                <a:cubicBezTo>
                  <a:pt x="16980" y="1938"/>
                  <a:pt x="17009" y="1988"/>
                  <a:pt x="17036" y="1988"/>
                </a:cubicBezTo>
                <a:cubicBezTo>
                  <a:pt x="17063" y="1987"/>
                  <a:pt x="17078" y="1936"/>
                  <a:pt x="17070" y="1873"/>
                </a:cubicBezTo>
                <a:cubicBezTo>
                  <a:pt x="17062" y="1810"/>
                  <a:pt x="17032" y="1759"/>
                  <a:pt x="17005" y="1760"/>
                </a:cubicBezTo>
                <a:close/>
                <a:moveTo>
                  <a:pt x="17142" y="1760"/>
                </a:moveTo>
                <a:cubicBezTo>
                  <a:pt x="17115" y="1761"/>
                  <a:pt x="17100" y="1812"/>
                  <a:pt x="17109" y="1875"/>
                </a:cubicBezTo>
                <a:cubicBezTo>
                  <a:pt x="17117" y="1938"/>
                  <a:pt x="17146" y="1988"/>
                  <a:pt x="17173" y="1988"/>
                </a:cubicBezTo>
                <a:cubicBezTo>
                  <a:pt x="17201" y="1987"/>
                  <a:pt x="17215" y="1936"/>
                  <a:pt x="17207" y="1873"/>
                </a:cubicBezTo>
                <a:cubicBezTo>
                  <a:pt x="17198" y="1810"/>
                  <a:pt x="17169" y="1759"/>
                  <a:pt x="17142" y="1760"/>
                </a:cubicBezTo>
                <a:close/>
                <a:moveTo>
                  <a:pt x="17279" y="1760"/>
                </a:moveTo>
                <a:cubicBezTo>
                  <a:pt x="17252" y="1761"/>
                  <a:pt x="17237" y="1812"/>
                  <a:pt x="17245" y="1875"/>
                </a:cubicBezTo>
                <a:cubicBezTo>
                  <a:pt x="17254" y="1938"/>
                  <a:pt x="17283" y="1988"/>
                  <a:pt x="17310" y="1988"/>
                </a:cubicBezTo>
                <a:cubicBezTo>
                  <a:pt x="17337" y="1987"/>
                  <a:pt x="17352" y="1936"/>
                  <a:pt x="17344" y="1873"/>
                </a:cubicBezTo>
                <a:cubicBezTo>
                  <a:pt x="17335" y="1810"/>
                  <a:pt x="17306" y="1759"/>
                  <a:pt x="17279" y="1760"/>
                </a:cubicBezTo>
                <a:close/>
                <a:moveTo>
                  <a:pt x="17415" y="1760"/>
                </a:moveTo>
                <a:cubicBezTo>
                  <a:pt x="17388" y="1761"/>
                  <a:pt x="17373" y="1812"/>
                  <a:pt x="17382" y="1875"/>
                </a:cubicBezTo>
                <a:cubicBezTo>
                  <a:pt x="17391" y="1938"/>
                  <a:pt x="17420" y="1988"/>
                  <a:pt x="17448" y="1988"/>
                </a:cubicBezTo>
                <a:cubicBezTo>
                  <a:pt x="17475" y="1987"/>
                  <a:pt x="17489" y="1936"/>
                  <a:pt x="17481" y="1873"/>
                </a:cubicBezTo>
                <a:cubicBezTo>
                  <a:pt x="17472" y="1810"/>
                  <a:pt x="17442" y="1759"/>
                  <a:pt x="17415" y="1760"/>
                </a:cubicBezTo>
                <a:close/>
                <a:moveTo>
                  <a:pt x="17552" y="1760"/>
                </a:moveTo>
                <a:cubicBezTo>
                  <a:pt x="17525" y="1761"/>
                  <a:pt x="17510" y="1812"/>
                  <a:pt x="17519" y="1875"/>
                </a:cubicBezTo>
                <a:cubicBezTo>
                  <a:pt x="17528" y="1938"/>
                  <a:pt x="17558" y="1988"/>
                  <a:pt x="17585" y="1988"/>
                </a:cubicBezTo>
                <a:cubicBezTo>
                  <a:pt x="17612" y="1987"/>
                  <a:pt x="17627" y="1936"/>
                  <a:pt x="17618" y="1873"/>
                </a:cubicBezTo>
                <a:cubicBezTo>
                  <a:pt x="17609" y="1810"/>
                  <a:pt x="17579" y="1759"/>
                  <a:pt x="17552" y="1760"/>
                </a:cubicBezTo>
                <a:close/>
                <a:moveTo>
                  <a:pt x="13199" y="1810"/>
                </a:moveTo>
                <a:cubicBezTo>
                  <a:pt x="13172" y="1811"/>
                  <a:pt x="13153" y="1862"/>
                  <a:pt x="13158" y="1925"/>
                </a:cubicBezTo>
                <a:cubicBezTo>
                  <a:pt x="13162" y="1988"/>
                  <a:pt x="13187" y="2039"/>
                  <a:pt x="13214" y="2038"/>
                </a:cubicBezTo>
                <a:cubicBezTo>
                  <a:pt x="13242" y="2038"/>
                  <a:pt x="13260" y="1986"/>
                  <a:pt x="13256" y="1923"/>
                </a:cubicBezTo>
                <a:cubicBezTo>
                  <a:pt x="13252" y="1861"/>
                  <a:pt x="13226" y="1810"/>
                  <a:pt x="13199" y="1810"/>
                </a:cubicBezTo>
                <a:close/>
                <a:moveTo>
                  <a:pt x="13336" y="1810"/>
                </a:moveTo>
                <a:cubicBezTo>
                  <a:pt x="13309" y="1811"/>
                  <a:pt x="13290" y="1862"/>
                  <a:pt x="13294" y="1925"/>
                </a:cubicBezTo>
                <a:cubicBezTo>
                  <a:pt x="13299" y="1988"/>
                  <a:pt x="13324" y="2039"/>
                  <a:pt x="13351" y="2038"/>
                </a:cubicBezTo>
                <a:cubicBezTo>
                  <a:pt x="13378" y="2037"/>
                  <a:pt x="13397" y="1986"/>
                  <a:pt x="13393" y="1923"/>
                </a:cubicBezTo>
                <a:cubicBezTo>
                  <a:pt x="13388" y="1861"/>
                  <a:pt x="13363" y="1810"/>
                  <a:pt x="13336" y="1810"/>
                </a:cubicBezTo>
                <a:close/>
                <a:moveTo>
                  <a:pt x="13492" y="1810"/>
                </a:moveTo>
                <a:cubicBezTo>
                  <a:pt x="13465" y="1811"/>
                  <a:pt x="13446" y="1862"/>
                  <a:pt x="13451" y="1925"/>
                </a:cubicBezTo>
                <a:cubicBezTo>
                  <a:pt x="13455" y="1988"/>
                  <a:pt x="13481" y="2039"/>
                  <a:pt x="13508" y="2038"/>
                </a:cubicBezTo>
                <a:cubicBezTo>
                  <a:pt x="13535" y="2038"/>
                  <a:pt x="13554" y="1986"/>
                  <a:pt x="13549" y="1923"/>
                </a:cubicBezTo>
                <a:cubicBezTo>
                  <a:pt x="13545" y="1861"/>
                  <a:pt x="13519" y="1810"/>
                  <a:pt x="13492" y="1810"/>
                </a:cubicBezTo>
                <a:close/>
                <a:moveTo>
                  <a:pt x="13629" y="1810"/>
                </a:moveTo>
                <a:cubicBezTo>
                  <a:pt x="13601" y="1811"/>
                  <a:pt x="13583" y="1862"/>
                  <a:pt x="13588" y="1925"/>
                </a:cubicBezTo>
                <a:cubicBezTo>
                  <a:pt x="13592" y="1988"/>
                  <a:pt x="13618" y="2039"/>
                  <a:pt x="13645" y="2038"/>
                </a:cubicBezTo>
                <a:cubicBezTo>
                  <a:pt x="13672" y="2037"/>
                  <a:pt x="13691" y="1986"/>
                  <a:pt x="13686" y="1923"/>
                </a:cubicBezTo>
                <a:cubicBezTo>
                  <a:pt x="13681" y="1861"/>
                  <a:pt x="13656" y="1810"/>
                  <a:pt x="13629" y="1810"/>
                </a:cubicBezTo>
                <a:close/>
                <a:moveTo>
                  <a:pt x="13765" y="1810"/>
                </a:moveTo>
                <a:cubicBezTo>
                  <a:pt x="13738" y="1811"/>
                  <a:pt x="13720" y="1862"/>
                  <a:pt x="13725" y="1925"/>
                </a:cubicBezTo>
                <a:cubicBezTo>
                  <a:pt x="13729" y="1988"/>
                  <a:pt x="13755" y="2039"/>
                  <a:pt x="13783" y="2038"/>
                </a:cubicBezTo>
                <a:cubicBezTo>
                  <a:pt x="13810" y="2038"/>
                  <a:pt x="13828" y="1986"/>
                  <a:pt x="13823" y="1923"/>
                </a:cubicBezTo>
                <a:cubicBezTo>
                  <a:pt x="13818" y="1861"/>
                  <a:pt x="13793" y="1810"/>
                  <a:pt x="13765" y="1810"/>
                </a:cubicBezTo>
                <a:close/>
                <a:moveTo>
                  <a:pt x="13902" y="1810"/>
                </a:moveTo>
                <a:cubicBezTo>
                  <a:pt x="13874" y="1811"/>
                  <a:pt x="13857" y="1862"/>
                  <a:pt x="13861" y="1925"/>
                </a:cubicBezTo>
                <a:cubicBezTo>
                  <a:pt x="13866" y="1988"/>
                  <a:pt x="13892" y="2039"/>
                  <a:pt x="13919" y="2038"/>
                </a:cubicBezTo>
                <a:cubicBezTo>
                  <a:pt x="13947" y="2038"/>
                  <a:pt x="13965" y="1986"/>
                  <a:pt x="13960" y="1923"/>
                </a:cubicBezTo>
                <a:cubicBezTo>
                  <a:pt x="13955" y="1861"/>
                  <a:pt x="13929" y="1810"/>
                  <a:pt x="13902" y="1810"/>
                </a:cubicBezTo>
                <a:close/>
                <a:moveTo>
                  <a:pt x="14039" y="1810"/>
                </a:moveTo>
                <a:cubicBezTo>
                  <a:pt x="14011" y="1811"/>
                  <a:pt x="13993" y="1862"/>
                  <a:pt x="13998" y="1925"/>
                </a:cubicBezTo>
                <a:cubicBezTo>
                  <a:pt x="14003" y="1988"/>
                  <a:pt x="14030" y="2039"/>
                  <a:pt x="14057" y="2038"/>
                </a:cubicBezTo>
                <a:cubicBezTo>
                  <a:pt x="14084" y="2038"/>
                  <a:pt x="14102" y="1986"/>
                  <a:pt x="14097" y="1923"/>
                </a:cubicBezTo>
                <a:cubicBezTo>
                  <a:pt x="14092" y="1861"/>
                  <a:pt x="14066" y="1810"/>
                  <a:pt x="14039" y="1810"/>
                </a:cubicBezTo>
                <a:close/>
                <a:moveTo>
                  <a:pt x="14195" y="1810"/>
                </a:moveTo>
                <a:cubicBezTo>
                  <a:pt x="14168" y="1811"/>
                  <a:pt x="14149" y="1862"/>
                  <a:pt x="14155" y="1925"/>
                </a:cubicBezTo>
                <a:cubicBezTo>
                  <a:pt x="14160" y="1988"/>
                  <a:pt x="14187" y="2039"/>
                  <a:pt x="14214" y="2038"/>
                </a:cubicBezTo>
                <a:cubicBezTo>
                  <a:pt x="14241" y="2037"/>
                  <a:pt x="14259" y="1986"/>
                  <a:pt x="14254" y="1923"/>
                </a:cubicBezTo>
                <a:cubicBezTo>
                  <a:pt x="14248" y="1861"/>
                  <a:pt x="14222" y="1810"/>
                  <a:pt x="14195" y="1810"/>
                </a:cubicBezTo>
                <a:close/>
                <a:moveTo>
                  <a:pt x="14331" y="1810"/>
                </a:moveTo>
                <a:cubicBezTo>
                  <a:pt x="14304" y="1811"/>
                  <a:pt x="14287" y="1862"/>
                  <a:pt x="14292" y="1925"/>
                </a:cubicBezTo>
                <a:cubicBezTo>
                  <a:pt x="14297" y="1988"/>
                  <a:pt x="14323" y="2039"/>
                  <a:pt x="14351" y="2038"/>
                </a:cubicBezTo>
                <a:cubicBezTo>
                  <a:pt x="14378" y="2038"/>
                  <a:pt x="14396" y="1986"/>
                  <a:pt x="14390" y="1923"/>
                </a:cubicBezTo>
                <a:cubicBezTo>
                  <a:pt x="14385" y="1861"/>
                  <a:pt x="14358" y="1810"/>
                  <a:pt x="14331" y="1810"/>
                </a:cubicBezTo>
                <a:close/>
                <a:moveTo>
                  <a:pt x="14468" y="1810"/>
                </a:moveTo>
                <a:cubicBezTo>
                  <a:pt x="14441" y="1811"/>
                  <a:pt x="14424" y="1862"/>
                  <a:pt x="14429" y="1925"/>
                </a:cubicBezTo>
                <a:cubicBezTo>
                  <a:pt x="14435" y="1988"/>
                  <a:pt x="14461" y="2039"/>
                  <a:pt x="14488" y="2038"/>
                </a:cubicBezTo>
                <a:cubicBezTo>
                  <a:pt x="14515" y="2038"/>
                  <a:pt x="14533" y="1986"/>
                  <a:pt x="14527" y="1923"/>
                </a:cubicBezTo>
                <a:cubicBezTo>
                  <a:pt x="14522" y="1861"/>
                  <a:pt x="14495" y="1810"/>
                  <a:pt x="14468" y="1810"/>
                </a:cubicBezTo>
                <a:close/>
                <a:moveTo>
                  <a:pt x="14604" y="1810"/>
                </a:moveTo>
                <a:cubicBezTo>
                  <a:pt x="14577" y="1811"/>
                  <a:pt x="14560" y="1862"/>
                  <a:pt x="14566" y="1925"/>
                </a:cubicBezTo>
                <a:cubicBezTo>
                  <a:pt x="14571" y="1988"/>
                  <a:pt x="14598" y="2039"/>
                  <a:pt x="14625" y="2038"/>
                </a:cubicBezTo>
                <a:cubicBezTo>
                  <a:pt x="14652" y="2038"/>
                  <a:pt x="14670" y="1986"/>
                  <a:pt x="14664" y="1923"/>
                </a:cubicBezTo>
                <a:cubicBezTo>
                  <a:pt x="14658" y="1861"/>
                  <a:pt x="14631" y="1810"/>
                  <a:pt x="14604" y="1810"/>
                </a:cubicBezTo>
                <a:close/>
                <a:moveTo>
                  <a:pt x="14741" y="1810"/>
                </a:moveTo>
                <a:cubicBezTo>
                  <a:pt x="14714" y="1811"/>
                  <a:pt x="14697" y="1862"/>
                  <a:pt x="14703" y="1925"/>
                </a:cubicBezTo>
                <a:cubicBezTo>
                  <a:pt x="14708" y="1988"/>
                  <a:pt x="14735" y="2039"/>
                  <a:pt x="14763" y="2038"/>
                </a:cubicBezTo>
                <a:cubicBezTo>
                  <a:pt x="14790" y="2037"/>
                  <a:pt x="14807" y="1986"/>
                  <a:pt x="14801" y="1923"/>
                </a:cubicBezTo>
                <a:cubicBezTo>
                  <a:pt x="14795" y="1861"/>
                  <a:pt x="14768" y="1810"/>
                  <a:pt x="14741" y="1810"/>
                </a:cubicBezTo>
                <a:close/>
                <a:moveTo>
                  <a:pt x="14898" y="1810"/>
                </a:moveTo>
                <a:cubicBezTo>
                  <a:pt x="14870" y="1811"/>
                  <a:pt x="14853" y="1862"/>
                  <a:pt x="14859" y="1925"/>
                </a:cubicBezTo>
                <a:cubicBezTo>
                  <a:pt x="14865" y="1988"/>
                  <a:pt x="14892" y="2039"/>
                  <a:pt x="14919" y="2038"/>
                </a:cubicBezTo>
                <a:cubicBezTo>
                  <a:pt x="14946" y="2037"/>
                  <a:pt x="14964" y="1986"/>
                  <a:pt x="14957" y="1923"/>
                </a:cubicBezTo>
                <a:cubicBezTo>
                  <a:pt x="14951" y="1861"/>
                  <a:pt x="14925" y="1810"/>
                  <a:pt x="14898" y="1810"/>
                </a:cubicBezTo>
                <a:close/>
                <a:moveTo>
                  <a:pt x="15034" y="1810"/>
                </a:moveTo>
                <a:cubicBezTo>
                  <a:pt x="15007" y="1811"/>
                  <a:pt x="14990" y="1862"/>
                  <a:pt x="14996" y="1925"/>
                </a:cubicBezTo>
                <a:cubicBezTo>
                  <a:pt x="15002" y="1988"/>
                  <a:pt x="15029" y="2039"/>
                  <a:pt x="15056" y="2038"/>
                </a:cubicBezTo>
                <a:cubicBezTo>
                  <a:pt x="15084" y="2038"/>
                  <a:pt x="15100" y="1986"/>
                  <a:pt x="15094" y="1923"/>
                </a:cubicBezTo>
                <a:cubicBezTo>
                  <a:pt x="15088" y="1861"/>
                  <a:pt x="15061" y="1810"/>
                  <a:pt x="15034" y="1810"/>
                </a:cubicBezTo>
                <a:close/>
                <a:moveTo>
                  <a:pt x="15171" y="1810"/>
                </a:moveTo>
                <a:cubicBezTo>
                  <a:pt x="15144" y="1811"/>
                  <a:pt x="15126" y="1862"/>
                  <a:pt x="15133" y="1925"/>
                </a:cubicBezTo>
                <a:cubicBezTo>
                  <a:pt x="15139" y="1988"/>
                  <a:pt x="15166" y="2039"/>
                  <a:pt x="15193" y="2038"/>
                </a:cubicBezTo>
                <a:cubicBezTo>
                  <a:pt x="15220" y="2037"/>
                  <a:pt x="15237" y="1986"/>
                  <a:pt x="15231" y="1923"/>
                </a:cubicBezTo>
                <a:cubicBezTo>
                  <a:pt x="15225" y="1861"/>
                  <a:pt x="15198" y="1810"/>
                  <a:pt x="15171" y="1810"/>
                </a:cubicBezTo>
                <a:close/>
                <a:moveTo>
                  <a:pt x="15307" y="1810"/>
                </a:moveTo>
                <a:cubicBezTo>
                  <a:pt x="15280" y="1811"/>
                  <a:pt x="15263" y="1862"/>
                  <a:pt x="15270" y="1925"/>
                </a:cubicBezTo>
                <a:cubicBezTo>
                  <a:pt x="15276" y="1988"/>
                  <a:pt x="15304" y="2039"/>
                  <a:pt x="15331" y="2038"/>
                </a:cubicBezTo>
                <a:cubicBezTo>
                  <a:pt x="15358" y="2037"/>
                  <a:pt x="15374" y="1986"/>
                  <a:pt x="15368" y="1923"/>
                </a:cubicBezTo>
                <a:cubicBezTo>
                  <a:pt x="15361" y="1861"/>
                  <a:pt x="15334" y="1810"/>
                  <a:pt x="15307" y="1810"/>
                </a:cubicBezTo>
                <a:close/>
                <a:moveTo>
                  <a:pt x="11111" y="1861"/>
                </a:moveTo>
                <a:cubicBezTo>
                  <a:pt x="11084" y="1861"/>
                  <a:pt x="11063" y="1913"/>
                  <a:pt x="11065" y="1975"/>
                </a:cubicBezTo>
                <a:cubicBezTo>
                  <a:pt x="11067" y="2038"/>
                  <a:pt x="11090" y="2087"/>
                  <a:pt x="11118" y="2087"/>
                </a:cubicBezTo>
                <a:cubicBezTo>
                  <a:pt x="11145" y="2086"/>
                  <a:pt x="11165" y="2035"/>
                  <a:pt x="11163" y="1972"/>
                </a:cubicBezTo>
                <a:cubicBezTo>
                  <a:pt x="11162" y="1909"/>
                  <a:pt x="11138" y="1860"/>
                  <a:pt x="11111" y="1861"/>
                </a:cubicBezTo>
                <a:close/>
                <a:moveTo>
                  <a:pt x="11248" y="1861"/>
                </a:moveTo>
                <a:cubicBezTo>
                  <a:pt x="11221" y="1861"/>
                  <a:pt x="11200" y="1913"/>
                  <a:pt x="11202" y="1975"/>
                </a:cubicBezTo>
                <a:cubicBezTo>
                  <a:pt x="11204" y="2038"/>
                  <a:pt x="11228" y="2087"/>
                  <a:pt x="11255" y="2087"/>
                </a:cubicBezTo>
                <a:cubicBezTo>
                  <a:pt x="11282" y="2086"/>
                  <a:pt x="11302" y="2035"/>
                  <a:pt x="11300" y="1972"/>
                </a:cubicBezTo>
                <a:cubicBezTo>
                  <a:pt x="11298" y="1909"/>
                  <a:pt x="11275" y="1860"/>
                  <a:pt x="11248" y="1861"/>
                </a:cubicBezTo>
                <a:close/>
                <a:moveTo>
                  <a:pt x="11385" y="1861"/>
                </a:moveTo>
                <a:cubicBezTo>
                  <a:pt x="11357" y="1861"/>
                  <a:pt x="11337" y="1913"/>
                  <a:pt x="11339" y="1975"/>
                </a:cubicBezTo>
                <a:cubicBezTo>
                  <a:pt x="11341" y="2038"/>
                  <a:pt x="11365" y="2087"/>
                  <a:pt x="11392" y="2087"/>
                </a:cubicBezTo>
                <a:cubicBezTo>
                  <a:pt x="11419" y="2086"/>
                  <a:pt x="11439" y="2035"/>
                  <a:pt x="11437" y="1972"/>
                </a:cubicBezTo>
                <a:cubicBezTo>
                  <a:pt x="11435" y="1909"/>
                  <a:pt x="11412" y="1860"/>
                  <a:pt x="11385" y="1861"/>
                </a:cubicBezTo>
                <a:close/>
                <a:moveTo>
                  <a:pt x="11521" y="1861"/>
                </a:moveTo>
                <a:cubicBezTo>
                  <a:pt x="11494" y="1861"/>
                  <a:pt x="11473" y="1913"/>
                  <a:pt x="11476" y="1975"/>
                </a:cubicBezTo>
                <a:cubicBezTo>
                  <a:pt x="11478" y="2038"/>
                  <a:pt x="11502" y="2087"/>
                  <a:pt x="11529" y="2087"/>
                </a:cubicBezTo>
                <a:cubicBezTo>
                  <a:pt x="11557" y="2086"/>
                  <a:pt x="11577" y="2035"/>
                  <a:pt x="11575" y="1972"/>
                </a:cubicBezTo>
                <a:cubicBezTo>
                  <a:pt x="11572" y="1909"/>
                  <a:pt x="11548" y="1860"/>
                  <a:pt x="11521" y="1861"/>
                </a:cubicBezTo>
                <a:close/>
                <a:moveTo>
                  <a:pt x="11658" y="1861"/>
                </a:moveTo>
                <a:cubicBezTo>
                  <a:pt x="11631" y="1861"/>
                  <a:pt x="11610" y="1913"/>
                  <a:pt x="11612" y="1975"/>
                </a:cubicBezTo>
                <a:cubicBezTo>
                  <a:pt x="11615" y="2038"/>
                  <a:pt x="11639" y="2087"/>
                  <a:pt x="11666" y="2087"/>
                </a:cubicBezTo>
                <a:cubicBezTo>
                  <a:pt x="11693" y="2086"/>
                  <a:pt x="11713" y="2035"/>
                  <a:pt x="11711" y="1972"/>
                </a:cubicBezTo>
                <a:cubicBezTo>
                  <a:pt x="11708" y="1910"/>
                  <a:pt x="11685" y="1860"/>
                  <a:pt x="11658" y="1861"/>
                </a:cubicBezTo>
                <a:close/>
                <a:moveTo>
                  <a:pt x="11813" y="1861"/>
                </a:moveTo>
                <a:cubicBezTo>
                  <a:pt x="11786" y="1861"/>
                  <a:pt x="11766" y="1913"/>
                  <a:pt x="11769" y="1975"/>
                </a:cubicBezTo>
                <a:cubicBezTo>
                  <a:pt x="11771" y="2038"/>
                  <a:pt x="11796" y="2087"/>
                  <a:pt x="11823" y="2087"/>
                </a:cubicBezTo>
                <a:cubicBezTo>
                  <a:pt x="11851" y="2086"/>
                  <a:pt x="11870" y="2035"/>
                  <a:pt x="11868" y="1972"/>
                </a:cubicBezTo>
                <a:cubicBezTo>
                  <a:pt x="11865" y="1910"/>
                  <a:pt x="11841" y="1860"/>
                  <a:pt x="11813" y="1861"/>
                </a:cubicBezTo>
                <a:close/>
                <a:moveTo>
                  <a:pt x="11950" y="1861"/>
                </a:moveTo>
                <a:cubicBezTo>
                  <a:pt x="11923" y="1861"/>
                  <a:pt x="11903" y="1913"/>
                  <a:pt x="11906" y="1975"/>
                </a:cubicBezTo>
                <a:cubicBezTo>
                  <a:pt x="11908" y="2038"/>
                  <a:pt x="11933" y="2087"/>
                  <a:pt x="11960" y="2087"/>
                </a:cubicBezTo>
                <a:cubicBezTo>
                  <a:pt x="11987" y="2086"/>
                  <a:pt x="12007" y="2036"/>
                  <a:pt x="12005" y="1974"/>
                </a:cubicBezTo>
                <a:cubicBezTo>
                  <a:pt x="12002" y="1911"/>
                  <a:pt x="11977" y="1860"/>
                  <a:pt x="11950" y="1861"/>
                </a:cubicBezTo>
                <a:close/>
                <a:moveTo>
                  <a:pt x="12087" y="1861"/>
                </a:moveTo>
                <a:cubicBezTo>
                  <a:pt x="12060" y="1861"/>
                  <a:pt x="12040" y="1913"/>
                  <a:pt x="12043" y="1975"/>
                </a:cubicBezTo>
                <a:cubicBezTo>
                  <a:pt x="12045" y="2038"/>
                  <a:pt x="12070" y="2087"/>
                  <a:pt x="12098" y="2087"/>
                </a:cubicBezTo>
                <a:cubicBezTo>
                  <a:pt x="12125" y="2086"/>
                  <a:pt x="12145" y="2036"/>
                  <a:pt x="12142" y="1974"/>
                </a:cubicBezTo>
                <a:cubicBezTo>
                  <a:pt x="12139" y="1911"/>
                  <a:pt x="12114" y="1860"/>
                  <a:pt x="12087" y="1861"/>
                </a:cubicBezTo>
                <a:close/>
                <a:moveTo>
                  <a:pt x="12223" y="1861"/>
                </a:moveTo>
                <a:cubicBezTo>
                  <a:pt x="12196" y="1861"/>
                  <a:pt x="12176" y="1913"/>
                  <a:pt x="12179" y="1975"/>
                </a:cubicBezTo>
                <a:cubicBezTo>
                  <a:pt x="12182" y="2038"/>
                  <a:pt x="12207" y="2087"/>
                  <a:pt x="12234" y="2087"/>
                </a:cubicBezTo>
                <a:cubicBezTo>
                  <a:pt x="12262" y="2086"/>
                  <a:pt x="12282" y="2035"/>
                  <a:pt x="12278" y="1972"/>
                </a:cubicBezTo>
                <a:cubicBezTo>
                  <a:pt x="12275" y="1909"/>
                  <a:pt x="12251" y="1860"/>
                  <a:pt x="12223" y="1861"/>
                </a:cubicBezTo>
                <a:close/>
                <a:moveTo>
                  <a:pt x="12360" y="1861"/>
                </a:moveTo>
                <a:cubicBezTo>
                  <a:pt x="12333" y="1861"/>
                  <a:pt x="12314" y="1913"/>
                  <a:pt x="12317" y="1975"/>
                </a:cubicBezTo>
                <a:cubicBezTo>
                  <a:pt x="12320" y="2038"/>
                  <a:pt x="12345" y="2087"/>
                  <a:pt x="12372" y="2087"/>
                </a:cubicBezTo>
                <a:cubicBezTo>
                  <a:pt x="12399" y="2086"/>
                  <a:pt x="12418" y="2035"/>
                  <a:pt x="12415" y="1972"/>
                </a:cubicBezTo>
                <a:cubicBezTo>
                  <a:pt x="12412" y="1909"/>
                  <a:pt x="12387" y="1860"/>
                  <a:pt x="12360" y="1861"/>
                </a:cubicBezTo>
                <a:close/>
                <a:moveTo>
                  <a:pt x="12497" y="1861"/>
                </a:moveTo>
                <a:cubicBezTo>
                  <a:pt x="12469" y="1861"/>
                  <a:pt x="12450" y="1913"/>
                  <a:pt x="12454" y="1975"/>
                </a:cubicBezTo>
                <a:cubicBezTo>
                  <a:pt x="12457" y="2038"/>
                  <a:pt x="12481" y="2087"/>
                  <a:pt x="12509" y="2087"/>
                </a:cubicBezTo>
                <a:cubicBezTo>
                  <a:pt x="12536" y="2086"/>
                  <a:pt x="12555" y="2035"/>
                  <a:pt x="12552" y="1972"/>
                </a:cubicBezTo>
                <a:cubicBezTo>
                  <a:pt x="12549" y="1909"/>
                  <a:pt x="12524" y="1860"/>
                  <a:pt x="12497" y="1861"/>
                </a:cubicBezTo>
                <a:close/>
                <a:moveTo>
                  <a:pt x="12633" y="1861"/>
                </a:moveTo>
                <a:cubicBezTo>
                  <a:pt x="12606" y="1861"/>
                  <a:pt x="12587" y="1912"/>
                  <a:pt x="12591" y="1975"/>
                </a:cubicBezTo>
                <a:cubicBezTo>
                  <a:pt x="12594" y="2038"/>
                  <a:pt x="12619" y="2087"/>
                  <a:pt x="12646" y="2087"/>
                </a:cubicBezTo>
                <a:cubicBezTo>
                  <a:pt x="12673" y="2086"/>
                  <a:pt x="12692" y="2036"/>
                  <a:pt x="12689" y="1974"/>
                </a:cubicBezTo>
                <a:cubicBezTo>
                  <a:pt x="12685" y="1911"/>
                  <a:pt x="12660" y="1860"/>
                  <a:pt x="12633" y="1861"/>
                </a:cubicBezTo>
                <a:close/>
                <a:moveTo>
                  <a:pt x="12789" y="1861"/>
                </a:moveTo>
                <a:cubicBezTo>
                  <a:pt x="12762" y="1861"/>
                  <a:pt x="12743" y="1913"/>
                  <a:pt x="12747" y="1975"/>
                </a:cubicBezTo>
                <a:cubicBezTo>
                  <a:pt x="12751" y="2038"/>
                  <a:pt x="12775" y="2087"/>
                  <a:pt x="12803" y="2087"/>
                </a:cubicBezTo>
                <a:cubicBezTo>
                  <a:pt x="12830" y="2086"/>
                  <a:pt x="12849" y="2035"/>
                  <a:pt x="12845" y="1972"/>
                </a:cubicBezTo>
                <a:cubicBezTo>
                  <a:pt x="12842" y="1909"/>
                  <a:pt x="12816" y="1860"/>
                  <a:pt x="12789" y="1861"/>
                </a:cubicBezTo>
                <a:close/>
                <a:moveTo>
                  <a:pt x="12926" y="1861"/>
                </a:moveTo>
                <a:cubicBezTo>
                  <a:pt x="12899" y="1861"/>
                  <a:pt x="12880" y="1912"/>
                  <a:pt x="12884" y="1975"/>
                </a:cubicBezTo>
                <a:cubicBezTo>
                  <a:pt x="12888" y="2038"/>
                  <a:pt x="12913" y="2087"/>
                  <a:pt x="12940" y="2087"/>
                </a:cubicBezTo>
                <a:cubicBezTo>
                  <a:pt x="12967" y="2086"/>
                  <a:pt x="12986" y="2035"/>
                  <a:pt x="12982" y="1972"/>
                </a:cubicBezTo>
                <a:cubicBezTo>
                  <a:pt x="12978" y="1909"/>
                  <a:pt x="12953" y="1860"/>
                  <a:pt x="12926" y="1861"/>
                </a:cubicBezTo>
                <a:close/>
                <a:moveTo>
                  <a:pt x="13063" y="1861"/>
                </a:moveTo>
                <a:cubicBezTo>
                  <a:pt x="13036" y="1861"/>
                  <a:pt x="13017" y="1912"/>
                  <a:pt x="13021" y="1975"/>
                </a:cubicBezTo>
                <a:cubicBezTo>
                  <a:pt x="13025" y="2038"/>
                  <a:pt x="13050" y="2089"/>
                  <a:pt x="13077" y="2088"/>
                </a:cubicBezTo>
                <a:cubicBezTo>
                  <a:pt x="13104" y="2088"/>
                  <a:pt x="13123" y="2036"/>
                  <a:pt x="13119" y="1974"/>
                </a:cubicBezTo>
                <a:cubicBezTo>
                  <a:pt x="13115" y="1911"/>
                  <a:pt x="13090" y="1860"/>
                  <a:pt x="13063" y="1861"/>
                </a:cubicBezTo>
                <a:close/>
                <a:moveTo>
                  <a:pt x="9414" y="1911"/>
                </a:moveTo>
                <a:cubicBezTo>
                  <a:pt x="9387" y="1911"/>
                  <a:pt x="9364" y="1963"/>
                  <a:pt x="9364" y="2026"/>
                </a:cubicBezTo>
                <a:cubicBezTo>
                  <a:pt x="9364" y="2088"/>
                  <a:pt x="9386" y="2138"/>
                  <a:pt x="9413" y="2137"/>
                </a:cubicBezTo>
                <a:cubicBezTo>
                  <a:pt x="9440" y="2136"/>
                  <a:pt x="9463" y="2085"/>
                  <a:pt x="9463" y="2022"/>
                </a:cubicBezTo>
                <a:cubicBezTo>
                  <a:pt x="9463" y="1960"/>
                  <a:pt x="9441" y="1910"/>
                  <a:pt x="9414" y="1911"/>
                </a:cubicBezTo>
                <a:close/>
                <a:moveTo>
                  <a:pt x="9550" y="1911"/>
                </a:moveTo>
                <a:cubicBezTo>
                  <a:pt x="9523" y="1911"/>
                  <a:pt x="9501" y="1963"/>
                  <a:pt x="9501" y="2026"/>
                </a:cubicBezTo>
                <a:cubicBezTo>
                  <a:pt x="9501" y="2088"/>
                  <a:pt x="9523" y="2138"/>
                  <a:pt x="9551" y="2137"/>
                </a:cubicBezTo>
                <a:cubicBezTo>
                  <a:pt x="9578" y="2137"/>
                  <a:pt x="9600" y="2085"/>
                  <a:pt x="9599" y="2022"/>
                </a:cubicBezTo>
                <a:cubicBezTo>
                  <a:pt x="9599" y="1960"/>
                  <a:pt x="9577" y="1910"/>
                  <a:pt x="9550" y="1911"/>
                </a:cubicBezTo>
                <a:close/>
                <a:moveTo>
                  <a:pt x="9706" y="1911"/>
                </a:moveTo>
                <a:cubicBezTo>
                  <a:pt x="9679" y="1911"/>
                  <a:pt x="9657" y="1963"/>
                  <a:pt x="9657" y="2026"/>
                </a:cubicBezTo>
                <a:cubicBezTo>
                  <a:pt x="9658" y="2088"/>
                  <a:pt x="9680" y="2138"/>
                  <a:pt x="9707" y="2137"/>
                </a:cubicBezTo>
                <a:cubicBezTo>
                  <a:pt x="9734" y="2137"/>
                  <a:pt x="9756" y="2085"/>
                  <a:pt x="9756" y="2022"/>
                </a:cubicBezTo>
                <a:cubicBezTo>
                  <a:pt x="9756" y="1960"/>
                  <a:pt x="9733" y="1910"/>
                  <a:pt x="9706" y="1911"/>
                </a:cubicBezTo>
                <a:close/>
                <a:moveTo>
                  <a:pt x="9843" y="1911"/>
                </a:moveTo>
                <a:cubicBezTo>
                  <a:pt x="9815" y="1911"/>
                  <a:pt x="9794" y="1963"/>
                  <a:pt x="9794" y="2026"/>
                </a:cubicBezTo>
                <a:cubicBezTo>
                  <a:pt x="9795" y="2088"/>
                  <a:pt x="9817" y="2138"/>
                  <a:pt x="9844" y="2137"/>
                </a:cubicBezTo>
                <a:cubicBezTo>
                  <a:pt x="9872" y="2137"/>
                  <a:pt x="9893" y="2085"/>
                  <a:pt x="9893" y="2022"/>
                </a:cubicBezTo>
                <a:cubicBezTo>
                  <a:pt x="9892" y="1960"/>
                  <a:pt x="9870" y="1910"/>
                  <a:pt x="9843" y="1911"/>
                </a:cubicBezTo>
                <a:close/>
                <a:moveTo>
                  <a:pt x="9979" y="1911"/>
                </a:moveTo>
                <a:cubicBezTo>
                  <a:pt x="9952" y="1911"/>
                  <a:pt x="9931" y="1963"/>
                  <a:pt x="9931" y="2026"/>
                </a:cubicBezTo>
                <a:cubicBezTo>
                  <a:pt x="9932" y="2088"/>
                  <a:pt x="9954" y="2138"/>
                  <a:pt x="9981" y="2137"/>
                </a:cubicBezTo>
                <a:cubicBezTo>
                  <a:pt x="10008" y="2136"/>
                  <a:pt x="10030" y="2085"/>
                  <a:pt x="10030" y="2022"/>
                </a:cubicBezTo>
                <a:cubicBezTo>
                  <a:pt x="10029" y="1960"/>
                  <a:pt x="10007" y="1910"/>
                  <a:pt x="9979" y="1911"/>
                </a:cubicBezTo>
                <a:close/>
                <a:moveTo>
                  <a:pt x="10116" y="1911"/>
                </a:moveTo>
                <a:cubicBezTo>
                  <a:pt x="10089" y="1911"/>
                  <a:pt x="10067" y="1963"/>
                  <a:pt x="10068" y="2026"/>
                </a:cubicBezTo>
                <a:cubicBezTo>
                  <a:pt x="10069" y="2088"/>
                  <a:pt x="10091" y="2138"/>
                  <a:pt x="10119" y="2137"/>
                </a:cubicBezTo>
                <a:cubicBezTo>
                  <a:pt x="10146" y="2137"/>
                  <a:pt x="10167" y="2085"/>
                  <a:pt x="10166" y="2022"/>
                </a:cubicBezTo>
                <a:cubicBezTo>
                  <a:pt x="10166" y="1960"/>
                  <a:pt x="10143" y="1910"/>
                  <a:pt x="10116" y="1911"/>
                </a:cubicBezTo>
                <a:close/>
                <a:moveTo>
                  <a:pt x="10253" y="1911"/>
                </a:moveTo>
                <a:cubicBezTo>
                  <a:pt x="10225" y="1911"/>
                  <a:pt x="10204" y="1963"/>
                  <a:pt x="10205" y="2026"/>
                </a:cubicBezTo>
                <a:cubicBezTo>
                  <a:pt x="10206" y="2088"/>
                  <a:pt x="10228" y="2138"/>
                  <a:pt x="10256" y="2137"/>
                </a:cubicBezTo>
                <a:cubicBezTo>
                  <a:pt x="10283" y="2137"/>
                  <a:pt x="10304" y="2085"/>
                  <a:pt x="10303" y="2022"/>
                </a:cubicBezTo>
                <a:cubicBezTo>
                  <a:pt x="10302" y="1960"/>
                  <a:pt x="10280" y="1910"/>
                  <a:pt x="10253" y="1911"/>
                </a:cubicBezTo>
                <a:close/>
                <a:moveTo>
                  <a:pt x="10389" y="1911"/>
                </a:moveTo>
                <a:cubicBezTo>
                  <a:pt x="10362" y="1911"/>
                  <a:pt x="10341" y="1963"/>
                  <a:pt x="10342" y="2026"/>
                </a:cubicBezTo>
                <a:cubicBezTo>
                  <a:pt x="10343" y="2088"/>
                  <a:pt x="10366" y="2138"/>
                  <a:pt x="10393" y="2137"/>
                </a:cubicBezTo>
                <a:cubicBezTo>
                  <a:pt x="10420" y="2137"/>
                  <a:pt x="10441" y="2085"/>
                  <a:pt x="10440" y="2022"/>
                </a:cubicBezTo>
                <a:cubicBezTo>
                  <a:pt x="10439" y="1960"/>
                  <a:pt x="10417" y="1910"/>
                  <a:pt x="10389" y="1911"/>
                </a:cubicBezTo>
                <a:close/>
                <a:moveTo>
                  <a:pt x="10545" y="1911"/>
                </a:moveTo>
                <a:cubicBezTo>
                  <a:pt x="10518" y="1911"/>
                  <a:pt x="10497" y="1963"/>
                  <a:pt x="10498" y="2026"/>
                </a:cubicBezTo>
                <a:cubicBezTo>
                  <a:pt x="10499" y="2088"/>
                  <a:pt x="10522" y="2138"/>
                  <a:pt x="10549" y="2137"/>
                </a:cubicBezTo>
                <a:cubicBezTo>
                  <a:pt x="10577" y="2137"/>
                  <a:pt x="10598" y="2085"/>
                  <a:pt x="10596" y="2022"/>
                </a:cubicBezTo>
                <a:cubicBezTo>
                  <a:pt x="10595" y="1960"/>
                  <a:pt x="10572" y="1910"/>
                  <a:pt x="10545" y="1911"/>
                </a:cubicBezTo>
                <a:close/>
                <a:moveTo>
                  <a:pt x="10818" y="1911"/>
                </a:moveTo>
                <a:cubicBezTo>
                  <a:pt x="10791" y="1911"/>
                  <a:pt x="10770" y="1963"/>
                  <a:pt x="10772" y="2026"/>
                </a:cubicBezTo>
                <a:cubicBezTo>
                  <a:pt x="10773" y="2088"/>
                  <a:pt x="10796" y="2138"/>
                  <a:pt x="10824" y="2137"/>
                </a:cubicBezTo>
                <a:cubicBezTo>
                  <a:pt x="10851" y="2137"/>
                  <a:pt x="10872" y="2085"/>
                  <a:pt x="10870" y="2022"/>
                </a:cubicBezTo>
                <a:cubicBezTo>
                  <a:pt x="10869" y="1960"/>
                  <a:pt x="10845" y="1910"/>
                  <a:pt x="10818" y="1911"/>
                </a:cubicBezTo>
                <a:close/>
                <a:moveTo>
                  <a:pt x="10975" y="1911"/>
                </a:moveTo>
                <a:cubicBezTo>
                  <a:pt x="10947" y="1911"/>
                  <a:pt x="10927" y="1963"/>
                  <a:pt x="10928" y="2026"/>
                </a:cubicBezTo>
                <a:cubicBezTo>
                  <a:pt x="10930" y="2088"/>
                  <a:pt x="10953" y="2138"/>
                  <a:pt x="10980" y="2137"/>
                </a:cubicBezTo>
                <a:cubicBezTo>
                  <a:pt x="11007" y="2136"/>
                  <a:pt x="11028" y="2085"/>
                  <a:pt x="11027" y="2022"/>
                </a:cubicBezTo>
                <a:cubicBezTo>
                  <a:pt x="11025" y="1960"/>
                  <a:pt x="11002" y="1910"/>
                  <a:pt x="10975" y="1911"/>
                </a:cubicBezTo>
                <a:close/>
                <a:moveTo>
                  <a:pt x="6897" y="1961"/>
                </a:moveTo>
                <a:cubicBezTo>
                  <a:pt x="6870" y="1962"/>
                  <a:pt x="6845" y="2012"/>
                  <a:pt x="6842" y="2074"/>
                </a:cubicBezTo>
                <a:cubicBezTo>
                  <a:pt x="6839" y="2137"/>
                  <a:pt x="6859" y="2188"/>
                  <a:pt x="6886" y="2187"/>
                </a:cubicBezTo>
                <a:cubicBezTo>
                  <a:pt x="6913" y="2187"/>
                  <a:pt x="6938" y="2135"/>
                  <a:pt x="6941" y="2073"/>
                </a:cubicBezTo>
                <a:cubicBezTo>
                  <a:pt x="6944" y="2010"/>
                  <a:pt x="6924" y="1960"/>
                  <a:pt x="6897" y="1961"/>
                </a:cubicBezTo>
                <a:close/>
                <a:moveTo>
                  <a:pt x="7033" y="1961"/>
                </a:moveTo>
                <a:cubicBezTo>
                  <a:pt x="7006" y="1962"/>
                  <a:pt x="6982" y="2013"/>
                  <a:pt x="6979" y="2076"/>
                </a:cubicBezTo>
                <a:cubicBezTo>
                  <a:pt x="6976" y="2138"/>
                  <a:pt x="6996" y="2188"/>
                  <a:pt x="7024" y="2187"/>
                </a:cubicBezTo>
                <a:cubicBezTo>
                  <a:pt x="7051" y="2187"/>
                  <a:pt x="7075" y="2135"/>
                  <a:pt x="7078" y="2073"/>
                </a:cubicBezTo>
                <a:cubicBezTo>
                  <a:pt x="7081" y="2010"/>
                  <a:pt x="7061" y="1960"/>
                  <a:pt x="7033" y="1961"/>
                </a:cubicBezTo>
                <a:close/>
                <a:moveTo>
                  <a:pt x="4225" y="2011"/>
                </a:moveTo>
                <a:cubicBezTo>
                  <a:pt x="4198" y="2012"/>
                  <a:pt x="4171" y="2062"/>
                  <a:pt x="4165" y="2125"/>
                </a:cubicBezTo>
                <a:cubicBezTo>
                  <a:pt x="4159" y="2187"/>
                  <a:pt x="4176" y="2237"/>
                  <a:pt x="4204" y="2236"/>
                </a:cubicBezTo>
                <a:cubicBezTo>
                  <a:pt x="4231" y="2235"/>
                  <a:pt x="4258" y="2185"/>
                  <a:pt x="4263" y="2123"/>
                </a:cubicBezTo>
                <a:cubicBezTo>
                  <a:pt x="4269" y="2061"/>
                  <a:pt x="4252" y="2011"/>
                  <a:pt x="4225" y="2011"/>
                </a:cubicBezTo>
                <a:close/>
                <a:moveTo>
                  <a:pt x="4361" y="2011"/>
                </a:moveTo>
                <a:cubicBezTo>
                  <a:pt x="4334" y="2012"/>
                  <a:pt x="4308" y="2062"/>
                  <a:pt x="4302" y="2125"/>
                </a:cubicBezTo>
                <a:cubicBezTo>
                  <a:pt x="4296" y="2187"/>
                  <a:pt x="4313" y="2237"/>
                  <a:pt x="4340" y="2236"/>
                </a:cubicBezTo>
                <a:cubicBezTo>
                  <a:pt x="4368" y="2235"/>
                  <a:pt x="4395" y="2185"/>
                  <a:pt x="4400" y="2123"/>
                </a:cubicBezTo>
                <a:cubicBezTo>
                  <a:pt x="4406" y="2061"/>
                  <a:pt x="4388" y="2011"/>
                  <a:pt x="4361" y="2011"/>
                </a:cubicBezTo>
                <a:close/>
                <a:moveTo>
                  <a:pt x="4634" y="2011"/>
                </a:moveTo>
                <a:cubicBezTo>
                  <a:pt x="4607" y="2012"/>
                  <a:pt x="4581" y="2062"/>
                  <a:pt x="4576" y="2125"/>
                </a:cubicBezTo>
                <a:cubicBezTo>
                  <a:pt x="4570" y="2187"/>
                  <a:pt x="4587" y="2237"/>
                  <a:pt x="4615" y="2236"/>
                </a:cubicBezTo>
                <a:cubicBezTo>
                  <a:pt x="4642" y="2236"/>
                  <a:pt x="4669" y="2185"/>
                  <a:pt x="4674" y="2123"/>
                </a:cubicBezTo>
                <a:cubicBezTo>
                  <a:pt x="4679" y="2061"/>
                  <a:pt x="4661" y="2011"/>
                  <a:pt x="4634" y="2011"/>
                </a:cubicBezTo>
                <a:close/>
                <a:moveTo>
                  <a:pt x="6195" y="2011"/>
                </a:moveTo>
                <a:cubicBezTo>
                  <a:pt x="6167" y="2012"/>
                  <a:pt x="6143" y="2062"/>
                  <a:pt x="6139" y="2125"/>
                </a:cubicBezTo>
                <a:cubicBezTo>
                  <a:pt x="6135" y="2187"/>
                  <a:pt x="6154" y="2237"/>
                  <a:pt x="6181" y="2236"/>
                </a:cubicBezTo>
                <a:cubicBezTo>
                  <a:pt x="6208" y="2236"/>
                  <a:pt x="6234" y="2185"/>
                  <a:pt x="6237" y="2123"/>
                </a:cubicBezTo>
                <a:cubicBezTo>
                  <a:pt x="6241" y="2061"/>
                  <a:pt x="6222" y="2011"/>
                  <a:pt x="6195" y="2011"/>
                </a:cubicBezTo>
                <a:close/>
                <a:moveTo>
                  <a:pt x="6331" y="2011"/>
                </a:moveTo>
                <a:cubicBezTo>
                  <a:pt x="6304" y="2012"/>
                  <a:pt x="6280" y="2062"/>
                  <a:pt x="6276" y="2125"/>
                </a:cubicBezTo>
                <a:cubicBezTo>
                  <a:pt x="6272" y="2187"/>
                  <a:pt x="6291" y="2237"/>
                  <a:pt x="6319" y="2236"/>
                </a:cubicBezTo>
                <a:cubicBezTo>
                  <a:pt x="6346" y="2235"/>
                  <a:pt x="6371" y="2185"/>
                  <a:pt x="6374" y="2123"/>
                </a:cubicBezTo>
                <a:cubicBezTo>
                  <a:pt x="6378" y="2061"/>
                  <a:pt x="6359" y="2011"/>
                  <a:pt x="6331" y="2011"/>
                </a:cubicBezTo>
                <a:close/>
                <a:moveTo>
                  <a:pt x="6468" y="2011"/>
                </a:moveTo>
                <a:cubicBezTo>
                  <a:pt x="6441" y="2012"/>
                  <a:pt x="6416" y="2062"/>
                  <a:pt x="6413" y="2125"/>
                </a:cubicBezTo>
                <a:cubicBezTo>
                  <a:pt x="6409" y="2187"/>
                  <a:pt x="6428" y="2237"/>
                  <a:pt x="6456" y="2236"/>
                </a:cubicBezTo>
                <a:cubicBezTo>
                  <a:pt x="6483" y="2236"/>
                  <a:pt x="6508" y="2185"/>
                  <a:pt x="6511" y="2123"/>
                </a:cubicBezTo>
                <a:cubicBezTo>
                  <a:pt x="6514" y="2061"/>
                  <a:pt x="6495" y="2011"/>
                  <a:pt x="6468" y="2011"/>
                </a:cubicBezTo>
                <a:close/>
                <a:moveTo>
                  <a:pt x="6605" y="2011"/>
                </a:moveTo>
                <a:cubicBezTo>
                  <a:pt x="6577" y="2012"/>
                  <a:pt x="6553" y="2062"/>
                  <a:pt x="6550" y="2125"/>
                </a:cubicBezTo>
                <a:cubicBezTo>
                  <a:pt x="6546" y="2187"/>
                  <a:pt x="6566" y="2237"/>
                  <a:pt x="6593" y="2236"/>
                </a:cubicBezTo>
                <a:cubicBezTo>
                  <a:pt x="6620" y="2235"/>
                  <a:pt x="6645" y="2185"/>
                  <a:pt x="6648" y="2123"/>
                </a:cubicBezTo>
                <a:cubicBezTo>
                  <a:pt x="6651" y="2061"/>
                  <a:pt x="6632" y="2011"/>
                  <a:pt x="6605" y="2011"/>
                </a:cubicBezTo>
                <a:close/>
                <a:moveTo>
                  <a:pt x="6760" y="2011"/>
                </a:moveTo>
                <a:cubicBezTo>
                  <a:pt x="6733" y="2012"/>
                  <a:pt x="6709" y="2062"/>
                  <a:pt x="6706" y="2125"/>
                </a:cubicBezTo>
                <a:cubicBezTo>
                  <a:pt x="6703" y="2187"/>
                  <a:pt x="6722" y="2238"/>
                  <a:pt x="6749" y="2238"/>
                </a:cubicBezTo>
                <a:cubicBezTo>
                  <a:pt x="6777" y="2237"/>
                  <a:pt x="6801" y="2185"/>
                  <a:pt x="6804" y="2123"/>
                </a:cubicBezTo>
                <a:cubicBezTo>
                  <a:pt x="6807" y="2061"/>
                  <a:pt x="6787" y="2011"/>
                  <a:pt x="6760" y="2011"/>
                </a:cubicBezTo>
                <a:close/>
                <a:moveTo>
                  <a:pt x="1982" y="2062"/>
                </a:moveTo>
                <a:cubicBezTo>
                  <a:pt x="1955" y="2062"/>
                  <a:pt x="1927" y="2113"/>
                  <a:pt x="1918" y="2175"/>
                </a:cubicBezTo>
                <a:cubicBezTo>
                  <a:pt x="1910" y="2237"/>
                  <a:pt x="1924" y="2287"/>
                  <a:pt x="1952" y="2286"/>
                </a:cubicBezTo>
                <a:cubicBezTo>
                  <a:pt x="1979" y="2286"/>
                  <a:pt x="2008" y="2235"/>
                  <a:pt x="2016" y="2173"/>
                </a:cubicBezTo>
                <a:cubicBezTo>
                  <a:pt x="2025" y="2111"/>
                  <a:pt x="2009" y="2061"/>
                  <a:pt x="1982" y="2062"/>
                </a:cubicBezTo>
                <a:close/>
                <a:moveTo>
                  <a:pt x="2119" y="2062"/>
                </a:moveTo>
                <a:cubicBezTo>
                  <a:pt x="2092" y="2062"/>
                  <a:pt x="2063" y="2113"/>
                  <a:pt x="2055" y="2175"/>
                </a:cubicBezTo>
                <a:cubicBezTo>
                  <a:pt x="2047" y="2237"/>
                  <a:pt x="2062" y="2287"/>
                  <a:pt x="2089" y="2286"/>
                </a:cubicBezTo>
                <a:cubicBezTo>
                  <a:pt x="2116" y="2286"/>
                  <a:pt x="2145" y="2235"/>
                  <a:pt x="2153" y="2173"/>
                </a:cubicBezTo>
                <a:cubicBezTo>
                  <a:pt x="2161" y="2111"/>
                  <a:pt x="2146" y="2061"/>
                  <a:pt x="2119" y="2062"/>
                </a:cubicBezTo>
                <a:close/>
                <a:moveTo>
                  <a:pt x="2255" y="2062"/>
                </a:moveTo>
                <a:cubicBezTo>
                  <a:pt x="2228" y="2062"/>
                  <a:pt x="2200" y="2113"/>
                  <a:pt x="2192" y="2175"/>
                </a:cubicBezTo>
                <a:cubicBezTo>
                  <a:pt x="2184" y="2237"/>
                  <a:pt x="2199" y="2287"/>
                  <a:pt x="2226" y="2286"/>
                </a:cubicBezTo>
                <a:cubicBezTo>
                  <a:pt x="2253" y="2286"/>
                  <a:pt x="2282" y="2235"/>
                  <a:pt x="2290" y="2173"/>
                </a:cubicBezTo>
                <a:cubicBezTo>
                  <a:pt x="2298" y="2111"/>
                  <a:pt x="2282" y="2061"/>
                  <a:pt x="2255" y="2062"/>
                </a:cubicBezTo>
                <a:close/>
                <a:moveTo>
                  <a:pt x="2412" y="2062"/>
                </a:moveTo>
                <a:cubicBezTo>
                  <a:pt x="2385" y="2062"/>
                  <a:pt x="2356" y="2113"/>
                  <a:pt x="2348" y="2175"/>
                </a:cubicBezTo>
                <a:cubicBezTo>
                  <a:pt x="2340" y="2237"/>
                  <a:pt x="2355" y="2287"/>
                  <a:pt x="2382" y="2286"/>
                </a:cubicBezTo>
                <a:cubicBezTo>
                  <a:pt x="2410" y="2286"/>
                  <a:pt x="2439" y="2235"/>
                  <a:pt x="2447" y="2173"/>
                </a:cubicBezTo>
                <a:cubicBezTo>
                  <a:pt x="2454" y="2111"/>
                  <a:pt x="2439" y="2061"/>
                  <a:pt x="2412" y="2062"/>
                </a:cubicBezTo>
                <a:close/>
                <a:moveTo>
                  <a:pt x="2548" y="2062"/>
                </a:moveTo>
                <a:cubicBezTo>
                  <a:pt x="2521" y="2062"/>
                  <a:pt x="2492" y="2113"/>
                  <a:pt x="2484" y="2175"/>
                </a:cubicBezTo>
                <a:cubicBezTo>
                  <a:pt x="2477" y="2237"/>
                  <a:pt x="2493" y="2287"/>
                  <a:pt x="2520" y="2286"/>
                </a:cubicBezTo>
                <a:cubicBezTo>
                  <a:pt x="2547" y="2286"/>
                  <a:pt x="2575" y="2235"/>
                  <a:pt x="2583" y="2173"/>
                </a:cubicBezTo>
                <a:cubicBezTo>
                  <a:pt x="2590" y="2111"/>
                  <a:pt x="2575" y="2061"/>
                  <a:pt x="2548" y="2062"/>
                </a:cubicBezTo>
                <a:close/>
                <a:moveTo>
                  <a:pt x="2684" y="2062"/>
                </a:moveTo>
                <a:cubicBezTo>
                  <a:pt x="2657" y="2062"/>
                  <a:pt x="2629" y="2113"/>
                  <a:pt x="2621" y="2175"/>
                </a:cubicBezTo>
                <a:cubicBezTo>
                  <a:pt x="2614" y="2237"/>
                  <a:pt x="2629" y="2287"/>
                  <a:pt x="2657" y="2286"/>
                </a:cubicBezTo>
                <a:cubicBezTo>
                  <a:pt x="2684" y="2286"/>
                  <a:pt x="2712" y="2235"/>
                  <a:pt x="2720" y="2173"/>
                </a:cubicBezTo>
                <a:cubicBezTo>
                  <a:pt x="2727" y="2111"/>
                  <a:pt x="2711" y="2061"/>
                  <a:pt x="2684" y="2062"/>
                </a:cubicBezTo>
                <a:close/>
                <a:moveTo>
                  <a:pt x="2821" y="2062"/>
                </a:moveTo>
                <a:cubicBezTo>
                  <a:pt x="2794" y="2062"/>
                  <a:pt x="2766" y="2113"/>
                  <a:pt x="2758" y="2175"/>
                </a:cubicBezTo>
                <a:cubicBezTo>
                  <a:pt x="2751" y="2237"/>
                  <a:pt x="2766" y="2287"/>
                  <a:pt x="2794" y="2286"/>
                </a:cubicBezTo>
                <a:cubicBezTo>
                  <a:pt x="2821" y="2286"/>
                  <a:pt x="2849" y="2235"/>
                  <a:pt x="2856" y="2173"/>
                </a:cubicBezTo>
                <a:cubicBezTo>
                  <a:pt x="2864" y="2111"/>
                  <a:pt x="2848" y="2061"/>
                  <a:pt x="2821" y="2062"/>
                </a:cubicBezTo>
                <a:close/>
                <a:moveTo>
                  <a:pt x="2957" y="2062"/>
                </a:moveTo>
                <a:cubicBezTo>
                  <a:pt x="2930" y="2062"/>
                  <a:pt x="2902" y="2113"/>
                  <a:pt x="2895" y="2175"/>
                </a:cubicBezTo>
                <a:cubicBezTo>
                  <a:pt x="2888" y="2237"/>
                  <a:pt x="2904" y="2287"/>
                  <a:pt x="2931" y="2286"/>
                </a:cubicBezTo>
                <a:cubicBezTo>
                  <a:pt x="2958" y="2286"/>
                  <a:pt x="2986" y="2235"/>
                  <a:pt x="2993" y="2173"/>
                </a:cubicBezTo>
                <a:cubicBezTo>
                  <a:pt x="3001" y="2111"/>
                  <a:pt x="2984" y="2061"/>
                  <a:pt x="2957" y="2062"/>
                </a:cubicBezTo>
                <a:close/>
                <a:moveTo>
                  <a:pt x="3114" y="2062"/>
                </a:moveTo>
                <a:cubicBezTo>
                  <a:pt x="3086" y="2062"/>
                  <a:pt x="3059" y="2113"/>
                  <a:pt x="3051" y="2175"/>
                </a:cubicBezTo>
                <a:cubicBezTo>
                  <a:pt x="3044" y="2237"/>
                  <a:pt x="3060" y="2287"/>
                  <a:pt x="3087" y="2286"/>
                </a:cubicBezTo>
                <a:cubicBezTo>
                  <a:pt x="3115" y="2286"/>
                  <a:pt x="3143" y="2235"/>
                  <a:pt x="3150" y="2173"/>
                </a:cubicBezTo>
                <a:cubicBezTo>
                  <a:pt x="3157" y="2111"/>
                  <a:pt x="3141" y="2061"/>
                  <a:pt x="3114" y="2062"/>
                </a:cubicBezTo>
                <a:close/>
                <a:moveTo>
                  <a:pt x="3250" y="2062"/>
                </a:moveTo>
                <a:cubicBezTo>
                  <a:pt x="3223" y="2062"/>
                  <a:pt x="3195" y="2113"/>
                  <a:pt x="3188" y="2175"/>
                </a:cubicBezTo>
                <a:cubicBezTo>
                  <a:pt x="3181" y="2237"/>
                  <a:pt x="3198" y="2287"/>
                  <a:pt x="3225" y="2286"/>
                </a:cubicBezTo>
                <a:cubicBezTo>
                  <a:pt x="3252" y="2286"/>
                  <a:pt x="3280" y="2235"/>
                  <a:pt x="3287" y="2173"/>
                </a:cubicBezTo>
                <a:cubicBezTo>
                  <a:pt x="3294" y="2111"/>
                  <a:pt x="3277" y="2061"/>
                  <a:pt x="3250" y="2062"/>
                </a:cubicBezTo>
                <a:close/>
                <a:moveTo>
                  <a:pt x="3386" y="2062"/>
                </a:moveTo>
                <a:cubicBezTo>
                  <a:pt x="3359" y="2062"/>
                  <a:pt x="3332" y="2113"/>
                  <a:pt x="3325" y="2175"/>
                </a:cubicBezTo>
                <a:cubicBezTo>
                  <a:pt x="3318" y="2237"/>
                  <a:pt x="3334" y="2287"/>
                  <a:pt x="3362" y="2286"/>
                </a:cubicBezTo>
                <a:cubicBezTo>
                  <a:pt x="3389" y="2286"/>
                  <a:pt x="3417" y="2235"/>
                  <a:pt x="3423" y="2173"/>
                </a:cubicBezTo>
                <a:cubicBezTo>
                  <a:pt x="3430" y="2111"/>
                  <a:pt x="3413" y="2061"/>
                  <a:pt x="3386" y="2062"/>
                </a:cubicBezTo>
                <a:close/>
                <a:moveTo>
                  <a:pt x="3523" y="2062"/>
                </a:moveTo>
                <a:cubicBezTo>
                  <a:pt x="3496" y="2062"/>
                  <a:pt x="3468" y="2113"/>
                  <a:pt x="3461" y="2175"/>
                </a:cubicBezTo>
                <a:cubicBezTo>
                  <a:pt x="3455" y="2237"/>
                  <a:pt x="3471" y="2287"/>
                  <a:pt x="3499" y="2286"/>
                </a:cubicBezTo>
                <a:cubicBezTo>
                  <a:pt x="3526" y="2286"/>
                  <a:pt x="3554" y="2235"/>
                  <a:pt x="3560" y="2173"/>
                </a:cubicBezTo>
                <a:cubicBezTo>
                  <a:pt x="3567" y="2111"/>
                  <a:pt x="3550" y="2061"/>
                  <a:pt x="3523" y="2062"/>
                </a:cubicBezTo>
                <a:close/>
                <a:moveTo>
                  <a:pt x="3659" y="2062"/>
                </a:moveTo>
                <a:cubicBezTo>
                  <a:pt x="3632" y="2062"/>
                  <a:pt x="3605" y="2113"/>
                  <a:pt x="3598" y="2175"/>
                </a:cubicBezTo>
                <a:cubicBezTo>
                  <a:pt x="3592" y="2237"/>
                  <a:pt x="3609" y="2287"/>
                  <a:pt x="3636" y="2286"/>
                </a:cubicBezTo>
                <a:cubicBezTo>
                  <a:pt x="3663" y="2286"/>
                  <a:pt x="3690" y="2235"/>
                  <a:pt x="3696" y="2173"/>
                </a:cubicBezTo>
                <a:cubicBezTo>
                  <a:pt x="3703" y="2111"/>
                  <a:pt x="3686" y="2061"/>
                  <a:pt x="3659" y="2062"/>
                </a:cubicBezTo>
                <a:close/>
                <a:moveTo>
                  <a:pt x="3796" y="2062"/>
                </a:moveTo>
                <a:cubicBezTo>
                  <a:pt x="3769" y="2062"/>
                  <a:pt x="3741" y="2113"/>
                  <a:pt x="3735" y="2175"/>
                </a:cubicBezTo>
                <a:cubicBezTo>
                  <a:pt x="3729" y="2237"/>
                  <a:pt x="3746" y="2287"/>
                  <a:pt x="3773" y="2286"/>
                </a:cubicBezTo>
                <a:cubicBezTo>
                  <a:pt x="3800" y="2286"/>
                  <a:pt x="3827" y="2235"/>
                  <a:pt x="3833" y="2173"/>
                </a:cubicBezTo>
                <a:cubicBezTo>
                  <a:pt x="3840" y="2111"/>
                  <a:pt x="3823" y="2061"/>
                  <a:pt x="3796" y="2062"/>
                </a:cubicBezTo>
                <a:close/>
                <a:moveTo>
                  <a:pt x="3952" y="2062"/>
                </a:moveTo>
                <a:cubicBezTo>
                  <a:pt x="3925" y="2062"/>
                  <a:pt x="3898" y="2113"/>
                  <a:pt x="3891" y="2175"/>
                </a:cubicBezTo>
                <a:cubicBezTo>
                  <a:pt x="3885" y="2237"/>
                  <a:pt x="3902" y="2287"/>
                  <a:pt x="3929" y="2286"/>
                </a:cubicBezTo>
                <a:cubicBezTo>
                  <a:pt x="3956" y="2286"/>
                  <a:pt x="3984" y="2235"/>
                  <a:pt x="3990" y="2173"/>
                </a:cubicBezTo>
                <a:cubicBezTo>
                  <a:pt x="3996" y="2111"/>
                  <a:pt x="3979" y="2061"/>
                  <a:pt x="3952" y="2062"/>
                </a:cubicBezTo>
                <a:close/>
                <a:moveTo>
                  <a:pt x="4088" y="2062"/>
                </a:moveTo>
                <a:cubicBezTo>
                  <a:pt x="4061" y="2062"/>
                  <a:pt x="4034" y="2113"/>
                  <a:pt x="4028" y="2175"/>
                </a:cubicBezTo>
                <a:cubicBezTo>
                  <a:pt x="4022" y="2237"/>
                  <a:pt x="4040" y="2287"/>
                  <a:pt x="4067" y="2286"/>
                </a:cubicBezTo>
                <a:cubicBezTo>
                  <a:pt x="4094" y="2286"/>
                  <a:pt x="4121" y="2235"/>
                  <a:pt x="4127" y="2173"/>
                </a:cubicBezTo>
                <a:cubicBezTo>
                  <a:pt x="4133" y="2111"/>
                  <a:pt x="4115" y="2061"/>
                  <a:pt x="4088" y="2062"/>
                </a:cubicBezTo>
                <a:close/>
                <a:moveTo>
                  <a:pt x="5336" y="2062"/>
                </a:moveTo>
                <a:cubicBezTo>
                  <a:pt x="5309" y="2062"/>
                  <a:pt x="5284" y="2113"/>
                  <a:pt x="5279" y="2175"/>
                </a:cubicBezTo>
                <a:cubicBezTo>
                  <a:pt x="5274" y="2237"/>
                  <a:pt x="5293" y="2287"/>
                  <a:pt x="5320" y="2286"/>
                </a:cubicBezTo>
                <a:cubicBezTo>
                  <a:pt x="5347" y="2286"/>
                  <a:pt x="5373" y="2235"/>
                  <a:pt x="5377" y="2173"/>
                </a:cubicBezTo>
                <a:cubicBezTo>
                  <a:pt x="5382" y="2111"/>
                  <a:pt x="5363" y="2061"/>
                  <a:pt x="5336" y="2062"/>
                </a:cubicBezTo>
                <a:close/>
                <a:moveTo>
                  <a:pt x="5493" y="2062"/>
                </a:moveTo>
                <a:cubicBezTo>
                  <a:pt x="5466" y="2062"/>
                  <a:pt x="5440" y="2113"/>
                  <a:pt x="5435" y="2175"/>
                </a:cubicBezTo>
                <a:cubicBezTo>
                  <a:pt x="5431" y="2237"/>
                  <a:pt x="5449" y="2287"/>
                  <a:pt x="5477" y="2286"/>
                </a:cubicBezTo>
                <a:cubicBezTo>
                  <a:pt x="5504" y="2286"/>
                  <a:pt x="5529" y="2235"/>
                  <a:pt x="5534" y="2173"/>
                </a:cubicBezTo>
                <a:cubicBezTo>
                  <a:pt x="5538" y="2111"/>
                  <a:pt x="5520" y="2061"/>
                  <a:pt x="5493" y="2062"/>
                </a:cubicBezTo>
                <a:close/>
                <a:moveTo>
                  <a:pt x="16772" y="2062"/>
                </a:moveTo>
                <a:cubicBezTo>
                  <a:pt x="16745" y="2062"/>
                  <a:pt x="16728" y="2113"/>
                  <a:pt x="16736" y="2176"/>
                </a:cubicBezTo>
                <a:cubicBezTo>
                  <a:pt x="16745" y="2240"/>
                  <a:pt x="16773" y="2290"/>
                  <a:pt x="16801" y="2290"/>
                </a:cubicBezTo>
                <a:cubicBezTo>
                  <a:pt x="16828" y="2289"/>
                  <a:pt x="16844" y="2238"/>
                  <a:pt x="16836" y="2175"/>
                </a:cubicBezTo>
                <a:cubicBezTo>
                  <a:pt x="16828" y="2112"/>
                  <a:pt x="16799" y="2061"/>
                  <a:pt x="16772" y="2062"/>
                </a:cubicBezTo>
                <a:close/>
                <a:moveTo>
                  <a:pt x="16908" y="2062"/>
                </a:moveTo>
                <a:cubicBezTo>
                  <a:pt x="16881" y="2062"/>
                  <a:pt x="16866" y="2113"/>
                  <a:pt x="16874" y="2176"/>
                </a:cubicBezTo>
                <a:cubicBezTo>
                  <a:pt x="16882" y="2240"/>
                  <a:pt x="16911" y="2290"/>
                  <a:pt x="16938" y="2290"/>
                </a:cubicBezTo>
                <a:cubicBezTo>
                  <a:pt x="16965" y="2289"/>
                  <a:pt x="16981" y="2238"/>
                  <a:pt x="16973" y="2175"/>
                </a:cubicBezTo>
                <a:cubicBezTo>
                  <a:pt x="16965" y="2112"/>
                  <a:pt x="16935" y="2061"/>
                  <a:pt x="16908" y="2062"/>
                </a:cubicBezTo>
                <a:close/>
                <a:moveTo>
                  <a:pt x="17045" y="2062"/>
                </a:moveTo>
                <a:cubicBezTo>
                  <a:pt x="17018" y="2062"/>
                  <a:pt x="17002" y="2113"/>
                  <a:pt x="17011" y="2176"/>
                </a:cubicBezTo>
                <a:cubicBezTo>
                  <a:pt x="17019" y="2240"/>
                  <a:pt x="17048" y="2290"/>
                  <a:pt x="17076" y="2290"/>
                </a:cubicBezTo>
                <a:cubicBezTo>
                  <a:pt x="17103" y="2289"/>
                  <a:pt x="17118" y="2238"/>
                  <a:pt x="17110" y="2175"/>
                </a:cubicBezTo>
                <a:cubicBezTo>
                  <a:pt x="17101" y="2112"/>
                  <a:pt x="17072" y="2061"/>
                  <a:pt x="17045" y="2062"/>
                </a:cubicBezTo>
                <a:close/>
                <a:moveTo>
                  <a:pt x="17182" y="2062"/>
                </a:moveTo>
                <a:cubicBezTo>
                  <a:pt x="17155" y="2062"/>
                  <a:pt x="17139" y="2113"/>
                  <a:pt x="17148" y="2176"/>
                </a:cubicBezTo>
                <a:cubicBezTo>
                  <a:pt x="17156" y="2240"/>
                  <a:pt x="17185" y="2290"/>
                  <a:pt x="17212" y="2290"/>
                </a:cubicBezTo>
                <a:cubicBezTo>
                  <a:pt x="17240" y="2289"/>
                  <a:pt x="17255" y="2238"/>
                  <a:pt x="17247" y="2175"/>
                </a:cubicBezTo>
                <a:cubicBezTo>
                  <a:pt x="17238" y="2112"/>
                  <a:pt x="17209" y="2061"/>
                  <a:pt x="17182" y="2062"/>
                </a:cubicBezTo>
                <a:close/>
                <a:moveTo>
                  <a:pt x="17318" y="2062"/>
                </a:moveTo>
                <a:cubicBezTo>
                  <a:pt x="17291" y="2062"/>
                  <a:pt x="17276" y="2113"/>
                  <a:pt x="17284" y="2176"/>
                </a:cubicBezTo>
                <a:cubicBezTo>
                  <a:pt x="17293" y="2239"/>
                  <a:pt x="17322" y="2290"/>
                  <a:pt x="17350" y="2290"/>
                </a:cubicBezTo>
                <a:cubicBezTo>
                  <a:pt x="17377" y="2289"/>
                  <a:pt x="17392" y="2238"/>
                  <a:pt x="17383" y="2175"/>
                </a:cubicBezTo>
                <a:cubicBezTo>
                  <a:pt x="17375" y="2112"/>
                  <a:pt x="17345" y="2061"/>
                  <a:pt x="17318" y="2062"/>
                </a:cubicBezTo>
                <a:close/>
                <a:moveTo>
                  <a:pt x="17455" y="2062"/>
                </a:moveTo>
                <a:cubicBezTo>
                  <a:pt x="17428" y="2062"/>
                  <a:pt x="17413" y="2113"/>
                  <a:pt x="17421" y="2176"/>
                </a:cubicBezTo>
                <a:cubicBezTo>
                  <a:pt x="17430" y="2240"/>
                  <a:pt x="17459" y="2290"/>
                  <a:pt x="17487" y="2290"/>
                </a:cubicBezTo>
                <a:cubicBezTo>
                  <a:pt x="17514" y="2289"/>
                  <a:pt x="17529" y="2238"/>
                  <a:pt x="17520" y="2175"/>
                </a:cubicBezTo>
                <a:cubicBezTo>
                  <a:pt x="17511" y="2112"/>
                  <a:pt x="17482" y="2061"/>
                  <a:pt x="17455" y="2062"/>
                </a:cubicBezTo>
                <a:close/>
                <a:moveTo>
                  <a:pt x="17884" y="2062"/>
                </a:moveTo>
                <a:cubicBezTo>
                  <a:pt x="17857" y="2062"/>
                  <a:pt x="17843" y="2113"/>
                  <a:pt x="17852" y="2176"/>
                </a:cubicBezTo>
                <a:cubicBezTo>
                  <a:pt x="17861" y="2239"/>
                  <a:pt x="17891" y="2290"/>
                  <a:pt x="17918" y="2290"/>
                </a:cubicBezTo>
                <a:cubicBezTo>
                  <a:pt x="17945" y="2289"/>
                  <a:pt x="17960" y="2238"/>
                  <a:pt x="17951" y="2175"/>
                </a:cubicBezTo>
                <a:cubicBezTo>
                  <a:pt x="17942" y="2112"/>
                  <a:pt x="17912" y="2061"/>
                  <a:pt x="17884" y="2062"/>
                </a:cubicBezTo>
                <a:close/>
                <a:moveTo>
                  <a:pt x="851" y="2112"/>
                </a:moveTo>
                <a:cubicBezTo>
                  <a:pt x="824" y="2113"/>
                  <a:pt x="794" y="2163"/>
                  <a:pt x="785" y="2225"/>
                </a:cubicBezTo>
                <a:cubicBezTo>
                  <a:pt x="775" y="2287"/>
                  <a:pt x="789" y="2336"/>
                  <a:pt x="817" y="2335"/>
                </a:cubicBezTo>
                <a:cubicBezTo>
                  <a:pt x="844" y="2335"/>
                  <a:pt x="873" y="2285"/>
                  <a:pt x="883" y="2224"/>
                </a:cubicBezTo>
                <a:cubicBezTo>
                  <a:pt x="893" y="2162"/>
                  <a:pt x="878" y="2111"/>
                  <a:pt x="851" y="2112"/>
                </a:cubicBezTo>
                <a:close/>
                <a:moveTo>
                  <a:pt x="988" y="2112"/>
                </a:moveTo>
                <a:cubicBezTo>
                  <a:pt x="961" y="2113"/>
                  <a:pt x="931" y="2163"/>
                  <a:pt x="922" y="2225"/>
                </a:cubicBezTo>
                <a:cubicBezTo>
                  <a:pt x="912" y="2287"/>
                  <a:pt x="926" y="2337"/>
                  <a:pt x="953" y="2337"/>
                </a:cubicBezTo>
                <a:cubicBezTo>
                  <a:pt x="981" y="2336"/>
                  <a:pt x="1010" y="2286"/>
                  <a:pt x="1020" y="2224"/>
                </a:cubicBezTo>
                <a:cubicBezTo>
                  <a:pt x="1029" y="2162"/>
                  <a:pt x="1015" y="2111"/>
                  <a:pt x="988" y="2112"/>
                </a:cubicBezTo>
                <a:close/>
                <a:moveTo>
                  <a:pt x="1144" y="2112"/>
                </a:moveTo>
                <a:cubicBezTo>
                  <a:pt x="1117" y="2113"/>
                  <a:pt x="1087" y="2163"/>
                  <a:pt x="1078" y="2225"/>
                </a:cubicBezTo>
                <a:cubicBezTo>
                  <a:pt x="1069" y="2287"/>
                  <a:pt x="1083" y="2337"/>
                  <a:pt x="1110" y="2337"/>
                </a:cubicBezTo>
                <a:cubicBezTo>
                  <a:pt x="1138" y="2336"/>
                  <a:pt x="1167" y="2286"/>
                  <a:pt x="1176" y="2224"/>
                </a:cubicBezTo>
                <a:cubicBezTo>
                  <a:pt x="1186" y="2162"/>
                  <a:pt x="1171" y="2111"/>
                  <a:pt x="1144" y="2112"/>
                </a:cubicBezTo>
                <a:close/>
                <a:moveTo>
                  <a:pt x="1280" y="2112"/>
                </a:moveTo>
                <a:cubicBezTo>
                  <a:pt x="1253" y="2113"/>
                  <a:pt x="1224" y="2163"/>
                  <a:pt x="1215" y="2225"/>
                </a:cubicBezTo>
                <a:cubicBezTo>
                  <a:pt x="1206" y="2287"/>
                  <a:pt x="1220" y="2337"/>
                  <a:pt x="1247" y="2337"/>
                </a:cubicBezTo>
                <a:cubicBezTo>
                  <a:pt x="1274" y="2336"/>
                  <a:pt x="1304" y="2286"/>
                  <a:pt x="1313" y="2224"/>
                </a:cubicBezTo>
                <a:cubicBezTo>
                  <a:pt x="1322" y="2162"/>
                  <a:pt x="1307" y="2111"/>
                  <a:pt x="1280" y="2112"/>
                </a:cubicBezTo>
                <a:close/>
                <a:moveTo>
                  <a:pt x="1417" y="2112"/>
                </a:moveTo>
                <a:cubicBezTo>
                  <a:pt x="1390" y="2113"/>
                  <a:pt x="1360" y="2163"/>
                  <a:pt x="1351" y="2225"/>
                </a:cubicBezTo>
                <a:cubicBezTo>
                  <a:pt x="1342" y="2287"/>
                  <a:pt x="1357" y="2337"/>
                  <a:pt x="1384" y="2337"/>
                </a:cubicBezTo>
                <a:cubicBezTo>
                  <a:pt x="1411" y="2336"/>
                  <a:pt x="1441" y="2286"/>
                  <a:pt x="1450" y="2224"/>
                </a:cubicBezTo>
                <a:cubicBezTo>
                  <a:pt x="1459" y="2162"/>
                  <a:pt x="1444" y="2111"/>
                  <a:pt x="1417" y="2112"/>
                </a:cubicBezTo>
                <a:close/>
                <a:moveTo>
                  <a:pt x="1553" y="2112"/>
                </a:moveTo>
                <a:cubicBezTo>
                  <a:pt x="1526" y="2113"/>
                  <a:pt x="1497" y="2163"/>
                  <a:pt x="1488" y="2225"/>
                </a:cubicBezTo>
                <a:cubicBezTo>
                  <a:pt x="1479" y="2287"/>
                  <a:pt x="1494" y="2337"/>
                  <a:pt x="1522" y="2337"/>
                </a:cubicBezTo>
                <a:cubicBezTo>
                  <a:pt x="1549" y="2336"/>
                  <a:pt x="1577" y="2286"/>
                  <a:pt x="1586" y="2224"/>
                </a:cubicBezTo>
                <a:cubicBezTo>
                  <a:pt x="1595" y="2162"/>
                  <a:pt x="1580" y="2111"/>
                  <a:pt x="1553" y="2112"/>
                </a:cubicBezTo>
                <a:close/>
                <a:moveTo>
                  <a:pt x="1690" y="2112"/>
                </a:moveTo>
                <a:cubicBezTo>
                  <a:pt x="1663" y="2113"/>
                  <a:pt x="1634" y="2163"/>
                  <a:pt x="1625" y="2225"/>
                </a:cubicBezTo>
                <a:cubicBezTo>
                  <a:pt x="1616" y="2287"/>
                  <a:pt x="1631" y="2337"/>
                  <a:pt x="1658" y="2337"/>
                </a:cubicBezTo>
                <a:cubicBezTo>
                  <a:pt x="1686" y="2336"/>
                  <a:pt x="1714" y="2286"/>
                  <a:pt x="1723" y="2224"/>
                </a:cubicBezTo>
                <a:cubicBezTo>
                  <a:pt x="1732" y="2162"/>
                  <a:pt x="1717" y="2111"/>
                  <a:pt x="1690" y="2112"/>
                </a:cubicBezTo>
                <a:close/>
                <a:moveTo>
                  <a:pt x="1846" y="2112"/>
                </a:moveTo>
                <a:cubicBezTo>
                  <a:pt x="1819" y="2113"/>
                  <a:pt x="1790" y="2163"/>
                  <a:pt x="1781" y="2225"/>
                </a:cubicBezTo>
                <a:cubicBezTo>
                  <a:pt x="1773" y="2287"/>
                  <a:pt x="1788" y="2337"/>
                  <a:pt x="1815" y="2337"/>
                </a:cubicBezTo>
                <a:cubicBezTo>
                  <a:pt x="1842" y="2336"/>
                  <a:pt x="1871" y="2286"/>
                  <a:pt x="1880" y="2224"/>
                </a:cubicBezTo>
                <a:cubicBezTo>
                  <a:pt x="1888" y="2162"/>
                  <a:pt x="1873" y="2111"/>
                  <a:pt x="1846" y="2112"/>
                </a:cubicBezTo>
                <a:close/>
                <a:moveTo>
                  <a:pt x="14351" y="2112"/>
                </a:moveTo>
                <a:cubicBezTo>
                  <a:pt x="14324" y="2113"/>
                  <a:pt x="14306" y="2164"/>
                  <a:pt x="14312" y="2227"/>
                </a:cubicBezTo>
                <a:cubicBezTo>
                  <a:pt x="14317" y="2290"/>
                  <a:pt x="14343" y="2340"/>
                  <a:pt x="14370" y="2340"/>
                </a:cubicBezTo>
                <a:cubicBezTo>
                  <a:pt x="14398" y="2339"/>
                  <a:pt x="14416" y="2288"/>
                  <a:pt x="14411" y="2225"/>
                </a:cubicBezTo>
                <a:cubicBezTo>
                  <a:pt x="14405" y="2162"/>
                  <a:pt x="14379" y="2111"/>
                  <a:pt x="14351" y="2112"/>
                </a:cubicBezTo>
                <a:close/>
                <a:moveTo>
                  <a:pt x="14507" y="2112"/>
                </a:moveTo>
                <a:cubicBezTo>
                  <a:pt x="14480" y="2113"/>
                  <a:pt x="14463" y="2164"/>
                  <a:pt x="14468" y="2227"/>
                </a:cubicBezTo>
                <a:cubicBezTo>
                  <a:pt x="14474" y="2290"/>
                  <a:pt x="14500" y="2340"/>
                  <a:pt x="14527" y="2340"/>
                </a:cubicBezTo>
                <a:cubicBezTo>
                  <a:pt x="14555" y="2339"/>
                  <a:pt x="14573" y="2288"/>
                  <a:pt x="14567" y="2225"/>
                </a:cubicBezTo>
                <a:cubicBezTo>
                  <a:pt x="14561" y="2162"/>
                  <a:pt x="14534" y="2111"/>
                  <a:pt x="14507" y="2112"/>
                </a:cubicBezTo>
                <a:close/>
                <a:moveTo>
                  <a:pt x="14644" y="2112"/>
                </a:moveTo>
                <a:cubicBezTo>
                  <a:pt x="14617" y="2113"/>
                  <a:pt x="14599" y="2164"/>
                  <a:pt x="14605" y="2227"/>
                </a:cubicBezTo>
                <a:cubicBezTo>
                  <a:pt x="14611" y="2290"/>
                  <a:pt x="14637" y="2340"/>
                  <a:pt x="14665" y="2340"/>
                </a:cubicBezTo>
                <a:cubicBezTo>
                  <a:pt x="14692" y="2339"/>
                  <a:pt x="14710" y="2288"/>
                  <a:pt x="14704" y="2225"/>
                </a:cubicBezTo>
                <a:cubicBezTo>
                  <a:pt x="14698" y="2162"/>
                  <a:pt x="14671" y="2111"/>
                  <a:pt x="14644" y="2112"/>
                </a:cubicBezTo>
                <a:close/>
                <a:moveTo>
                  <a:pt x="14781" y="2112"/>
                </a:moveTo>
                <a:cubicBezTo>
                  <a:pt x="14754" y="2113"/>
                  <a:pt x="14736" y="2164"/>
                  <a:pt x="14742" y="2227"/>
                </a:cubicBezTo>
                <a:cubicBezTo>
                  <a:pt x="14748" y="2290"/>
                  <a:pt x="14774" y="2340"/>
                  <a:pt x="14802" y="2340"/>
                </a:cubicBezTo>
                <a:cubicBezTo>
                  <a:pt x="14829" y="2339"/>
                  <a:pt x="14847" y="2288"/>
                  <a:pt x="14841" y="2225"/>
                </a:cubicBezTo>
                <a:cubicBezTo>
                  <a:pt x="14835" y="2162"/>
                  <a:pt x="14808" y="2111"/>
                  <a:pt x="14781" y="2112"/>
                </a:cubicBezTo>
                <a:close/>
                <a:moveTo>
                  <a:pt x="14917" y="2112"/>
                </a:moveTo>
                <a:cubicBezTo>
                  <a:pt x="14890" y="2113"/>
                  <a:pt x="14873" y="2164"/>
                  <a:pt x="14879" y="2227"/>
                </a:cubicBezTo>
                <a:cubicBezTo>
                  <a:pt x="14885" y="2290"/>
                  <a:pt x="14912" y="2341"/>
                  <a:pt x="14939" y="2340"/>
                </a:cubicBezTo>
                <a:cubicBezTo>
                  <a:pt x="14967" y="2339"/>
                  <a:pt x="14984" y="2288"/>
                  <a:pt x="14978" y="2225"/>
                </a:cubicBezTo>
                <a:cubicBezTo>
                  <a:pt x="14972" y="2162"/>
                  <a:pt x="14944" y="2111"/>
                  <a:pt x="14917" y="2112"/>
                </a:cubicBezTo>
                <a:close/>
                <a:moveTo>
                  <a:pt x="15054" y="2112"/>
                </a:moveTo>
                <a:cubicBezTo>
                  <a:pt x="15027" y="2113"/>
                  <a:pt x="15009" y="2164"/>
                  <a:pt x="15015" y="2227"/>
                </a:cubicBezTo>
                <a:cubicBezTo>
                  <a:pt x="15022" y="2290"/>
                  <a:pt x="15049" y="2340"/>
                  <a:pt x="15076" y="2340"/>
                </a:cubicBezTo>
                <a:cubicBezTo>
                  <a:pt x="15103" y="2339"/>
                  <a:pt x="15121" y="2288"/>
                  <a:pt x="15114" y="2225"/>
                </a:cubicBezTo>
                <a:cubicBezTo>
                  <a:pt x="15108" y="2162"/>
                  <a:pt x="15081" y="2111"/>
                  <a:pt x="15054" y="2112"/>
                </a:cubicBezTo>
                <a:close/>
                <a:moveTo>
                  <a:pt x="15210" y="2112"/>
                </a:moveTo>
                <a:cubicBezTo>
                  <a:pt x="15182" y="2113"/>
                  <a:pt x="15166" y="2164"/>
                  <a:pt x="15172" y="2227"/>
                </a:cubicBezTo>
                <a:cubicBezTo>
                  <a:pt x="15178" y="2290"/>
                  <a:pt x="15206" y="2340"/>
                  <a:pt x="15233" y="2340"/>
                </a:cubicBezTo>
                <a:cubicBezTo>
                  <a:pt x="15260" y="2339"/>
                  <a:pt x="15277" y="2288"/>
                  <a:pt x="15271" y="2225"/>
                </a:cubicBezTo>
                <a:cubicBezTo>
                  <a:pt x="15264" y="2162"/>
                  <a:pt x="15237" y="2111"/>
                  <a:pt x="15210" y="2112"/>
                </a:cubicBezTo>
                <a:close/>
                <a:moveTo>
                  <a:pt x="15347" y="2112"/>
                </a:moveTo>
                <a:cubicBezTo>
                  <a:pt x="15319" y="2113"/>
                  <a:pt x="15302" y="2164"/>
                  <a:pt x="15309" y="2227"/>
                </a:cubicBezTo>
                <a:cubicBezTo>
                  <a:pt x="15315" y="2290"/>
                  <a:pt x="15342" y="2341"/>
                  <a:pt x="15370" y="2340"/>
                </a:cubicBezTo>
                <a:cubicBezTo>
                  <a:pt x="15397" y="2339"/>
                  <a:pt x="15414" y="2288"/>
                  <a:pt x="15408" y="2225"/>
                </a:cubicBezTo>
                <a:cubicBezTo>
                  <a:pt x="15401" y="2162"/>
                  <a:pt x="15374" y="2111"/>
                  <a:pt x="15347" y="2112"/>
                </a:cubicBezTo>
                <a:close/>
                <a:moveTo>
                  <a:pt x="15503" y="2112"/>
                </a:moveTo>
                <a:cubicBezTo>
                  <a:pt x="15476" y="2113"/>
                  <a:pt x="15458" y="2164"/>
                  <a:pt x="15465" y="2227"/>
                </a:cubicBezTo>
                <a:cubicBezTo>
                  <a:pt x="15472" y="2290"/>
                  <a:pt x="15499" y="2340"/>
                  <a:pt x="15527" y="2340"/>
                </a:cubicBezTo>
                <a:cubicBezTo>
                  <a:pt x="15554" y="2339"/>
                  <a:pt x="15571" y="2288"/>
                  <a:pt x="15565" y="2225"/>
                </a:cubicBezTo>
                <a:cubicBezTo>
                  <a:pt x="15558" y="2162"/>
                  <a:pt x="15530" y="2111"/>
                  <a:pt x="15503" y="2112"/>
                </a:cubicBezTo>
                <a:close/>
                <a:moveTo>
                  <a:pt x="15639" y="2112"/>
                </a:moveTo>
                <a:cubicBezTo>
                  <a:pt x="15612" y="2113"/>
                  <a:pt x="15595" y="2164"/>
                  <a:pt x="15602" y="2227"/>
                </a:cubicBezTo>
                <a:cubicBezTo>
                  <a:pt x="15609" y="2290"/>
                  <a:pt x="15637" y="2341"/>
                  <a:pt x="15664" y="2340"/>
                </a:cubicBezTo>
                <a:cubicBezTo>
                  <a:pt x="15692" y="2339"/>
                  <a:pt x="15708" y="2288"/>
                  <a:pt x="15702" y="2225"/>
                </a:cubicBezTo>
                <a:cubicBezTo>
                  <a:pt x="15695" y="2162"/>
                  <a:pt x="15667" y="2111"/>
                  <a:pt x="15639" y="2112"/>
                </a:cubicBezTo>
                <a:close/>
                <a:moveTo>
                  <a:pt x="15776" y="2112"/>
                </a:moveTo>
                <a:cubicBezTo>
                  <a:pt x="15749" y="2113"/>
                  <a:pt x="15732" y="2164"/>
                  <a:pt x="15739" y="2227"/>
                </a:cubicBezTo>
                <a:cubicBezTo>
                  <a:pt x="15746" y="2290"/>
                  <a:pt x="15774" y="2340"/>
                  <a:pt x="15801" y="2340"/>
                </a:cubicBezTo>
                <a:cubicBezTo>
                  <a:pt x="15829" y="2339"/>
                  <a:pt x="15845" y="2288"/>
                  <a:pt x="15838" y="2225"/>
                </a:cubicBezTo>
                <a:cubicBezTo>
                  <a:pt x="15831" y="2162"/>
                  <a:pt x="15803" y="2111"/>
                  <a:pt x="15776" y="2112"/>
                </a:cubicBezTo>
                <a:close/>
                <a:moveTo>
                  <a:pt x="15913" y="2112"/>
                </a:moveTo>
                <a:cubicBezTo>
                  <a:pt x="15886" y="2113"/>
                  <a:pt x="15869" y="2164"/>
                  <a:pt x="15876" y="2227"/>
                </a:cubicBezTo>
                <a:cubicBezTo>
                  <a:pt x="15883" y="2290"/>
                  <a:pt x="15911" y="2340"/>
                  <a:pt x="15939" y="2340"/>
                </a:cubicBezTo>
                <a:cubicBezTo>
                  <a:pt x="15966" y="2339"/>
                  <a:pt x="15982" y="2288"/>
                  <a:pt x="15975" y="2225"/>
                </a:cubicBezTo>
                <a:cubicBezTo>
                  <a:pt x="15968" y="2162"/>
                  <a:pt x="15940" y="2111"/>
                  <a:pt x="15913" y="2112"/>
                </a:cubicBezTo>
                <a:close/>
                <a:moveTo>
                  <a:pt x="16049" y="2112"/>
                </a:moveTo>
                <a:cubicBezTo>
                  <a:pt x="16022" y="2113"/>
                  <a:pt x="16006" y="2164"/>
                  <a:pt x="16013" y="2227"/>
                </a:cubicBezTo>
                <a:cubicBezTo>
                  <a:pt x="16020" y="2290"/>
                  <a:pt x="16048" y="2340"/>
                  <a:pt x="16075" y="2340"/>
                </a:cubicBezTo>
                <a:cubicBezTo>
                  <a:pt x="16103" y="2339"/>
                  <a:pt x="16119" y="2288"/>
                  <a:pt x="16112" y="2225"/>
                </a:cubicBezTo>
                <a:cubicBezTo>
                  <a:pt x="16105" y="2162"/>
                  <a:pt x="16076" y="2111"/>
                  <a:pt x="16049" y="2112"/>
                </a:cubicBezTo>
                <a:close/>
                <a:moveTo>
                  <a:pt x="16206" y="2112"/>
                </a:moveTo>
                <a:cubicBezTo>
                  <a:pt x="16178" y="2113"/>
                  <a:pt x="16162" y="2164"/>
                  <a:pt x="16170" y="2227"/>
                </a:cubicBezTo>
                <a:cubicBezTo>
                  <a:pt x="16177" y="2290"/>
                  <a:pt x="16205" y="2340"/>
                  <a:pt x="16232" y="2340"/>
                </a:cubicBezTo>
                <a:cubicBezTo>
                  <a:pt x="16260" y="2339"/>
                  <a:pt x="16276" y="2288"/>
                  <a:pt x="16268" y="2225"/>
                </a:cubicBezTo>
                <a:cubicBezTo>
                  <a:pt x="16261" y="2162"/>
                  <a:pt x="16233" y="2111"/>
                  <a:pt x="16206" y="2112"/>
                </a:cubicBezTo>
                <a:close/>
                <a:moveTo>
                  <a:pt x="16342" y="2112"/>
                </a:moveTo>
                <a:cubicBezTo>
                  <a:pt x="16315" y="2113"/>
                  <a:pt x="16299" y="2164"/>
                  <a:pt x="16306" y="2227"/>
                </a:cubicBezTo>
                <a:cubicBezTo>
                  <a:pt x="16314" y="2290"/>
                  <a:pt x="16342" y="2340"/>
                  <a:pt x="16370" y="2340"/>
                </a:cubicBezTo>
                <a:cubicBezTo>
                  <a:pt x="16397" y="2339"/>
                  <a:pt x="16413" y="2288"/>
                  <a:pt x="16405" y="2225"/>
                </a:cubicBezTo>
                <a:cubicBezTo>
                  <a:pt x="16398" y="2162"/>
                  <a:pt x="16370" y="2111"/>
                  <a:pt x="16342" y="2112"/>
                </a:cubicBezTo>
                <a:close/>
                <a:moveTo>
                  <a:pt x="16479" y="2112"/>
                </a:moveTo>
                <a:cubicBezTo>
                  <a:pt x="16451" y="2113"/>
                  <a:pt x="16436" y="2164"/>
                  <a:pt x="16443" y="2227"/>
                </a:cubicBezTo>
                <a:cubicBezTo>
                  <a:pt x="16451" y="2290"/>
                  <a:pt x="16479" y="2341"/>
                  <a:pt x="16507" y="2340"/>
                </a:cubicBezTo>
                <a:cubicBezTo>
                  <a:pt x="16534" y="2339"/>
                  <a:pt x="16550" y="2288"/>
                  <a:pt x="16542" y="2225"/>
                </a:cubicBezTo>
                <a:cubicBezTo>
                  <a:pt x="16534" y="2162"/>
                  <a:pt x="16506" y="2111"/>
                  <a:pt x="16479" y="2112"/>
                </a:cubicBezTo>
                <a:close/>
                <a:moveTo>
                  <a:pt x="16615" y="2112"/>
                </a:moveTo>
                <a:cubicBezTo>
                  <a:pt x="16588" y="2113"/>
                  <a:pt x="16572" y="2164"/>
                  <a:pt x="16580" y="2227"/>
                </a:cubicBezTo>
                <a:cubicBezTo>
                  <a:pt x="16588" y="2290"/>
                  <a:pt x="16617" y="2340"/>
                  <a:pt x="16644" y="2340"/>
                </a:cubicBezTo>
                <a:cubicBezTo>
                  <a:pt x="16672" y="2339"/>
                  <a:pt x="16687" y="2288"/>
                  <a:pt x="16679" y="2225"/>
                </a:cubicBezTo>
                <a:cubicBezTo>
                  <a:pt x="16671" y="2162"/>
                  <a:pt x="16643" y="2111"/>
                  <a:pt x="16615" y="2112"/>
                </a:cubicBezTo>
                <a:close/>
                <a:moveTo>
                  <a:pt x="11950" y="2162"/>
                </a:moveTo>
                <a:cubicBezTo>
                  <a:pt x="11923" y="2163"/>
                  <a:pt x="11903" y="2214"/>
                  <a:pt x="11906" y="2277"/>
                </a:cubicBezTo>
                <a:cubicBezTo>
                  <a:pt x="11908" y="2340"/>
                  <a:pt x="11933" y="2389"/>
                  <a:pt x="11960" y="2389"/>
                </a:cubicBezTo>
                <a:cubicBezTo>
                  <a:pt x="11988" y="2388"/>
                  <a:pt x="12007" y="2337"/>
                  <a:pt x="12005" y="2274"/>
                </a:cubicBezTo>
                <a:cubicBezTo>
                  <a:pt x="12002" y="2211"/>
                  <a:pt x="11978" y="2162"/>
                  <a:pt x="11950" y="2162"/>
                </a:cubicBezTo>
                <a:close/>
                <a:moveTo>
                  <a:pt x="12107" y="2162"/>
                </a:moveTo>
                <a:cubicBezTo>
                  <a:pt x="12080" y="2163"/>
                  <a:pt x="12059" y="2214"/>
                  <a:pt x="12062" y="2277"/>
                </a:cubicBezTo>
                <a:cubicBezTo>
                  <a:pt x="12065" y="2340"/>
                  <a:pt x="12090" y="2389"/>
                  <a:pt x="12117" y="2389"/>
                </a:cubicBezTo>
                <a:cubicBezTo>
                  <a:pt x="12145" y="2388"/>
                  <a:pt x="12165" y="2338"/>
                  <a:pt x="12162" y="2275"/>
                </a:cubicBezTo>
                <a:cubicBezTo>
                  <a:pt x="12159" y="2213"/>
                  <a:pt x="12134" y="2162"/>
                  <a:pt x="12107" y="2162"/>
                </a:cubicBezTo>
                <a:close/>
                <a:moveTo>
                  <a:pt x="12244" y="2162"/>
                </a:moveTo>
                <a:cubicBezTo>
                  <a:pt x="12216" y="2163"/>
                  <a:pt x="12196" y="2214"/>
                  <a:pt x="12199" y="2277"/>
                </a:cubicBezTo>
                <a:cubicBezTo>
                  <a:pt x="12202" y="2340"/>
                  <a:pt x="12227" y="2389"/>
                  <a:pt x="12254" y="2389"/>
                </a:cubicBezTo>
                <a:cubicBezTo>
                  <a:pt x="12281" y="2388"/>
                  <a:pt x="12302" y="2337"/>
                  <a:pt x="12299" y="2274"/>
                </a:cubicBezTo>
                <a:cubicBezTo>
                  <a:pt x="12295" y="2211"/>
                  <a:pt x="12271" y="2162"/>
                  <a:pt x="12244" y="2162"/>
                </a:cubicBezTo>
                <a:close/>
                <a:moveTo>
                  <a:pt x="12380" y="2162"/>
                </a:moveTo>
                <a:cubicBezTo>
                  <a:pt x="12353" y="2163"/>
                  <a:pt x="12333" y="2214"/>
                  <a:pt x="12336" y="2277"/>
                </a:cubicBezTo>
                <a:cubicBezTo>
                  <a:pt x="12340" y="2340"/>
                  <a:pt x="12364" y="2389"/>
                  <a:pt x="12391" y="2389"/>
                </a:cubicBezTo>
                <a:cubicBezTo>
                  <a:pt x="12419" y="2388"/>
                  <a:pt x="12439" y="2338"/>
                  <a:pt x="12435" y="2275"/>
                </a:cubicBezTo>
                <a:cubicBezTo>
                  <a:pt x="12432" y="2213"/>
                  <a:pt x="12407" y="2162"/>
                  <a:pt x="12380" y="2162"/>
                </a:cubicBezTo>
                <a:close/>
                <a:moveTo>
                  <a:pt x="12517" y="2162"/>
                </a:moveTo>
                <a:cubicBezTo>
                  <a:pt x="12489" y="2163"/>
                  <a:pt x="12470" y="2214"/>
                  <a:pt x="12473" y="2277"/>
                </a:cubicBezTo>
                <a:cubicBezTo>
                  <a:pt x="12477" y="2340"/>
                  <a:pt x="12501" y="2389"/>
                  <a:pt x="12528" y="2389"/>
                </a:cubicBezTo>
                <a:cubicBezTo>
                  <a:pt x="12556" y="2388"/>
                  <a:pt x="12576" y="2338"/>
                  <a:pt x="12572" y="2275"/>
                </a:cubicBezTo>
                <a:cubicBezTo>
                  <a:pt x="12569" y="2213"/>
                  <a:pt x="12544" y="2162"/>
                  <a:pt x="12517" y="2162"/>
                </a:cubicBezTo>
                <a:close/>
                <a:moveTo>
                  <a:pt x="12653" y="2162"/>
                </a:moveTo>
                <a:cubicBezTo>
                  <a:pt x="12626" y="2163"/>
                  <a:pt x="12607" y="2214"/>
                  <a:pt x="12610" y="2277"/>
                </a:cubicBezTo>
                <a:cubicBezTo>
                  <a:pt x="12614" y="2340"/>
                  <a:pt x="12638" y="2389"/>
                  <a:pt x="12666" y="2389"/>
                </a:cubicBezTo>
                <a:cubicBezTo>
                  <a:pt x="12693" y="2388"/>
                  <a:pt x="12713" y="2338"/>
                  <a:pt x="12709" y="2275"/>
                </a:cubicBezTo>
                <a:cubicBezTo>
                  <a:pt x="12706" y="2213"/>
                  <a:pt x="12680" y="2162"/>
                  <a:pt x="12653" y="2162"/>
                </a:cubicBezTo>
                <a:close/>
                <a:moveTo>
                  <a:pt x="12809" y="2162"/>
                </a:moveTo>
                <a:cubicBezTo>
                  <a:pt x="12782" y="2163"/>
                  <a:pt x="12763" y="2214"/>
                  <a:pt x="12767" y="2277"/>
                </a:cubicBezTo>
                <a:cubicBezTo>
                  <a:pt x="12770" y="2340"/>
                  <a:pt x="12795" y="2389"/>
                  <a:pt x="12823" y="2389"/>
                </a:cubicBezTo>
                <a:cubicBezTo>
                  <a:pt x="12850" y="2388"/>
                  <a:pt x="12869" y="2338"/>
                  <a:pt x="12866" y="2275"/>
                </a:cubicBezTo>
                <a:cubicBezTo>
                  <a:pt x="12862" y="2213"/>
                  <a:pt x="12837" y="2162"/>
                  <a:pt x="12809" y="2162"/>
                </a:cubicBezTo>
                <a:close/>
                <a:moveTo>
                  <a:pt x="12946" y="2162"/>
                </a:moveTo>
                <a:cubicBezTo>
                  <a:pt x="12918" y="2163"/>
                  <a:pt x="12900" y="2214"/>
                  <a:pt x="12903" y="2277"/>
                </a:cubicBezTo>
                <a:cubicBezTo>
                  <a:pt x="12907" y="2340"/>
                  <a:pt x="12932" y="2389"/>
                  <a:pt x="12960" y="2389"/>
                </a:cubicBezTo>
                <a:cubicBezTo>
                  <a:pt x="12987" y="2388"/>
                  <a:pt x="13006" y="2338"/>
                  <a:pt x="13002" y="2275"/>
                </a:cubicBezTo>
                <a:cubicBezTo>
                  <a:pt x="12999" y="2213"/>
                  <a:pt x="12973" y="2162"/>
                  <a:pt x="12946" y="2162"/>
                </a:cubicBezTo>
                <a:close/>
                <a:moveTo>
                  <a:pt x="13082" y="2162"/>
                </a:moveTo>
                <a:cubicBezTo>
                  <a:pt x="13055" y="2163"/>
                  <a:pt x="13036" y="2214"/>
                  <a:pt x="13040" y="2277"/>
                </a:cubicBezTo>
                <a:cubicBezTo>
                  <a:pt x="13044" y="2340"/>
                  <a:pt x="13070" y="2389"/>
                  <a:pt x="13097" y="2389"/>
                </a:cubicBezTo>
                <a:cubicBezTo>
                  <a:pt x="13124" y="2388"/>
                  <a:pt x="13143" y="2338"/>
                  <a:pt x="13139" y="2275"/>
                </a:cubicBezTo>
                <a:cubicBezTo>
                  <a:pt x="13135" y="2213"/>
                  <a:pt x="13110" y="2162"/>
                  <a:pt x="13082" y="2162"/>
                </a:cubicBezTo>
                <a:close/>
                <a:moveTo>
                  <a:pt x="13219" y="2162"/>
                </a:moveTo>
                <a:cubicBezTo>
                  <a:pt x="13192" y="2163"/>
                  <a:pt x="13173" y="2214"/>
                  <a:pt x="13177" y="2277"/>
                </a:cubicBezTo>
                <a:cubicBezTo>
                  <a:pt x="13181" y="2340"/>
                  <a:pt x="13206" y="2389"/>
                  <a:pt x="13234" y="2389"/>
                </a:cubicBezTo>
                <a:cubicBezTo>
                  <a:pt x="13261" y="2388"/>
                  <a:pt x="13280" y="2338"/>
                  <a:pt x="13276" y="2275"/>
                </a:cubicBezTo>
                <a:cubicBezTo>
                  <a:pt x="13272" y="2213"/>
                  <a:pt x="13247" y="2162"/>
                  <a:pt x="13219" y="2162"/>
                </a:cubicBezTo>
                <a:close/>
                <a:moveTo>
                  <a:pt x="13375" y="2162"/>
                </a:moveTo>
                <a:cubicBezTo>
                  <a:pt x="13348" y="2163"/>
                  <a:pt x="13329" y="2214"/>
                  <a:pt x="13334" y="2277"/>
                </a:cubicBezTo>
                <a:cubicBezTo>
                  <a:pt x="13338" y="2340"/>
                  <a:pt x="13364" y="2391"/>
                  <a:pt x="13391" y="2390"/>
                </a:cubicBezTo>
                <a:cubicBezTo>
                  <a:pt x="13418" y="2390"/>
                  <a:pt x="13437" y="2338"/>
                  <a:pt x="13432" y="2275"/>
                </a:cubicBezTo>
                <a:cubicBezTo>
                  <a:pt x="13428" y="2213"/>
                  <a:pt x="13402" y="2162"/>
                  <a:pt x="13375" y="2162"/>
                </a:cubicBezTo>
                <a:close/>
                <a:moveTo>
                  <a:pt x="13512" y="2162"/>
                </a:moveTo>
                <a:cubicBezTo>
                  <a:pt x="13485" y="2163"/>
                  <a:pt x="13466" y="2214"/>
                  <a:pt x="13470" y="2277"/>
                </a:cubicBezTo>
                <a:cubicBezTo>
                  <a:pt x="13475" y="2340"/>
                  <a:pt x="13500" y="2391"/>
                  <a:pt x="13528" y="2390"/>
                </a:cubicBezTo>
                <a:cubicBezTo>
                  <a:pt x="13555" y="2390"/>
                  <a:pt x="13574" y="2338"/>
                  <a:pt x="13569" y="2275"/>
                </a:cubicBezTo>
                <a:cubicBezTo>
                  <a:pt x="13565" y="2213"/>
                  <a:pt x="13539" y="2162"/>
                  <a:pt x="13512" y="2162"/>
                </a:cubicBezTo>
                <a:close/>
                <a:moveTo>
                  <a:pt x="13648" y="2162"/>
                </a:moveTo>
                <a:cubicBezTo>
                  <a:pt x="13621" y="2163"/>
                  <a:pt x="13603" y="2214"/>
                  <a:pt x="13607" y="2277"/>
                </a:cubicBezTo>
                <a:cubicBezTo>
                  <a:pt x="13612" y="2340"/>
                  <a:pt x="13638" y="2391"/>
                  <a:pt x="13665" y="2390"/>
                </a:cubicBezTo>
                <a:cubicBezTo>
                  <a:pt x="13693" y="2390"/>
                  <a:pt x="13711" y="2338"/>
                  <a:pt x="13706" y="2275"/>
                </a:cubicBezTo>
                <a:cubicBezTo>
                  <a:pt x="13702" y="2213"/>
                  <a:pt x="13675" y="2162"/>
                  <a:pt x="13648" y="2162"/>
                </a:cubicBezTo>
                <a:close/>
                <a:moveTo>
                  <a:pt x="13785" y="2162"/>
                </a:moveTo>
                <a:cubicBezTo>
                  <a:pt x="13758" y="2163"/>
                  <a:pt x="13739" y="2214"/>
                  <a:pt x="13744" y="2277"/>
                </a:cubicBezTo>
                <a:cubicBezTo>
                  <a:pt x="13749" y="2340"/>
                  <a:pt x="13775" y="2391"/>
                  <a:pt x="13802" y="2390"/>
                </a:cubicBezTo>
                <a:cubicBezTo>
                  <a:pt x="13830" y="2390"/>
                  <a:pt x="13848" y="2338"/>
                  <a:pt x="13843" y="2275"/>
                </a:cubicBezTo>
                <a:cubicBezTo>
                  <a:pt x="13838" y="2213"/>
                  <a:pt x="13812" y="2162"/>
                  <a:pt x="13785" y="2162"/>
                </a:cubicBezTo>
                <a:close/>
                <a:moveTo>
                  <a:pt x="13922" y="2162"/>
                </a:moveTo>
                <a:cubicBezTo>
                  <a:pt x="13895" y="2163"/>
                  <a:pt x="13876" y="2214"/>
                  <a:pt x="13881" y="2277"/>
                </a:cubicBezTo>
                <a:cubicBezTo>
                  <a:pt x="13886" y="2340"/>
                  <a:pt x="13912" y="2391"/>
                  <a:pt x="13940" y="2390"/>
                </a:cubicBezTo>
                <a:cubicBezTo>
                  <a:pt x="13967" y="2390"/>
                  <a:pt x="13985" y="2338"/>
                  <a:pt x="13980" y="2275"/>
                </a:cubicBezTo>
                <a:cubicBezTo>
                  <a:pt x="13975" y="2213"/>
                  <a:pt x="13949" y="2162"/>
                  <a:pt x="13922" y="2162"/>
                </a:cubicBezTo>
                <a:close/>
                <a:moveTo>
                  <a:pt x="14078" y="2162"/>
                </a:moveTo>
                <a:cubicBezTo>
                  <a:pt x="14050" y="2163"/>
                  <a:pt x="14032" y="2214"/>
                  <a:pt x="14037" y="2277"/>
                </a:cubicBezTo>
                <a:cubicBezTo>
                  <a:pt x="14042" y="2340"/>
                  <a:pt x="14069" y="2391"/>
                  <a:pt x="14096" y="2390"/>
                </a:cubicBezTo>
                <a:cubicBezTo>
                  <a:pt x="14123" y="2390"/>
                  <a:pt x="14141" y="2338"/>
                  <a:pt x="14136" y="2275"/>
                </a:cubicBezTo>
                <a:cubicBezTo>
                  <a:pt x="14131" y="2213"/>
                  <a:pt x="14105" y="2162"/>
                  <a:pt x="14078" y="2162"/>
                </a:cubicBezTo>
                <a:close/>
                <a:moveTo>
                  <a:pt x="14214" y="2162"/>
                </a:moveTo>
                <a:cubicBezTo>
                  <a:pt x="14187" y="2163"/>
                  <a:pt x="14169" y="2214"/>
                  <a:pt x="14174" y="2277"/>
                </a:cubicBezTo>
                <a:cubicBezTo>
                  <a:pt x="14179" y="2340"/>
                  <a:pt x="14206" y="2391"/>
                  <a:pt x="14233" y="2390"/>
                </a:cubicBezTo>
                <a:cubicBezTo>
                  <a:pt x="14261" y="2390"/>
                  <a:pt x="14279" y="2338"/>
                  <a:pt x="14274" y="2275"/>
                </a:cubicBezTo>
                <a:cubicBezTo>
                  <a:pt x="14268" y="2213"/>
                  <a:pt x="14242" y="2162"/>
                  <a:pt x="14214" y="2162"/>
                </a:cubicBezTo>
                <a:close/>
                <a:moveTo>
                  <a:pt x="9706" y="2213"/>
                </a:moveTo>
                <a:cubicBezTo>
                  <a:pt x="9679" y="2213"/>
                  <a:pt x="9657" y="2265"/>
                  <a:pt x="9657" y="2327"/>
                </a:cubicBezTo>
                <a:cubicBezTo>
                  <a:pt x="9658" y="2390"/>
                  <a:pt x="9680" y="2439"/>
                  <a:pt x="9708" y="2439"/>
                </a:cubicBezTo>
                <a:cubicBezTo>
                  <a:pt x="9735" y="2438"/>
                  <a:pt x="9757" y="2387"/>
                  <a:pt x="9756" y="2324"/>
                </a:cubicBezTo>
                <a:cubicBezTo>
                  <a:pt x="9756" y="2262"/>
                  <a:pt x="9734" y="2212"/>
                  <a:pt x="9706" y="2213"/>
                </a:cubicBezTo>
                <a:close/>
                <a:moveTo>
                  <a:pt x="9843" y="2213"/>
                </a:moveTo>
                <a:cubicBezTo>
                  <a:pt x="9816" y="2213"/>
                  <a:pt x="9794" y="2265"/>
                  <a:pt x="9794" y="2327"/>
                </a:cubicBezTo>
                <a:cubicBezTo>
                  <a:pt x="9795" y="2390"/>
                  <a:pt x="9817" y="2439"/>
                  <a:pt x="9844" y="2439"/>
                </a:cubicBezTo>
                <a:cubicBezTo>
                  <a:pt x="9872" y="2438"/>
                  <a:pt x="9894" y="2387"/>
                  <a:pt x="9893" y="2324"/>
                </a:cubicBezTo>
                <a:cubicBezTo>
                  <a:pt x="9893" y="2262"/>
                  <a:pt x="9870" y="2212"/>
                  <a:pt x="9843" y="2213"/>
                </a:cubicBezTo>
                <a:close/>
                <a:moveTo>
                  <a:pt x="9980" y="2213"/>
                </a:moveTo>
                <a:cubicBezTo>
                  <a:pt x="9953" y="2213"/>
                  <a:pt x="9931" y="2265"/>
                  <a:pt x="9931" y="2327"/>
                </a:cubicBezTo>
                <a:cubicBezTo>
                  <a:pt x="9932" y="2390"/>
                  <a:pt x="9954" y="2439"/>
                  <a:pt x="9982" y="2439"/>
                </a:cubicBezTo>
                <a:cubicBezTo>
                  <a:pt x="10009" y="2438"/>
                  <a:pt x="10031" y="2387"/>
                  <a:pt x="10030" y="2324"/>
                </a:cubicBezTo>
                <a:cubicBezTo>
                  <a:pt x="10030" y="2262"/>
                  <a:pt x="10007" y="2212"/>
                  <a:pt x="9980" y="2213"/>
                </a:cubicBezTo>
                <a:close/>
                <a:moveTo>
                  <a:pt x="10116" y="2213"/>
                </a:moveTo>
                <a:cubicBezTo>
                  <a:pt x="10089" y="2213"/>
                  <a:pt x="10067" y="2265"/>
                  <a:pt x="10068" y="2327"/>
                </a:cubicBezTo>
                <a:cubicBezTo>
                  <a:pt x="10069" y="2390"/>
                  <a:pt x="10091" y="2439"/>
                  <a:pt x="10119" y="2439"/>
                </a:cubicBezTo>
                <a:cubicBezTo>
                  <a:pt x="10146" y="2438"/>
                  <a:pt x="10168" y="2387"/>
                  <a:pt x="10167" y="2324"/>
                </a:cubicBezTo>
                <a:cubicBezTo>
                  <a:pt x="10166" y="2262"/>
                  <a:pt x="10144" y="2212"/>
                  <a:pt x="10116" y="2213"/>
                </a:cubicBezTo>
                <a:close/>
                <a:moveTo>
                  <a:pt x="10272" y="2213"/>
                </a:moveTo>
                <a:cubicBezTo>
                  <a:pt x="10245" y="2213"/>
                  <a:pt x="10224" y="2265"/>
                  <a:pt x="10224" y="2327"/>
                </a:cubicBezTo>
                <a:cubicBezTo>
                  <a:pt x="10225" y="2390"/>
                  <a:pt x="10248" y="2439"/>
                  <a:pt x="10275" y="2439"/>
                </a:cubicBezTo>
                <a:cubicBezTo>
                  <a:pt x="10303" y="2438"/>
                  <a:pt x="10324" y="2387"/>
                  <a:pt x="10323" y="2324"/>
                </a:cubicBezTo>
                <a:cubicBezTo>
                  <a:pt x="10322" y="2262"/>
                  <a:pt x="10299" y="2212"/>
                  <a:pt x="10272" y="2213"/>
                </a:cubicBezTo>
                <a:close/>
                <a:moveTo>
                  <a:pt x="10409" y="2213"/>
                </a:moveTo>
                <a:cubicBezTo>
                  <a:pt x="10382" y="2213"/>
                  <a:pt x="10360" y="2265"/>
                  <a:pt x="10361" y="2327"/>
                </a:cubicBezTo>
                <a:cubicBezTo>
                  <a:pt x="10362" y="2390"/>
                  <a:pt x="10385" y="2439"/>
                  <a:pt x="10413" y="2439"/>
                </a:cubicBezTo>
                <a:cubicBezTo>
                  <a:pt x="10440" y="2438"/>
                  <a:pt x="10461" y="2387"/>
                  <a:pt x="10460" y="2324"/>
                </a:cubicBezTo>
                <a:cubicBezTo>
                  <a:pt x="10459" y="2262"/>
                  <a:pt x="10436" y="2212"/>
                  <a:pt x="10409" y="2213"/>
                </a:cubicBezTo>
                <a:close/>
                <a:moveTo>
                  <a:pt x="10702" y="2213"/>
                </a:moveTo>
                <a:cubicBezTo>
                  <a:pt x="10674" y="2213"/>
                  <a:pt x="10653" y="2265"/>
                  <a:pt x="10655" y="2327"/>
                </a:cubicBezTo>
                <a:cubicBezTo>
                  <a:pt x="10656" y="2390"/>
                  <a:pt x="10679" y="2439"/>
                  <a:pt x="10706" y="2439"/>
                </a:cubicBezTo>
                <a:cubicBezTo>
                  <a:pt x="10734" y="2438"/>
                  <a:pt x="10755" y="2387"/>
                  <a:pt x="10753" y="2324"/>
                </a:cubicBezTo>
                <a:cubicBezTo>
                  <a:pt x="10752" y="2262"/>
                  <a:pt x="10729" y="2212"/>
                  <a:pt x="10702" y="2213"/>
                </a:cubicBezTo>
                <a:close/>
                <a:moveTo>
                  <a:pt x="10838" y="2213"/>
                </a:moveTo>
                <a:cubicBezTo>
                  <a:pt x="10811" y="2213"/>
                  <a:pt x="10790" y="2265"/>
                  <a:pt x="10791" y="2327"/>
                </a:cubicBezTo>
                <a:cubicBezTo>
                  <a:pt x="10793" y="2390"/>
                  <a:pt x="10816" y="2439"/>
                  <a:pt x="10844" y="2439"/>
                </a:cubicBezTo>
                <a:cubicBezTo>
                  <a:pt x="10871" y="2438"/>
                  <a:pt x="10892" y="2387"/>
                  <a:pt x="10890" y="2324"/>
                </a:cubicBezTo>
                <a:cubicBezTo>
                  <a:pt x="10889" y="2262"/>
                  <a:pt x="10866" y="2212"/>
                  <a:pt x="10838" y="2213"/>
                </a:cubicBezTo>
                <a:close/>
                <a:moveTo>
                  <a:pt x="10975" y="2213"/>
                </a:moveTo>
                <a:cubicBezTo>
                  <a:pt x="10947" y="2213"/>
                  <a:pt x="10927" y="2265"/>
                  <a:pt x="10928" y="2327"/>
                </a:cubicBezTo>
                <a:cubicBezTo>
                  <a:pt x="10930" y="2390"/>
                  <a:pt x="10953" y="2439"/>
                  <a:pt x="10981" y="2439"/>
                </a:cubicBezTo>
                <a:cubicBezTo>
                  <a:pt x="11008" y="2438"/>
                  <a:pt x="11029" y="2387"/>
                  <a:pt x="11027" y="2324"/>
                </a:cubicBezTo>
                <a:cubicBezTo>
                  <a:pt x="11026" y="2262"/>
                  <a:pt x="11002" y="2212"/>
                  <a:pt x="10975" y="2213"/>
                </a:cubicBezTo>
                <a:close/>
                <a:moveTo>
                  <a:pt x="11112" y="2213"/>
                </a:moveTo>
                <a:cubicBezTo>
                  <a:pt x="11084" y="2213"/>
                  <a:pt x="11063" y="2265"/>
                  <a:pt x="11065" y="2327"/>
                </a:cubicBezTo>
                <a:cubicBezTo>
                  <a:pt x="11067" y="2390"/>
                  <a:pt x="11090" y="2439"/>
                  <a:pt x="11118" y="2439"/>
                </a:cubicBezTo>
                <a:cubicBezTo>
                  <a:pt x="11145" y="2438"/>
                  <a:pt x="11166" y="2387"/>
                  <a:pt x="11164" y="2324"/>
                </a:cubicBezTo>
                <a:cubicBezTo>
                  <a:pt x="11162" y="2262"/>
                  <a:pt x="11139" y="2212"/>
                  <a:pt x="11112" y="2213"/>
                </a:cubicBezTo>
                <a:close/>
                <a:moveTo>
                  <a:pt x="11248" y="2213"/>
                </a:moveTo>
                <a:cubicBezTo>
                  <a:pt x="11221" y="2213"/>
                  <a:pt x="11200" y="2265"/>
                  <a:pt x="11202" y="2327"/>
                </a:cubicBezTo>
                <a:cubicBezTo>
                  <a:pt x="11204" y="2390"/>
                  <a:pt x="11228" y="2440"/>
                  <a:pt x="11255" y="2439"/>
                </a:cubicBezTo>
                <a:cubicBezTo>
                  <a:pt x="11282" y="2438"/>
                  <a:pt x="11303" y="2387"/>
                  <a:pt x="11301" y="2324"/>
                </a:cubicBezTo>
                <a:cubicBezTo>
                  <a:pt x="11299" y="2262"/>
                  <a:pt x="11276" y="2212"/>
                  <a:pt x="11248" y="2213"/>
                </a:cubicBezTo>
                <a:close/>
                <a:moveTo>
                  <a:pt x="11404" y="2213"/>
                </a:moveTo>
                <a:cubicBezTo>
                  <a:pt x="11377" y="2213"/>
                  <a:pt x="11356" y="2265"/>
                  <a:pt x="11358" y="2327"/>
                </a:cubicBezTo>
                <a:cubicBezTo>
                  <a:pt x="11360" y="2390"/>
                  <a:pt x="11384" y="2440"/>
                  <a:pt x="11411" y="2439"/>
                </a:cubicBezTo>
                <a:cubicBezTo>
                  <a:pt x="11439" y="2438"/>
                  <a:pt x="11459" y="2387"/>
                  <a:pt x="11457" y="2324"/>
                </a:cubicBezTo>
                <a:cubicBezTo>
                  <a:pt x="11455" y="2261"/>
                  <a:pt x="11431" y="2212"/>
                  <a:pt x="11404" y="2213"/>
                </a:cubicBezTo>
                <a:close/>
                <a:moveTo>
                  <a:pt x="11541" y="2213"/>
                </a:moveTo>
                <a:cubicBezTo>
                  <a:pt x="11514" y="2213"/>
                  <a:pt x="11493" y="2265"/>
                  <a:pt x="11495" y="2327"/>
                </a:cubicBezTo>
                <a:cubicBezTo>
                  <a:pt x="11497" y="2390"/>
                  <a:pt x="11522" y="2439"/>
                  <a:pt x="11549" y="2439"/>
                </a:cubicBezTo>
                <a:cubicBezTo>
                  <a:pt x="11576" y="2438"/>
                  <a:pt x="11596" y="2387"/>
                  <a:pt x="11594" y="2324"/>
                </a:cubicBezTo>
                <a:cubicBezTo>
                  <a:pt x="11592" y="2261"/>
                  <a:pt x="11568" y="2212"/>
                  <a:pt x="11541" y="2213"/>
                </a:cubicBezTo>
                <a:close/>
                <a:moveTo>
                  <a:pt x="11677" y="2213"/>
                </a:moveTo>
                <a:cubicBezTo>
                  <a:pt x="11650" y="2213"/>
                  <a:pt x="11630" y="2265"/>
                  <a:pt x="11632" y="2327"/>
                </a:cubicBezTo>
                <a:cubicBezTo>
                  <a:pt x="11634" y="2390"/>
                  <a:pt x="11658" y="2439"/>
                  <a:pt x="11686" y="2439"/>
                </a:cubicBezTo>
                <a:cubicBezTo>
                  <a:pt x="11713" y="2438"/>
                  <a:pt x="11733" y="2387"/>
                  <a:pt x="11731" y="2324"/>
                </a:cubicBezTo>
                <a:cubicBezTo>
                  <a:pt x="11729" y="2261"/>
                  <a:pt x="11704" y="2212"/>
                  <a:pt x="11677" y="2213"/>
                </a:cubicBezTo>
                <a:close/>
                <a:moveTo>
                  <a:pt x="11814" y="2213"/>
                </a:moveTo>
                <a:cubicBezTo>
                  <a:pt x="11787" y="2213"/>
                  <a:pt x="11766" y="2265"/>
                  <a:pt x="11769" y="2327"/>
                </a:cubicBezTo>
                <a:cubicBezTo>
                  <a:pt x="11771" y="2390"/>
                  <a:pt x="11796" y="2439"/>
                  <a:pt x="11823" y="2439"/>
                </a:cubicBezTo>
                <a:cubicBezTo>
                  <a:pt x="11851" y="2438"/>
                  <a:pt x="11871" y="2387"/>
                  <a:pt x="11868" y="2324"/>
                </a:cubicBezTo>
                <a:cubicBezTo>
                  <a:pt x="11866" y="2261"/>
                  <a:pt x="11841" y="2212"/>
                  <a:pt x="11814" y="2213"/>
                </a:cubicBezTo>
                <a:close/>
                <a:moveTo>
                  <a:pt x="7873" y="2263"/>
                </a:moveTo>
                <a:cubicBezTo>
                  <a:pt x="7846" y="2263"/>
                  <a:pt x="7822" y="2315"/>
                  <a:pt x="7820" y="2378"/>
                </a:cubicBezTo>
                <a:cubicBezTo>
                  <a:pt x="7818" y="2440"/>
                  <a:pt x="7839" y="2490"/>
                  <a:pt x="7866" y="2489"/>
                </a:cubicBezTo>
                <a:cubicBezTo>
                  <a:pt x="7894" y="2489"/>
                  <a:pt x="7917" y="2437"/>
                  <a:pt x="7919" y="2374"/>
                </a:cubicBezTo>
                <a:cubicBezTo>
                  <a:pt x="7920" y="2312"/>
                  <a:pt x="7900" y="2262"/>
                  <a:pt x="7873" y="2263"/>
                </a:cubicBezTo>
                <a:close/>
                <a:moveTo>
                  <a:pt x="9277" y="2263"/>
                </a:moveTo>
                <a:cubicBezTo>
                  <a:pt x="9250" y="2263"/>
                  <a:pt x="9228" y="2315"/>
                  <a:pt x="9227" y="2378"/>
                </a:cubicBezTo>
                <a:cubicBezTo>
                  <a:pt x="9227" y="2440"/>
                  <a:pt x="9249" y="2490"/>
                  <a:pt x="9276" y="2489"/>
                </a:cubicBezTo>
                <a:cubicBezTo>
                  <a:pt x="9304" y="2489"/>
                  <a:pt x="9326" y="2437"/>
                  <a:pt x="9326" y="2374"/>
                </a:cubicBezTo>
                <a:cubicBezTo>
                  <a:pt x="9327" y="2312"/>
                  <a:pt x="9305" y="2262"/>
                  <a:pt x="9277" y="2263"/>
                </a:cubicBezTo>
                <a:close/>
                <a:moveTo>
                  <a:pt x="9414" y="2263"/>
                </a:moveTo>
                <a:cubicBezTo>
                  <a:pt x="9386" y="2263"/>
                  <a:pt x="9364" y="2315"/>
                  <a:pt x="9364" y="2378"/>
                </a:cubicBezTo>
                <a:cubicBezTo>
                  <a:pt x="9364" y="2440"/>
                  <a:pt x="9386" y="2490"/>
                  <a:pt x="9414" y="2489"/>
                </a:cubicBezTo>
                <a:cubicBezTo>
                  <a:pt x="9441" y="2489"/>
                  <a:pt x="9463" y="2437"/>
                  <a:pt x="9463" y="2374"/>
                </a:cubicBezTo>
                <a:cubicBezTo>
                  <a:pt x="9463" y="2312"/>
                  <a:pt x="9441" y="2262"/>
                  <a:pt x="9414" y="2263"/>
                </a:cubicBezTo>
                <a:close/>
                <a:moveTo>
                  <a:pt x="9551" y="2263"/>
                </a:moveTo>
                <a:cubicBezTo>
                  <a:pt x="9523" y="2263"/>
                  <a:pt x="9501" y="2315"/>
                  <a:pt x="9501" y="2378"/>
                </a:cubicBezTo>
                <a:cubicBezTo>
                  <a:pt x="9501" y="2440"/>
                  <a:pt x="9523" y="2490"/>
                  <a:pt x="9551" y="2489"/>
                </a:cubicBezTo>
                <a:cubicBezTo>
                  <a:pt x="9578" y="2489"/>
                  <a:pt x="9600" y="2437"/>
                  <a:pt x="9600" y="2374"/>
                </a:cubicBezTo>
                <a:cubicBezTo>
                  <a:pt x="9600" y="2312"/>
                  <a:pt x="9578" y="2262"/>
                  <a:pt x="9551" y="2263"/>
                </a:cubicBezTo>
                <a:close/>
                <a:moveTo>
                  <a:pt x="6176" y="2313"/>
                </a:moveTo>
                <a:cubicBezTo>
                  <a:pt x="6148" y="2314"/>
                  <a:pt x="6123" y="2364"/>
                  <a:pt x="6119" y="2426"/>
                </a:cubicBezTo>
                <a:cubicBezTo>
                  <a:pt x="6116" y="2489"/>
                  <a:pt x="6135" y="2539"/>
                  <a:pt x="6162" y="2538"/>
                </a:cubicBezTo>
                <a:cubicBezTo>
                  <a:pt x="6190" y="2537"/>
                  <a:pt x="6215" y="2487"/>
                  <a:pt x="6218" y="2425"/>
                </a:cubicBezTo>
                <a:cubicBezTo>
                  <a:pt x="6222" y="2362"/>
                  <a:pt x="6203" y="2313"/>
                  <a:pt x="6176" y="2313"/>
                </a:cubicBezTo>
                <a:close/>
                <a:moveTo>
                  <a:pt x="6312" y="2313"/>
                </a:moveTo>
                <a:cubicBezTo>
                  <a:pt x="6285" y="2314"/>
                  <a:pt x="6260" y="2364"/>
                  <a:pt x="6256" y="2426"/>
                </a:cubicBezTo>
                <a:cubicBezTo>
                  <a:pt x="6253" y="2488"/>
                  <a:pt x="6272" y="2539"/>
                  <a:pt x="6299" y="2538"/>
                </a:cubicBezTo>
                <a:cubicBezTo>
                  <a:pt x="6326" y="2537"/>
                  <a:pt x="6352" y="2487"/>
                  <a:pt x="6355" y="2425"/>
                </a:cubicBezTo>
                <a:cubicBezTo>
                  <a:pt x="6359" y="2362"/>
                  <a:pt x="6339" y="2313"/>
                  <a:pt x="6312" y="2313"/>
                </a:cubicBezTo>
                <a:close/>
                <a:moveTo>
                  <a:pt x="6449" y="2313"/>
                </a:moveTo>
                <a:cubicBezTo>
                  <a:pt x="6422" y="2314"/>
                  <a:pt x="6397" y="2364"/>
                  <a:pt x="6393" y="2426"/>
                </a:cubicBezTo>
                <a:cubicBezTo>
                  <a:pt x="6390" y="2489"/>
                  <a:pt x="6409" y="2540"/>
                  <a:pt x="6437" y="2539"/>
                </a:cubicBezTo>
                <a:cubicBezTo>
                  <a:pt x="6464" y="2539"/>
                  <a:pt x="6489" y="2487"/>
                  <a:pt x="6492" y="2425"/>
                </a:cubicBezTo>
                <a:cubicBezTo>
                  <a:pt x="6496" y="2362"/>
                  <a:pt x="6476" y="2313"/>
                  <a:pt x="6449" y="2313"/>
                </a:cubicBezTo>
                <a:close/>
                <a:moveTo>
                  <a:pt x="6585" y="2313"/>
                </a:moveTo>
                <a:cubicBezTo>
                  <a:pt x="6558" y="2314"/>
                  <a:pt x="6533" y="2364"/>
                  <a:pt x="6530" y="2426"/>
                </a:cubicBezTo>
                <a:cubicBezTo>
                  <a:pt x="6527" y="2489"/>
                  <a:pt x="6546" y="2540"/>
                  <a:pt x="6573" y="2539"/>
                </a:cubicBezTo>
                <a:cubicBezTo>
                  <a:pt x="6601" y="2539"/>
                  <a:pt x="6626" y="2487"/>
                  <a:pt x="6629" y="2425"/>
                </a:cubicBezTo>
                <a:cubicBezTo>
                  <a:pt x="6632" y="2362"/>
                  <a:pt x="6612" y="2313"/>
                  <a:pt x="6585" y="2313"/>
                </a:cubicBezTo>
                <a:close/>
                <a:moveTo>
                  <a:pt x="7600" y="2313"/>
                </a:moveTo>
                <a:cubicBezTo>
                  <a:pt x="7572" y="2314"/>
                  <a:pt x="7548" y="2365"/>
                  <a:pt x="7546" y="2428"/>
                </a:cubicBezTo>
                <a:cubicBezTo>
                  <a:pt x="7544" y="2490"/>
                  <a:pt x="7564" y="2540"/>
                  <a:pt x="7592" y="2539"/>
                </a:cubicBezTo>
                <a:cubicBezTo>
                  <a:pt x="7619" y="2539"/>
                  <a:pt x="7643" y="2487"/>
                  <a:pt x="7645" y="2425"/>
                </a:cubicBezTo>
                <a:cubicBezTo>
                  <a:pt x="7647" y="2362"/>
                  <a:pt x="7627" y="2313"/>
                  <a:pt x="7600" y="2313"/>
                </a:cubicBezTo>
                <a:close/>
                <a:moveTo>
                  <a:pt x="7716" y="2313"/>
                </a:moveTo>
                <a:cubicBezTo>
                  <a:pt x="7689" y="2314"/>
                  <a:pt x="7665" y="2365"/>
                  <a:pt x="7663" y="2428"/>
                </a:cubicBezTo>
                <a:cubicBezTo>
                  <a:pt x="7661" y="2490"/>
                  <a:pt x="7682" y="2540"/>
                  <a:pt x="7709" y="2539"/>
                </a:cubicBezTo>
                <a:cubicBezTo>
                  <a:pt x="7737" y="2539"/>
                  <a:pt x="7760" y="2487"/>
                  <a:pt x="7762" y="2425"/>
                </a:cubicBezTo>
                <a:cubicBezTo>
                  <a:pt x="7764" y="2362"/>
                  <a:pt x="7744" y="2313"/>
                  <a:pt x="7716" y="2313"/>
                </a:cubicBezTo>
                <a:close/>
                <a:moveTo>
                  <a:pt x="2919" y="2363"/>
                </a:moveTo>
                <a:cubicBezTo>
                  <a:pt x="2891" y="2364"/>
                  <a:pt x="2863" y="2415"/>
                  <a:pt x="2856" y="2477"/>
                </a:cubicBezTo>
                <a:cubicBezTo>
                  <a:pt x="2848" y="2539"/>
                  <a:pt x="2864" y="2589"/>
                  <a:pt x="2892" y="2588"/>
                </a:cubicBezTo>
                <a:cubicBezTo>
                  <a:pt x="2919" y="2588"/>
                  <a:pt x="2948" y="2537"/>
                  <a:pt x="2955" y="2475"/>
                </a:cubicBezTo>
                <a:cubicBezTo>
                  <a:pt x="2962" y="2413"/>
                  <a:pt x="2946" y="2363"/>
                  <a:pt x="2919" y="2363"/>
                </a:cubicBezTo>
                <a:close/>
                <a:moveTo>
                  <a:pt x="3075" y="2363"/>
                </a:moveTo>
                <a:cubicBezTo>
                  <a:pt x="3047" y="2364"/>
                  <a:pt x="3019" y="2414"/>
                  <a:pt x="3012" y="2477"/>
                </a:cubicBezTo>
                <a:cubicBezTo>
                  <a:pt x="3005" y="2539"/>
                  <a:pt x="3021" y="2589"/>
                  <a:pt x="3049" y="2588"/>
                </a:cubicBezTo>
                <a:cubicBezTo>
                  <a:pt x="3076" y="2588"/>
                  <a:pt x="3104" y="2537"/>
                  <a:pt x="3111" y="2475"/>
                </a:cubicBezTo>
                <a:cubicBezTo>
                  <a:pt x="3118" y="2413"/>
                  <a:pt x="3102" y="2363"/>
                  <a:pt x="3075" y="2363"/>
                </a:cubicBezTo>
                <a:close/>
                <a:moveTo>
                  <a:pt x="3211" y="2363"/>
                </a:moveTo>
                <a:cubicBezTo>
                  <a:pt x="3183" y="2364"/>
                  <a:pt x="3156" y="2414"/>
                  <a:pt x="3149" y="2477"/>
                </a:cubicBezTo>
                <a:cubicBezTo>
                  <a:pt x="3142" y="2539"/>
                  <a:pt x="3158" y="2589"/>
                  <a:pt x="3186" y="2588"/>
                </a:cubicBezTo>
                <a:cubicBezTo>
                  <a:pt x="3213" y="2588"/>
                  <a:pt x="3241" y="2537"/>
                  <a:pt x="3248" y="2475"/>
                </a:cubicBezTo>
                <a:cubicBezTo>
                  <a:pt x="3255" y="2413"/>
                  <a:pt x="3238" y="2363"/>
                  <a:pt x="3211" y="2363"/>
                </a:cubicBezTo>
                <a:close/>
                <a:moveTo>
                  <a:pt x="3348" y="2363"/>
                </a:moveTo>
                <a:cubicBezTo>
                  <a:pt x="3320" y="2364"/>
                  <a:pt x="3293" y="2414"/>
                  <a:pt x="3286" y="2477"/>
                </a:cubicBezTo>
                <a:cubicBezTo>
                  <a:pt x="3279" y="2539"/>
                  <a:pt x="3295" y="2589"/>
                  <a:pt x="3323" y="2588"/>
                </a:cubicBezTo>
                <a:cubicBezTo>
                  <a:pt x="3350" y="2588"/>
                  <a:pt x="3378" y="2537"/>
                  <a:pt x="3385" y="2475"/>
                </a:cubicBezTo>
                <a:cubicBezTo>
                  <a:pt x="3392" y="2413"/>
                  <a:pt x="3375" y="2363"/>
                  <a:pt x="3348" y="2363"/>
                </a:cubicBezTo>
                <a:close/>
                <a:moveTo>
                  <a:pt x="3484" y="2363"/>
                </a:moveTo>
                <a:cubicBezTo>
                  <a:pt x="3457" y="2364"/>
                  <a:pt x="3429" y="2414"/>
                  <a:pt x="3422" y="2477"/>
                </a:cubicBezTo>
                <a:cubicBezTo>
                  <a:pt x="3415" y="2539"/>
                  <a:pt x="3433" y="2589"/>
                  <a:pt x="3460" y="2588"/>
                </a:cubicBezTo>
                <a:cubicBezTo>
                  <a:pt x="3487" y="2588"/>
                  <a:pt x="3515" y="2537"/>
                  <a:pt x="3522" y="2475"/>
                </a:cubicBezTo>
                <a:cubicBezTo>
                  <a:pt x="3528" y="2413"/>
                  <a:pt x="3511" y="2363"/>
                  <a:pt x="3484" y="2363"/>
                </a:cubicBezTo>
                <a:close/>
                <a:moveTo>
                  <a:pt x="3621" y="2363"/>
                </a:moveTo>
                <a:cubicBezTo>
                  <a:pt x="3593" y="2364"/>
                  <a:pt x="3566" y="2414"/>
                  <a:pt x="3559" y="2477"/>
                </a:cubicBezTo>
                <a:cubicBezTo>
                  <a:pt x="3552" y="2539"/>
                  <a:pt x="3570" y="2589"/>
                  <a:pt x="3597" y="2588"/>
                </a:cubicBezTo>
                <a:cubicBezTo>
                  <a:pt x="3624" y="2588"/>
                  <a:pt x="3652" y="2537"/>
                  <a:pt x="3658" y="2475"/>
                </a:cubicBezTo>
                <a:cubicBezTo>
                  <a:pt x="3664" y="2413"/>
                  <a:pt x="3648" y="2363"/>
                  <a:pt x="3621" y="2363"/>
                </a:cubicBezTo>
                <a:close/>
                <a:moveTo>
                  <a:pt x="3777" y="2363"/>
                </a:moveTo>
                <a:cubicBezTo>
                  <a:pt x="3749" y="2364"/>
                  <a:pt x="3722" y="2414"/>
                  <a:pt x="3715" y="2477"/>
                </a:cubicBezTo>
                <a:cubicBezTo>
                  <a:pt x="3709" y="2539"/>
                  <a:pt x="3726" y="2589"/>
                  <a:pt x="3753" y="2588"/>
                </a:cubicBezTo>
                <a:cubicBezTo>
                  <a:pt x="3781" y="2588"/>
                  <a:pt x="3808" y="2537"/>
                  <a:pt x="3814" y="2475"/>
                </a:cubicBezTo>
                <a:cubicBezTo>
                  <a:pt x="3821" y="2413"/>
                  <a:pt x="3804" y="2363"/>
                  <a:pt x="3777" y="2363"/>
                </a:cubicBezTo>
                <a:close/>
                <a:moveTo>
                  <a:pt x="3913" y="2363"/>
                </a:moveTo>
                <a:cubicBezTo>
                  <a:pt x="3886" y="2364"/>
                  <a:pt x="3859" y="2414"/>
                  <a:pt x="3852" y="2477"/>
                </a:cubicBezTo>
                <a:cubicBezTo>
                  <a:pt x="3846" y="2539"/>
                  <a:pt x="3863" y="2589"/>
                  <a:pt x="3891" y="2588"/>
                </a:cubicBezTo>
                <a:cubicBezTo>
                  <a:pt x="3918" y="2588"/>
                  <a:pt x="3945" y="2537"/>
                  <a:pt x="3951" y="2475"/>
                </a:cubicBezTo>
                <a:cubicBezTo>
                  <a:pt x="3957" y="2413"/>
                  <a:pt x="3941" y="2363"/>
                  <a:pt x="3913" y="2363"/>
                </a:cubicBezTo>
                <a:close/>
                <a:moveTo>
                  <a:pt x="4050" y="2363"/>
                </a:moveTo>
                <a:cubicBezTo>
                  <a:pt x="4022" y="2364"/>
                  <a:pt x="3995" y="2414"/>
                  <a:pt x="3989" y="2477"/>
                </a:cubicBezTo>
                <a:cubicBezTo>
                  <a:pt x="3983" y="2539"/>
                  <a:pt x="4000" y="2589"/>
                  <a:pt x="4028" y="2588"/>
                </a:cubicBezTo>
                <a:cubicBezTo>
                  <a:pt x="4055" y="2588"/>
                  <a:pt x="4082" y="2537"/>
                  <a:pt x="4088" y="2475"/>
                </a:cubicBezTo>
                <a:cubicBezTo>
                  <a:pt x="4094" y="2413"/>
                  <a:pt x="4077" y="2363"/>
                  <a:pt x="4050" y="2363"/>
                </a:cubicBezTo>
                <a:close/>
                <a:moveTo>
                  <a:pt x="4186" y="2363"/>
                </a:moveTo>
                <a:cubicBezTo>
                  <a:pt x="4159" y="2364"/>
                  <a:pt x="4132" y="2414"/>
                  <a:pt x="4126" y="2477"/>
                </a:cubicBezTo>
                <a:cubicBezTo>
                  <a:pt x="4120" y="2539"/>
                  <a:pt x="4137" y="2589"/>
                  <a:pt x="4164" y="2588"/>
                </a:cubicBezTo>
                <a:cubicBezTo>
                  <a:pt x="4192" y="2588"/>
                  <a:pt x="4219" y="2537"/>
                  <a:pt x="4225" y="2475"/>
                </a:cubicBezTo>
                <a:cubicBezTo>
                  <a:pt x="4231" y="2413"/>
                  <a:pt x="4213" y="2363"/>
                  <a:pt x="4186" y="2363"/>
                </a:cubicBezTo>
                <a:close/>
                <a:moveTo>
                  <a:pt x="5044" y="2363"/>
                </a:moveTo>
                <a:cubicBezTo>
                  <a:pt x="5017" y="2364"/>
                  <a:pt x="4991" y="2414"/>
                  <a:pt x="4986" y="2477"/>
                </a:cubicBezTo>
                <a:cubicBezTo>
                  <a:pt x="4981" y="2539"/>
                  <a:pt x="4999" y="2589"/>
                  <a:pt x="5027" y="2588"/>
                </a:cubicBezTo>
                <a:cubicBezTo>
                  <a:pt x="5054" y="2588"/>
                  <a:pt x="5080" y="2537"/>
                  <a:pt x="5085" y="2475"/>
                </a:cubicBezTo>
                <a:cubicBezTo>
                  <a:pt x="5090" y="2413"/>
                  <a:pt x="5072" y="2363"/>
                  <a:pt x="5044" y="2363"/>
                </a:cubicBezTo>
                <a:close/>
                <a:moveTo>
                  <a:pt x="5181" y="2363"/>
                </a:moveTo>
                <a:cubicBezTo>
                  <a:pt x="5154" y="2364"/>
                  <a:pt x="5127" y="2414"/>
                  <a:pt x="5122" y="2477"/>
                </a:cubicBezTo>
                <a:cubicBezTo>
                  <a:pt x="5118" y="2539"/>
                  <a:pt x="5136" y="2589"/>
                  <a:pt x="5163" y="2588"/>
                </a:cubicBezTo>
                <a:cubicBezTo>
                  <a:pt x="5191" y="2588"/>
                  <a:pt x="5217" y="2537"/>
                  <a:pt x="5221" y="2475"/>
                </a:cubicBezTo>
                <a:cubicBezTo>
                  <a:pt x="5226" y="2413"/>
                  <a:pt x="5208" y="2363"/>
                  <a:pt x="5181" y="2363"/>
                </a:cubicBezTo>
                <a:close/>
                <a:moveTo>
                  <a:pt x="5317" y="2363"/>
                </a:moveTo>
                <a:cubicBezTo>
                  <a:pt x="5290" y="2364"/>
                  <a:pt x="5264" y="2414"/>
                  <a:pt x="5259" y="2477"/>
                </a:cubicBezTo>
                <a:cubicBezTo>
                  <a:pt x="5255" y="2539"/>
                  <a:pt x="5273" y="2589"/>
                  <a:pt x="5300" y="2588"/>
                </a:cubicBezTo>
                <a:cubicBezTo>
                  <a:pt x="5328" y="2588"/>
                  <a:pt x="5354" y="2537"/>
                  <a:pt x="5358" y="2475"/>
                </a:cubicBezTo>
                <a:cubicBezTo>
                  <a:pt x="5363" y="2413"/>
                  <a:pt x="5345" y="2363"/>
                  <a:pt x="5317" y="2363"/>
                </a:cubicBezTo>
                <a:close/>
                <a:moveTo>
                  <a:pt x="656" y="2414"/>
                </a:moveTo>
                <a:cubicBezTo>
                  <a:pt x="629" y="2414"/>
                  <a:pt x="599" y="2465"/>
                  <a:pt x="589" y="2527"/>
                </a:cubicBezTo>
                <a:cubicBezTo>
                  <a:pt x="579" y="2589"/>
                  <a:pt x="594" y="2639"/>
                  <a:pt x="621" y="2638"/>
                </a:cubicBezTo>
                <a:cubicBezTo>
                  <a:pt x="648" y="2638"/>
                  <a:pt x="678" y="2587"/>
                  <a:pt x="688" y="2525"/>
                </a:cubicBezTo>
                <a:cubicBezTo>
                  <a:pt x="698" y="2463"/>
                  <a:pt x="684" y="2413"/>
                  <a:pt x="656" y="2414"/>
                </a:cubicBezTo>
                <a:close/>
                <a:moveTo>
                  <a:pt x="793" y="2414"/>
                </a:moveTo>
                <a:cubicBezTo>
                  <a:pt x="766" y="2414"/>
                  <a:pt x="736" y="2465"/>
                  <a:pt x="726" y="2527"/>
                </a:cubicBezTo>
                <a:cubicBezTo>
                  <a:pt x="716" y="2589"/>
                  <a:pt x="730" y="2639"/>
                  <a:pt x="758" y="2638"/>
                </a:cubicBezTo>
                <a:cubicBezTo>
                  <a:pt x="785" y="2638"/>
                  <a:pt x="815" y="2587"/>
                  <a:pt x="825" y="2525"/>
                </a:cubicBezTo>
                <a:cubicBezTo>
                  <a:pt x="835" y="2463"/>
                  <a:pt x="821" y="2413"/>
                  <a:pt x="793" y="2414"/>
                </a:cubicBezTo>
                <a:close/>
                <a:moveTo>
                  <a:pt x="930" y="2414"/>
                </a:moveTo>
                <a:cubicBezTo>
                  <a:pt x="902" y="2414"/>
                  <a:pt x="873" y="2465"/>
                  <a:pt x="863" y="2527"/>
                </a:cubicBezTo>
                <a:cubicBezTo>
                  <a:pt x="853" y="2589"/>
                  <a:pt x="868" y="2639"/>
                  <a:pt x="895" y="2638"/>
                </a:cubicBezTo>
                <a:cubicBezTo>
                  <a:pt x="923" y="2638"/>
                  <a:pt x="952" y="2587"/>
                  <a:pt x="962" y="2525"/>
                </a:cubicBezTo>
                <a:cubicBezTo>
                  <a:pt x="971" y="2463"/>
                  <a:pt x="957" y="2413"/>
                  <a:pt x="930" y="2414"/>
                </a:cubicBezTo>
                <a:close/>
                <a:moveTo>
                  <a:pt x="1085" y="2414"/>
                </a:moveTo>
                <a:cubicBezTo>
                  <a:pt x="1058" y="2414"/>
                  <a:pt x="1029" y="2465"/>
                  <a:pt x="1019" y="2527"/>
                </a:cubicBezTo>
                <a:cubicBezTo>
                  <a:pt x="1010" y="2589"/>
                  <a:pt x="1024" y="2639"/>
                  <a:pt x="1052" y="2638"/>
                </a:cubicBezTo>
                <a:cubicBezTo>
                  <a:pt x="1079" y="2638"/>
                  <a:pt x="1109" y="2587"/>
                  <a:pt x="1118" y="2525"/>
                </a:cubicBezTo>
                <a:cubicBezTo>
                  <a:pt x="1128" y="2463"/>
                  <a:pt x="1113" y="2413"/>
                  <a:pt x="1085" y="2414"/>
                </a:cubicBezTo>
                <a:close/>
                <a:moveTo>
                  <a:pt x="1222" y="2414"/>
                </a:moveTo>
                <a:cubicBezTo>
                  <a:pt x="1195" y="2414"/>
                  <a:pt x="1165" y="2465"/>
                  <a:pt x="1156" y="2527"/>
                </a:cubicBezTo>
                <a:cubicBezTo>
                  <a:pt x="1147" y="2589"/>
                  <a:pt x="1161" y="2639"/>
                  <a:pt x="1189" y="2638"/>
                </a:cubicBezTo>
                <a:cubicBezTo>
                  <a:pt x="1216" y="2638"/>
                  <a:pt x="1246" y="2587"/>
                  <a:pt x="1255" y="2525"/>
                </a:cubicBezTo>
                <a:cubicBezTo>
                  <a:pt x="1264" y="2463"/>
                  <a:pt x="1249" y="2413"/>
                  <a:pt x="1222" y="2414"/>
                </a:cubicBezTo>
                <a:close/>
                <a:moveTo>
                  <a:pt x="1358" y="2414"/>
                </a:moveTo>
                <a:cubicBezTo>
                  <a:pt x="1331" y="2414"/>
                  <a:pt x="1302" y="2465"/>
                  <a:pt x="1292" y="2527"/>
                </a:cubicBezTo>
                <a:cubicBezTo>
                  <a:pt x="1283" y="2589"/>
                  <a:pt x="1299" y="2639"/>
                  <a:pt x="1326" y="2638"/>
                </a:cubicBezTo>
                <a:cubicBezTo>
                  <a:pt x="1353" y="2638"/>
                  <a:pt x="1382" y="2587"/>
                  <a:pt x="1391" y="2525"/>
                </a:cubicBezTo>
                <a:cubicBezTo>
                  <a:pt x="1400" y="2463"/>
                  <a:pt x="1386" y="2413"/>
                  <a:pt x="1358" y="2414"/>
                </a:cubicBezTo>
                <a:close/>
                <a:moveTo>
                  <a:pt x="1515" y="2414"/>
                </a:moveTo>
                <a:cubicBezTo>
                  <a:pt x="1488" y="2414"/>
                  <a:pt x="1458" y="2465"/>
                  <a:pt x="1449" y="2527"/>
                </a:cubicBezTo>
                <a:cubicBezTo>
                  <a:pt x="1440" y="2589"/>
                  <a:pt x="1455" y="2639"/>
                  <a:pt x="1482" y="2638"/>
                </a:cubicBezTo>
                <a:cubicBezTo>
                  <a:pt x="1510" y="2638"/>
                  <a:pt x="1539" y="2587"/>
                  <a:pt x="1548" y="2525"/>
                </a:cubicBezTo>
                <a:cubicBezTo>
                  <a:pt x="1557" y="2463"/>
                  <a:pt x="1542" y="2413"/>
                  <a:pt x="1515" y="2414"/>
                </a:cubicBezTo>
                <a:close/>
                <a:moveTo>
                  <a:pt x="1651" y="2414"/>
                </a:moveTo>
                <a:cubicBezTo>
                  <a:pt x="1624" y="2414"/>
                  <a:pt x="1594" y="2465"/>
                  <a:pt x="1586" y="2527"/>
                </a:cubicBezTo>
                <a:cubicBezTo>
                  <a:pt x="1577" y="2589"/>
                  <a:pt x="1592" y="2639"/>
                  <a:pt x="1619" y="2638"/>
                </a:cubicBezTo>
                <a:cubicBezTo>
                  <a:pt x="1647" y="2638"/>
                  <a:pt x="1676" y="2587"/>
                  <a:pt x="1685" y="2525"/>
                </a:cubicBezTo>
                <a:cubicBezTo>
                  <a:pt x="1693" y="2463"/>
                  <a:pt x="1678" y="2413"/>
                  <a:pt x="1651" y="2414"/>
                </a:cubicBezTo>
                <a:close/>
                <a:moveTo>
                  <a:pt x="1787" y="2414"/>
                </a:moveTo>
                <a:cubicBezTo>
                  <a:pt x="1760" y="2414"/>
                  <a:pt x="1731" y="2465"/>
                  <a:pt x="1723" y="2527"/>
                </a:cubicBezTo>
                <a:cubicBezTo>
                  <a:pt x="1714" y="2589"/>
                  <a:pt x="1729" y="2639"/>
                  <a:pt x="1757" y="2638"/>
                </a:cubicBezTo>
                <a:cubicBezTo>
                  <a:pt x="1784" y="2638"/>
                  <a:pt x="1813" y="2587"/>
                  <a:pt x="1822" y="2525"/>
                </a:cubicBezTo>
                <a:cubicBezTo>
                  <a:pt x="1830" y="2463"/>
                  <a:pt x="1815" y="2413"/>
                  <a:pt x="1787" y="2414"/>
                </a:cubicBezTo>
                <a:close/>
                <a:moveTo>
                  <a:pt x="1944" y="2414"/>
                </a:moveTo>
                <a:cubicBezTo>
                  <a:pt x="1916" y="2414"/>
                  <a:pt x="1887" y="2465"/>
                  <a:pt x="1879" y="2527"/>
                </a:cubicBezTo>
                <a:cubicBezTo>
                  <a:pt x="1870" y="2589"/>
                  <a:pt x="1886" y="2639"/>
                  <a:pt x="1913" y="2638"/>
                </a:cubicBezTo>
                <a:cubicBezTo>
                  <a:pt x="1941" y="2638"/>
                  <a:pt x="1970" y="2587"/>
                  <a:pt x="1978" y="2525"/>
                </a:cubicBezTo>
                <a:cubicBezTo>
                  <a:pt x="1986" y="2463"/>
                  <a:pt x="1971" y="2413"/>
                  <a:pt x="1944" y="2414"/>
                </a:cubicBezTo>
                <a:close/>
                <a:moveTo>
                  <a:pt x="2080" y="2414"/>
                </a:moveTo>
                <a:cubicBezTo>
                  <a:pt x="2053" y="2414"/>
                  <a:pt x="2024" y="2465"/>
                  <a:pt x="2016" y="2527"/>
                </a:cubicBezTo>
                <a:cubicBezTo>
                  <a:pt x="2007" y="2589"/>
                  <a:pt x="2023" y="2639"/>
                  <a:pt x="2050" y="2638"/>
                </a:cubicBezTo>
                <a:cubicBezTo>
                  <a:pt x="2077" y="2638"/>
                  <a:pt x="2107" y="2587"/>
                  <a:pt x="2115" y="2525"/>
                </a:cubicBezTo>
                <a:cubicBezTo>
                  <a:pt x="2123" y="2463"/>
                  <a:pt x="2107" y="2413"/>
                  <a:pt x="2080" y="2414"/>
                </a:cubicBezTo>
                <a:close/>
                <a:moveTo>
                  <a:pt x="2217" y="2414"/>
                </a:moveTo>
                <a:cubicBezTo>
                  <a:pt x="2190" y="2414"/>
                  <a:pt x="2161" y="2465"/>
                  <a:pt x="2153" y="2527"/>
                </a:cubicBezTo>
                <a:cubicBezTo>
                  <a:pt x="2144" y="2589"/>
                  <a:pt x="2160" y="2639"/>
                  <a:pt x="2187" y="2638"/>
                </a:cubicBezTo>
                <a:cubicBezTo>
                  <a:pt x="2215" y="2638"/>
                  <a:pt x="2244" y="2587"/>
                  <a:pt x="2252" y="2525"/>
                </a:cubicBezTo>
                <a:cubicBezTo>
                  <a:pt x="2260" y="2463"/>
                  <a:pt x="2244" y="2413"/>
                  <a:pt x="2217" y="2414"/>
                </a:cubicBezTo>
                <a:close/>
                <a:moveTo>
                  <a:pt x="2353" y="2414"/>
                </a:moveTo>
                <a:cubicBezTo>
                  <a:pt x="2326" y="2414"/>
                  <a:pt x="2297" y="2465"/>
                  <a:pt x="2289" y="2527"/>
                </a:cubicBezTo>
                <a:cubicBezTo>
                  <a:pt x="2281" y="2589"/>
                  <a:pt x="2297" y="2639"/>
                  <a:pt x="2324" y="2638"/>
                </a:cubicBezTo>
                <a:cubicBezTo>
                  <a:pt x="2352" y="2638"/>
                  <a:pt x="2380" y="2587"/>
                  <a:pt x="2388" y="2525"/>
                </a:cubicBezTo>
                <a:cubicBezTo>
                  <a:pt x="2396" y="2463"/>
                  <a:pt x="2380" y="2413"/>
                  <a:pt x="2353" y="2414"/>
                </a:cubicBezTo>
                <a:close/>
                <a:moveTo>
                  <a:pt x="2509" y="2414"/>
                </a:moveTo>
                <a:cubicBezTo>
                  <a:pt x="2482" y="2414"/>
                  <a:pt x="2453" y="2465"/>
                  <a:pt x="2445" y="2527"/>
                </a:cubicBezTo>
                <a:cubicBezTo>
                  <a:pt x="2437" y="2589"/>
                  <a:pt x="2453" y="2639"/>
                  <a:pt x="2481" y="2638"/>
                </a:cubicBezTo>
                <a:cubicBezTo>
                  <a:pt x="2508" y="2638"/>
                  <a:pt x="2537" y="2587"/>
                  <a:pt x="2544" y="2525"/>
                </a:cubicBezTo>
                <a:cubicBezTo>
                  <a:pt x="2552" y="2463"/>
                  <a:pt x="2536" y="2413"/>
                  <a:pt x="2509" y="2414"/>
                </a:cubicBezTo>
                <a:close/>
                <a:moveTo>
                  <a:pt x="2646" y="2414"/>
                </a:moveTo>
                <a:cubicBezTo>
                  <a:pt x="2618" y="2414"/>
                  <a:pt x="2590" y="2465"/>
                  <a:pt x="2582" y="2527"/>
                </a:cubicBezTo>
                <a:cubicBezTo>
                  <a:pt x="2574" y="2589"/>
                  <a:pt x="2591" y="2639"/>
                  <a:pt x="2618" y="2638"/>
                </a:cubicBezTo>
                <a:cubicBezTo>
                  <a:pt x="2646" y="2638"/>
                  <a:pt x="2674" y="2587"/>
                  <a:pt x="2681" y="2525"/>
                </a:cubicBezTo>
                <a:cubicBezTo>
                  <a:pt x="2689" y="2463"/>
                  <a:pt x="2673" y="2413"/>
                  <a:pt x="2646" y="2414"/>
                </a:cubicBezTo>
                <a:close/>
                <a:moveTo>
                  <a:pt x="2782" y="2414"/>
                </a:moveTo>
                <a:cubicBezTo>
                  <a:pt x="2755" y="2414"/>
                  <a:pt x="2727" y="2465"/>
                  <a:pt x="2719" y="2527"/>
                </a:cubicBezTo>
                <a:cubicBezTo>
                  <a:pt x="2711" y="2589"/>
                  <a:pt x="2728" y="2639"/>
                  <a:pt x="2755" y="2638"/>
                </a:cubicBezTo>
                <a:cubicBezTo>
                  <a:pt x="2782" y="2638"/>
                  <a:pt x="2811" y="2587"/>
                  <a:pt x="2818" y="2525"/>
                </a:cubicBezTo>
                <a:cubicBezTo>
                  <a:pt x="2825" y="2463"/>
                  <a:pt x="2809" y="2413"/>
                  <a:pt x="2782" y="2414"/>
                </a:cubicBezTo>
                <a:close/>
                <a:moveTo>
                  <a:pt x="16382" y="2414"/>
                </a:moveTo>
                <a:cubicBezTo>
                  <a:pt x="16354" y="2414"/>
                  <a:pt x="16338" y="2465"/>
                  <a:pt x="16345" y="2528"/>
                </a:cubicBezTo>
                <a:cubicBezTo>
                  <a:pt x="16353" y="2591"/>
                  <a:pt x="16381" y="2642"/>
                  <a:pt x="16409" y="2642"/>
                </a:cubicBezTo>
                <a:cubicBezTo>
                  <a:pt x="16437" y="2641"/>
                  <a:pt x="16453" y="2590"/>
                  <a:pt x="16445" y="2527"/>
                </a:cubicBezTo>
                <a:cubicBezTo>
                  <a:pt x="16437" y="2464"/>
                  <a:pt x="16409" y="2413"/>
                  <a:pt x="16382" y="2414"/>
                </a:cubicBezTo>
                <a:close/>
                <a:moveTo>
                  <a:pt x="16518" y="2414"/>
                </a:moveTo>
                <a:cubicBezTo>
                  <a:pt x="16491" y="2414"/>
                  <a:pt x="16475" y="2465"/>
                  <a:pt x="16482" y="2528"/>
                </a:cubicBezTo>
                <a:cubicBezTo>
                  <a:pt x="16490" y="2592"/>
                  <a:pt x="16519" y="2642"/>
                  <a:pt x="16546" y="2642"/>
                </a:cubicBezTo>
                <a:cubicBezTo>
                  <a:pt x="16574" y="2641"/>
                  <a:pt x="16590" y="2590"/>
                  <a:pt x="16582" y="2527"/>
                </a:cubicBezTo>
                <a:cubicBezTo>
                  <a:pt x="16574" y="2464"/>
                  <a:pt x="16546" y="2413"/>
                  <a:pt x="16518" y="2414"/>
                </a:cubicBezTo>
                <a:close/>
                <a:moveTo>
                  <a:pt x="16655" y="2414"/>
                </a:moveTo>
                <a:cubicBezTo>
                  <a:pt x="16627" y="2414"/>
                  <a:pt x="16611" y="2466"/>
                  <a:pt x="16619" y="2528"/>
                </a:cubicBezTo>
                <a:cubicBezTo>
                  <a:pt x="16627" y="2592"/>
                  <a:pt x="16656" y="2642"/>
                  <a:pt x="16683" y="2642"/>
                </a:cubicBezTo>
                <a:cubicBezTo>
                  <a:pt x="16711" y="2641"/>
                  <a:pt x="16727" y="2590"/>
                  <a:pt x="16719" y="2527"/>
                </a:cubicBezTo>
                <a:cubicBezTo>
                  <a:pt x="16711" y="2464"/>
                  <a:pt x="16682" y="2413"/>
                  <a:pt x="16655" y="2414"/>
                </a:cubicBezTo>
                <a:close/>
                <a:moveTo>
                  <a:pt x="16811" y="2414"/>
                </a:moveTo>
                <a:cubicBezTo>
                  <a:pt x="16784" y="2414"/>
                  <a:pt x="16768" y="2465"/>
                  <a:pt x="16776" y="2528"/>
                </a:cubicBezTo>
                <a:cubicBezTo>
                  <a:pt x="16784" y="2591"/>
                  <a:pt x="16813" y="2642"/>
                  <a:pt x="16840" y="2642"/>
                </a:cubicBezTo>
                <a:cubicBezTo>
                  <a:pt x="16868" y="2641"/>
                  <a:pt x="16883" y="2590"/>
                  <a:pt x="16875" y="2527"/>
                </a:cubicBezTo>
                <a:cubicBezTo>
                  <a:pt x="16867" y="2464"/>
                  <a:pt x="16838" y="2413"/>
                  <a:pt x="16811" y="2414"/>
                </a:cubicBezTo>
                <a:close/>
                <a:moveTo>
                  <a:pt x="16948" y="2414"/>
                </a:moveTo>
                <a:cubicBezTo>
                  <a:pt x="16920" y="2414"/>
                  <a:pt x="16905" y="2465"/>
                  <a:pt x="16913" y="2528"/>
                </a:cubicBezTo>
                <a:cubicBezTo>
                  <a:pt x="16921" y="2592"/>
                  <a:pt x="16950" y="2642"/>
                  <a:pt x="16978" y="2642"/>
                </a:cubicBezTo>
                <a:cubicBezTo>
                  <a:pt x="17005" y="2641"/>
                  <a:pt x="17021" y="2590"/>
                  <a:pt x="17013" y="2527"/>
                </a:cubicBezTo>
                <a:cubicBezTo>
                  <a:pt x="17004" y="2464"/>
                  <a:pt x="16975" y="2413"/>
                  <a:pt x="16948" y="2414"/>
                </a:cubicBezTo>
                <a:close/>
                <a:moveTo>
                  <a:pt x="17084" y="2414"/>
                </a:moveTo>
                <a:cubicBezTo>
                  <a:pt x="17057" y="2414"/>
                  <a:pt x="17042" y="2465"/>
                  <a:pt x="17050" y="2528"/>
                </a:cubicBezTo>
                <a:cubicBezTo>
                  <a:pt x="17058" y="2592"/>
                  <a:pt x="17087" y="2642"/>
                  <a:pt x="17115" y="2642"/>
                </a:cubicBezTo>
                <a:cubicBezTo>
                  <a:pt x="17142" y="2641"/>
                  <a:pt x="17158" y="2590"/>
                  <a:pt x="17149" y="2527"/>
                </a:cubicBezTo>
                <a:cubicBezTo>
                  <a:pt x="17141" y="2464"/>
                  <a:pt x="17112" y="2413"/>
                  <a:pt x="17084" y="2414"/>
                </a:cubicBezTo>
                <a:close/>
                <a:moveTo>
                  <a:pt x="17240" y="2414"/>
                </a:moveTo>
                <a:cubicBezTo>
                  <a:pt x="17213" y="2414"/>
                  <a:pt x="17198" y="2465"/>
                  <a:pt x="17206" y="2528"/>
                </a:cubicBezTo>
                <a:cubicBezTo>
                  <a:pt x="17215" y="2592"/>
                  <a:pt x="17244" y="2642"/>
                  <a:pt x="17272" y="2642"/>
                </a:cubicBezTo>
                <a:cubicBezTo>
                  <a:pt x="17299" y="2641"/>
                  <a:pt x="17314" y="2590"/>
                  <a:pt x="17306" y="2527"/>
                </a:cubicBezTo>
                <a:cubicBezTo>
                  <a:pt x="17297" y="2464"/>
                  <a:pt x="17268" y="2413"/>
                  <a:pt x="17240" y="2414"/>
                </a:cubicBezTo>
                <a:close/>
                <a:moveTo>
                  <a:pt x="17377" y="2414"/>
                </a:moveTo>
                <a:cubicBezTo>
                  <a:pt x="17350" y="2414"/>
                  <a:pt x="17334" y="2465"/>
                  <a:pt x="17343" y="2528"/>
                </a:cubicBezTo>
                <a:cubicBezTo>
                  <a:pt x="17352" y="2592"/>
                  <a:pt x="17381" y="2642"/>
                  <a:pt x="17408" y="2642"/>
                </a:cubicBezTo>
                <a:cubicBezTo>
                  <a:pt x="17436" y="2641"/>
                  <a:pt x="17451" y="2590"/>
                  <a:pt x="17443" y="2527"/>
                </a:cubicBezTo>
                <a:cubicBezTo>
                  <a:pt x="17434" y="2464"/>
                  <a:pt x="17405" y="2413"/>
                  <a:pt x="17377" y="2414"/>
                </a:cubicBezTo>
                <a:close/>
                <a:moveTo>
                  <a:pt x="17514" y="2414"/>
                </a:moveTo>
                <a:cubicBezTo>
                  <a:pt x="17486" y="2414"/>
                  <a:pt x="17471" y="2466"/>
                  <a:pt x="17480" y="2528"/>
                </a:cubicBezTo>
                <a:cubicBezTo>
                  <a:pt x="17489" y="2592"/>
                  <a:pt x="17518" y="2642"/>
                  <a:pt x="17546" y="2642"/>
                </a:cubicBezTo>
                <a:cubicBezTo>
                  <a:pt x="17574" y="2641"/>
                  <a:pt x="17588" y="2590"/>
                  <a:pt x="17580" y="2527"/>
                </a:cubicBezTo>
                <a:cubicBezTo>
                  <a:pt x="17571" y="2464"/>
                  <a:pt x="17541" y="2413"/>
                  <a:pt x="17514" y="2414"/>
                </a:cubicBezTo>
                <a:close/>
                <a:moveTo>
                  <a:pt x="17650" y="2414"/>
                </a:moveTo>
                <a:cubicBezTo>
                  <a:pt x="17623" y="2414"/>
                  <a:pt x="17608" y="2465"/>
                  <a:pt x="17617" y="2528"/>
                </a:cubicBezTo>
                <a:cubicBezTo>
                  <a:pt x="17626" y="2592"/>
                  <a:pt x="17655" y="2642"/>
                  <a:pt x="17683" y="2642"/>
                </a:cubicBezTo>
                <a:cubicBezTo>
                  <a:pt x="17710" y="2641"/>
                  <a:pt x="17726" y="2590"/>
                  <a:pt x="17716" y="2527"/>
                </a:cubicBezTo>
                <a:cubicBezTo>
                  <a:pt x="17707" y="2464"/>
                  <a:pt x="17678" y="2413"/>
                  <a:pt x="17650" y="2414"/>
                </a:cubicBezTo>
                <a:close/>
                <a:moveTo>
                  <a:pt x="17787" y="2414"/>
                </a:moveTo>
                <a:cubicBezTo>
                  <a:pt x="17760" y="2414"/>
                  <a:pt x="17745" y="2465"/>
                  <a:pt x="17754" y="2528"/>
                </a:cubicBezTo>
                <a:cubicBezTo>
                  <a:pt x="17763" y="2592"/>
                  <a:pt x="17793" y="2642"/>
                  <a:pt x="17820" y="2642"/>
                </a:cubicBezTo>
                <a:cubicBezTo>
                  <a:pt x="17848" y="2641"/>
                  <a:pt x="17862" y="2590"/>
                  <a:pt x="17853" y="2527"/>
                </a:cubicBezTo>
                <a:cubicBezTo>
                  <a:pt x="17844" y="2464"/>
                  <a:pt x="17815" y="2413"/>
                  <a:pt x="17787" y="2414"/>
                </a:cubicBezTo>
                <a:close/>
                <a:moveTo>
                  <a:pt x="520" y="2464"/>
                </a:moveTo>
                <a:cubicBezTo>
                  <a:pt x="493" y="2465"/>
                  <a:pt x="462" y="2515"/>
                  <a:pt x="452" y="2577"/>
                </a:cubicBezTo>
                <a:cubicBezTo>
                  <a:pt x="442" y="2639"/>
                  <a:pt x="457" y="2688"/>
                  <a:pt x="484" y="2687"/>
                </a:cubicBezTo>
                <a:cubicBezTo>
                  <a:pt x="512" y="2687"/>
                  <a:pt x="541" y="2637"/>
                  <a:pt x="551" y="2576"/>
                </a:cubicBezTo>
                <a:cubicBezTo>
                  <a:pt x="561" y="2514"/>
                  <a:pt x="547" y="2463"/>
                  <a:pt x="520" y="2464"/>
                </a:cubicBezTo>
                <a:close/>
                <a:moveTo>
                  <a:pt x="13961" y="2464"/>
                </a:moveTo>
                <a:cubicBezTo>
                  <a:pt x="13933" y="2465"/>
                  <a:pt x="13915" y="2516"/>
                  <a:pt x="13920" y="2579"/>
                </a:cubicBezTo>
                <a:cubicBezTo>
                  <a:pt x="13925" y="2642"/>
                  <a:pt x="13951" y="2692"/>
                  <a:pt x="13979" y="2692"/>
                </a:cubicBezTo>
                <a:cubicBezTo>
                  <a:pt x="14006" y="2691"/>
                  <a:pt x="14024" y="2640"/>
                  <a:pt x="14020" y="2577"/>
                </a:cubicBezTo>
                <a:cubicBezTo>
                  <a:pt x="14015" y="2514"/>
                  <a:pt x="13988" y="2463"/>
                  <a:pt x="13961" y="2464"/>
                </a:cubicBezTo>
                <a:close/>
                <a:moveTo>
                  <a:pt x="14098" y="2464"/>
                </a:moveTo>
                <a:cubicBezTo>
                  <a:pt x="14070" y="2465"/>
                  <a:pt x="14052" y="2516"/>
                  <a:pt x="14057" y="2579"/>
                </a:cubicBezTo>
                <a:cubicBezTo>
                  <a:pt x="14062" y="2642"/>
                  <a:pt x="14089" y="2692"/>
                  <a:pt x="14116" y="2692"/>
                </a:cubicBezTo>
                <a:cubicBezTo>
                  <a:pt x="14144" y="2691"/>
                  <a:pt x="14162" y="2640"/>
                  <a:pt x="14156" y="2577"/>
                </a:cubicBezTo>
                <a:cubicBezTo>
                  <a:pt x="14151" y="2514"/>
                  <a:pt x="14125" y="2463"/>
                  <a:pt x="14098" y="2464"/>
                </a:cubicBezTo>
                <a:close/>
                <a:moveTo>
                  <a:pt x="14254" y="2464"/>
                </a:moveTo>
                <a:cubicBezTo>
                  <a:pt x="14227" y="2465"/>
                  <a:pt x="14208" y="2516"/>
                  <a:pt x="14213" y="2579"/>
                </a:cubicBezTo>
                <a:cubicBezTo>
                  <a:pt x="14218" y="2642"/>
                  <a:pt x="14246" y="2693"/>
                  <a:pt x="14273" y="2692"/>
                </a:cubicBezTo>
                <a:cubicBezTo>
                  <a:pt x="14301" y="2691"/>
                  <a:pt x="14319" y="2640"/>
                  <a:pt x="14313" y="2577"/>
                </a:cubicBezTo>
                <a:cubicBezTo>
                  <a:pt x="14308" y="2514"/>
                  <a:pt x="14282" y="2463"/>
                  <a:pt x="14254" y="2464"/>
                </a:cubicBezTo>
                <a:close/>
                <a:moveTo>
                  <a:pt x="14390" y="2464"/>
                </a:moveTo>
                <a:cubicBezTo>
                  <a:pt x="14363" y="2465"/>
                  <a:pt x="14345" y="2516"/>
                  <a:pt x="14351" y="2579"/>
                </a:cubicBezTo>
                <a:cubicBezTo>
                  <a:pt x="14356" y="2642"/>
                  <a:pt x="14382" y="2693"/>
                  <a:pt x="14410" y="2692"/>
                </a:cubicBezTo>
                <a:cubicBezTo>
                  <a:pt x="14438" y="2691"/>
                  <a:pt x="14456" y="2640"/>
                  <a:pt x="14450" y="2577"/>
                </a:cubicBezTo>
                <a:cubicBezTo>
                  <a:pt x="14445" y="2514"/>
                  <a:pt x="14418" y="2463"/>
                  <a:pt x="14390" y="2464"/>
                </a:cubicBezTo>
                <a:close/>
                <a:moveTo>
                  <a:pt x="14527" y="2464"/>
                </a:moveTo>
                <a:cubicBezTo>
                  <a:pt x="14500" y="2465"/>
                  <a:pt x="14482" y="2516"/>
                  <a:pt x="14488" y="2579"/>
                </a:cubicBezTo>
                <a:cubicBezTo>
                  <a:pt x="14493" y="2642"/>
                  <a:pt x="14520" y="2693"/>
                  <a:pt x="14547" y="2692"/>
                </a:cubicBezTo>
                <a:cubicBezTo>
                  <a:pt x="14575" y="2691"/>
                  <a:pt x="14593" y="2640"/>
                  <a:pt x="14587" y="2577"/>
                </a:cubicBezTo>
                <a:cubicBezTo>
                  <a:pt x="14582" y="2514"/>
                  <a:pt x="14555" y="2463"/>
                  <a:pt x="14527" y="2464"/>
                </a:cubicBezTo>
                <a:close/>
                <a:moveTo>
                  <a:pt x="14664" y="2464"/>
                </a:moveTo>
                <a:cubicBezTo>
                  <a:pt x="14636" y="2465"/>
                  <a:pt x="14619" y="2516"/>
                  <a:pt x="14624" y="2579"/>
                </a:cubicBezTo>
                <a:cubicBezTo>
                  <a:pt x="14630" y="2642"/>
                  <a:pt x="14657" y="2692"/>
                  <a:pt x="14684" y="2692"/>
                </a:cubicBezTo>
                <a:cubicBezTo>
                  <a:pt x="14712" y="2691"/>
                  <a:pt x="14730" y="2640"/>
                  <a:pt x="14724" y="2577"/>
                </a:cubicBezTo>
                <a:cubicBezTo>
                  <a:pt x="14718" y="2514"/>
                  <a:pt x="14691" y="2463"/>
                  <a:pt x="14664" y="2464"/>
                </a:cubicBezTo>
                <a:close/>
                <a:moveTo>
                  <a:pt x="14820" y="2464"/>
                </a:moveTo>
                <a:cubicBezTo>
                  <a:pt x="14792" y="2465"/>
                  <a:pt x="14775" y="2516"/>
                  <a:pt x="14781" y="2579"/>
                </a:cubicBezTo>
                <a:cubicBezTo>
                  <a:pt x="14787" y="2642"/>
                  <a:pt x="14814" y="2693"/>
                  <a:pt x="14841" y="2692"/>
                </a:cubicBezTo>
                <a:cubicBezTo>
                  <a:pt x="14869" y="2691"/>
                  <a:pt x="14886" y="2640"/>
                  <a:pt x="14880" y="2577"/>
                </a:cubicBezTo>
                <a:cubicBezTo>
                  <a:pt x="14874" y="2514"/>
                  <a:pt x="14847" y="2463"/>
                  <a:pt x="14820" y="2464"/>
                </a:cubicBezTo>
                <a:close/>
                <a:moveTo>
                  <a:pt x="14957" y="2464"/>
                </a:moveTo>
                <a:cubicBezTo>
                  <a:pt x="14929" y="2465"/>
                  <a:pt x="14912" y="2516"/>
                  <a:pt x="14918" y="2579"/>
                </a:cubicBezTo>
                <a:cubicBezTo>
                  <a:pt x="14924" y="2642"/>
                  <a:pt x="14951" y="2693"/>
                  <a:pt x="14978" y="2692"/>
                </a:cubicBezTo>
                <a:cubicBezTo>
                  <a:pt x="15006" y="2691"/>
                  <a:pt x="15023" y="2640"/>
                  <a:pt x="15017" y="2577"/>
                </a:cubicBezTo>
                <a:cubicBezTo>
                  <a:pt x="15011" y="2514"/>
                  <a:pt x="14984" y="2463"/>
                  <a:pt x="14957" y="2464"/>
                </a:cubicBezTo>
                <a:close/>
                <a:moveTo>
                  <a:pt x="15093" y="2464"/>
                </a:moveTo>
                <a:cubicBezTo>
                  <a:pt x="15066" y="2465"/>
                  <a:pt x="15048" y="2516"/>
                  <a:pt x="15055" y="2579"/>
                </a:cubicBezTo>
                <a:cubicBezTo>
                  <a:pt x="15061" y="2642"/>
                  <a:pt x="15088" y="2693"/>
                  <a:pt x="15116" y="2692"/>
                </a:cubicBezTo>
                <a:cubicBezTo>
                  <a:pt x="15143" y="2691"/>
                  <a:pt x="15160" y="2640"/>
                  <a:pt x="15154" y="2577"/>
                </a:cubicBezTo>
                <a:cubicBezTo>
                  <a:pt x="15148" y="2514"/>
                  <a:pt x="15120" y="2463"/>
                  <a:pt x="15093" y="2464"/>
                </a:cubicBezTo>
                <a:close/>
                <a:moveTo>
                  <a:pt x="15249" y="2464"/>
                </a:moveTo>
                <a:cubicBezTo>
                  <a:pt x="15222" y="2465"/>
                  <a:pt x="15205" y="2516"/>
                  <a:pt x="15211" y="2579"/>
                </a:cubicBezTo>
                <a:cubicBezTo>
                  <a:pt x="15217" y="2642"/>
                  <a:pt x="15244" y="2693"/>
                  <a:pt x="15272" y="2692"/>
                </a:cubicBezTo>
                <a:cubicBezTo>
                  <a:pt x="15300" y="2691"/>
                  <a:pt x="15317" y="2640"/>
                  <a:pt x="15311" y="2577"/>
                </a:cubicBezTo>
                <a:cubicBezTo>
                  <a:pt x="15304" y="2514"/>
                  <a:pt x="15277" y="2463"/>
                  <a:pt x="15249" y="2464"/>
                </a:cubicBezTo>
                <a:close/>
                <a:moveTo>
                  <a:pt x="15386" y="2464"/>
                </a:moveTo>
                <a:cubicBezTo>
                  <a:pt x="15358" y="2465"/>
                  <a:pt x="15341" y="2516"/>
                  <a:pt x="15348" y="2579"/>
                </a:cubicBezTo>
                <a:cubicBezTo>
                  <a:pt x="15354" y="2642"/>
                  <a:pt x="15382" y="2692"/>
                  <a:pt x="15409" y="2692"/>
                </a:cubicBezTo>
                <a:cubicBezTo>
                  <a:pt x="15437" y="2691"/>
                  <a:pt x="15454" y="2640"/>
                  <a:pt x="15447" y="2577"/>
                </a:cubicBezTo>
                <a:cubicBezTo>
                  <a:pt x="15441" y="2514"/>
                  <a:pt x="15413" y="2463"/>
                  <a:pt x="15386" y="2464"/>
                </a:cubicBezTo>
                <a:close/>
                <a:moveTo>
                  <a:pt x="15523" y="2464"/>
                </a:moveTo>
                <a:cubicBezTo>
                  <a:pt x="15495" y="2465"/>
                  <a:pt x="15478" y="2516"/>
                  <a:pt x="15485" y="2579"/>
                </a:cubicBezTo>
                <a:cubicBezTo>
                  <a:pt x="15491" y="2642"/>
                  <a:pt x="15520" y="2692"/>
                  <a:pt x="15547" y="2692"/>
                </a:cubicBezTo>
                <a:cubicBezTo>
                  <a:pt x="15575" y="2691"/>
                  <a:pt x="15591" y="2640"/>
                  <a:pt x="15584" y="2577"/>
                </a:cubicBezTo>
                <a:cubicBezTo>
                  <a:pt x="15578" y="2514"/>
                  <a:pt x="15550" y="2463"/>
                  <a:pt x="15523" y="2464"/>
                </a:cubicBezTo>
                <a:close/>
                <a:moveTo>
                  <a:pt x="15679" y="2464"/>
                </a:moveTo>
                <a:cubicBezTo>
                  <a:pt x="15651" y="2465"/>
                  <a:pt x="15634" y="2516"/>
                  <a:pt x="15641" y="2579"/>
                </a:cubicBezTo>
                <a:cubicBezTo>
                  <a:pt x="15648" y="2642"/>
                  <a:pt x="15676" y="2692"/>
                  <a:pt x="15703" y="2692"/>
                </a:cubicBezTo>
                <a:cubicBezTo>
                  <a:pt x="15731" y="2691"/>
                  <a:pt x="15748" y="2640"/>
                  <a:pt x="15741" y="2577"/>
                </a:cubicBezTo>
                <a:cubicBezTo>
                  <a:pt x="15734" y="2514"/>
                  <a:pt x="15706" y="2463"/>
                  <a:pt x="15679" y="2464"/>
                </a:cubicBezTo>
                <a:close/>
                <a:moveTo>
                  <a:pt x="15815" y="2464"/>
                </a:moveTo>
                <a:cubicBezTo>
                  <a:pt x="15788" y="2465"/>
                  <a:pt x="15772" y="2516"/>
                  <a:pt x="15779" y="2579"/>
                </a:cubicBezTo>
                <a:cubicBezTo>
                  <a:pt x="15785" y="2642"/>
                  <a:pt x="15813" y="2693"/>
                  <a:pt x="15841" y="2692"/>
                </a:cubicBezTo>
                <a:cubicBezTo>
                  <a:pt x="15868" y="2691"/>
                  <a:pt x="15885" y="2640"/>
                  <a:pt x="15878" y="2577"/>
                </a:cubicBezTo>
                <a:cubicBezTo>
                  <a:pt x="15871" y="2514"/>
                  <a:pt x="15843" y="2463"/>
                  <a:pt x="15815" y="2464"/>
                </a:cubicBezTo>
                <a:close/>
                <a:moveTo>
                  <a:pt x="15952" y="2464"/>
                </a:moveTo>
                <a:cubicBezTo>
                  <a:pt x="15924" y="2465"/>
                  <a:pt x="15908" y="2516"/>
                  <a:pt x="15915" y="2579"/>
                </a:cubicBezTo>
                <a:cubicBezTo>
                  <a:pt x="15922" y="2642"/>
                  <a:pt x="15950" y="2692"/>
                  <a:pt x="15978" y="2692"/>
                </a:cubicBezTo>
                <a:cubicBezTo>
                  <a:pt x="16005" y="2691"/>
                  <a:pt x="16022" y="2640"/>
                  <a:pt x="16015" y="2577"/>
                </a:cubicBezTo>
                <a:cubicBezTo>
                  <a:pt x="16008" y="2514"/>
                  <a:pt x="15979" y="2463"/>
                  <a:pt x="15952" y="2464"/>
                </a:cubicBezTo>
                <a:close/>
                <a:moveTo>
                  <a:pt x="16089" y="2464"/>
                </a:moveTo>
                <a:cubicBezTo>
                  <a:pt x="16061" y="2465"/>
                  <a:pt x="16045" y="2516"/>
                  <a:pt x="16052" y="2579"/>
                </a:cubicBezTo>
                <a:cubicBezTo>
                  <a:pt x="16059" y="2642"/>
                  <a:pt x="16088" y="2692"/>
                  <a:pt x="16115" y="2692"/>
                </a:cubicBezTo>
                <a:cubicBezTo>
                  <a:pt x="16143" y="2691"/>
                  <a:pt x="16159" y="2640"/>
                  <a:pt x="16152" y="2577"/>
                </a:cubicBezTo>
                <a:cubicBezTo>
                  <a:pt x="16144" y="2514"/>
                  <a:pt x="16116" y="2463"/>
                  <a:pt x="16089" y="2464"/>
                </a:cubicBezTo>
                <a:close/>
                <a:moveTo>
                  <a:pt x="16245" y="2464"/>
                </a:moveTo>
                <a:cubicBezTo>
                  <a:pt x="16218" y="2465"/>
                  <a:pt x="16201" y="2516"/>
                  <a:pt x="16209" y="2579"/>
                </a:cubicBezTo>
                <a:cubicBezTo>
                  <a:pt x="16216" y="2642"/>
                  <a:pt x="16244" y="2692"/>
                  <a:pt x="16272" y="2692"/>
                </a:cubicBezTo>
                <a:cubicBezTo>
                  <a:pt x="16299" y="2691"/>
                  <a:pt x="16316" y="2640"/>
                  <a:pt x="16308" y="2577"/>
                </a:cubicBezTo>
                <a:cubicBezTo>
                  <a:pt x="16301" y="2514"/>
                  <a:pt x="16273" y="2463"/>
                  <a:pt x="16245" y="2464"/>
                </a:cubicBezTo>
                <a:close/>
                <a:moveTo>
                  <a:pt x="10838" y="2514"/>
                </a:moveTo>
                <a:cubicBezTo>
                  <a:pt x="10811" y="2515"/>
                  <a:pt x="10790" y="2566"/>
                  <a:pt x="10791" y="2629"/>
                </a:cubicBezTo>
                <a:cubicBezTo>
                  <a:pt x="10793" y="2692"/>
                  <a:pt x="10816" y="2741"/>
                  <a:pt x="10844" y="2741"/>
                </a:cubicBezTo>
                <a:cubicBezTo>
                  <a:pt x="10871" y="2740"/>
                  <a:pt x="10892" y="2688"/>
                  <a:pt x="10891" y="2626"/>
                </a:cubicBezTo>
                <a:cubicBezTo>
                  <a:pt x="10889" y="2563"/>
                  <a:pt x="10866" y="2514"/>
                  <a:pt x="10838" y="2514"/>
                </a:cubicBezTo>
                <a:close/>
                <a:moveTo>
                  <a:pt x="10975" y="2514"/>
                </a:moveTo>
                <a:cubicBezTo>
                  <a:pt x="10948" y="2515"/>
                  <a:pt x="10927" y="2566"/>
                  <a:pt x="10928" y="2629"/>
                </a:cubicBezTo>
                <a:cubicBezTo>
                  <a:pt x="10930" y="2692"/>
                  <a:pt x="10953" y="2741"/>
                  <a:pt x="10981" y="2741"/>
                </a:cubicBezTo>
                <a:cubicBezTo>
                  <a:pt x="11008" y="2740"/>
                  <a:pt x="11029" y="2688"/>
                  <a:pt x="11028" y="2626"/>
                </a:cubicBezTo>
                <a:cubicBezTo>
                  <a:pt x="11026" y="2563"/>
                  <a:pt x="11003" y="2514"/>
                  <a:pt x="10975" y="2514"/>
                </a:cubicBezTo>
                <a:close/>
                <a:moveTo>
                  <a:pt x="11131" y="2514"/>
                </a:moveTo>
                <a:cubicBezTo>
                  <a:pt x="11104" y="2515"/>
                  <a:pt x="11083" y="2566"/>
                  <a:pt x="11085" y="2629"/>
                </a:cubicBezTo>
                <a:cubicBezTo>
                  <a:pt x="11086" y="2692"/>
                  <a:pt x="11110" y="2741"/>
                  <a:pt x="11138" y="2741"/>
                </a:cubicBezTo>
                <a:cubicBezTo>
                  <a:pt x="11165" y="2740"/>
                  <a:pt x="11186" y="2688"/>
                  <a:pt x="11184" y="2626"/>
                </a:cubicBezTo>
                <a:cubicBezTo>
                  <a:pt x="11182" y="2563"/>
                  <a:pt x="11158" y="2514"/>
                  <a:pt x="11131" y="2514"/>
                </a:cubicBezTo>
                <a:close/>
                <a:moveTo>
                  <a:pt x="11268" y="2514"/>
                </a:moveTo>
                <a:cubicBezTo>
                  <a:pt x="11240" y="2515"/>
                  <a:pt x="11220" y="2566"/>
                  <a:pt x="11221" y="2629"/>
                </a:cubicBezTo>
                <a:cubicBezTo>
                  <a:pt x="11223" y="2692"/>
                  <a:pt x="11247" y="2741"/>
                  <a:pt x="11275" y="2741"/>
                </a:cubicBezTo>
                <a:cubicBezTo>
                  <a:pt x="11302" y="2740"/>
                  <a:pt x="11323" y="2688"/>
                  <a:pt x="11321" y="2626"/>
                </a:cubicBezTo>
                <a:cubicBezTo>
                  <a:pt x="11319" y="2563"/>
                  <a:pt x="11295" y="2514"/>
                  <a:pt x="11268" y="2514"/>
                </a:cubicBezTo>
                <a:close/>
                <a:moveTo>
                  <a:pt x="11405" y="2514"/>
                </a:moveTo>
                <a:cubicBezTo>
                  <a:pt x="11377" y="2515"/>
                  <a:pt x="11356" y="2566"/>
                  <a:pt x="11358" y="2629"/>
                </a:cubicBezTo>
                <a:cubicBezTo>
                  <a:pt x="11360" y="2692"/>
                  <a:pt x="11384" y="2741"/>
                  <a:pt x="11412" y="2741"/>
                </a:cubicBezTo>
                <a:cubicBezTo>
                  <a:pt x="11440" y="2740"/>
                  <a:pt x="11460" y="2688"/>
                  <a:pt x="11458" y="2626"/>
                </a:cubicBezTo>
                <a:cubicBezTo>
                  <a:pt x="11456" y="2563"/>
                  <a:pt x="11432" y="2514"/>
                  <a:pt x="11405" y="2514"/>
                </a:cubicBezTo>
                <a:close/>
                <a:moveTo>
                  <a:pt x="11541" y="2514"/>
                </a:moveTo>
                <a:cubicBezTo>
                  <a:pt x="11514" y="2515"/>
                  <a:pt x="11493" y="2566"/>
                  <a:pt x="11495" y="2629"/>
                </a:cubicBezTo>
                <a:cubicBezTo>
                  <a:pt x="11497" y="2692"/>
                  <a:pt x="11521" y="2741"/>
                  <a:pt x="11549" y="2741"/>
                </a:cubicBezTo>
                <a:cubicBezTo>
                  <a:pt x="11576" y="2740"/>
                  <a:pt x="11597" y="2688"/>
                  <a:pt x="11595" y="2626"/>
                </a:cubicBezTo>
                <a:cubicBezTo>
                  <a:pt x="11592" y="2563"/>
                  <a:pt x="11568" y="2514"/>
                  <a:pt x="11541" y="2514"/>
                </a:cubicBezTo>
                <a:close/>
                <a:moveTo>
                  <a:pt x="11697" y="2514"/>
                </a:moveTo>
                <a:cubicBezTo>
                  <a:pt x="11670" y="2515"/>
                  <a:pt x="11649" y="2566"/>
                  <a:pt x="11652" y="2629"/>
                </a:cubicBezTo>
                <a:cubicBezTo>
                  <a:pt x="11654" y="2692"/>
                  <a:pt x="11678" y="2741"/>
                  <a:pt x="11706" y="2741"/>
                </a:cubicBezTo>
                <a:cubicBezTo>
                  <a:pt x="11734" y="2740"/>
                  <a:pt x="11754" y="2690"/>
                  <a:pt x="11751" y="2627"/>
                </a:cubicBezTo>
                <a:cubicBezTo>
                  <a:pt x="11749" y="2565"/>
                  <a:pt x="11725" y="2514"/>
                  <a:pt x="11697" y="2514"/>
                </a:cubicBezTo>
                <a:close/>
                <a:moveTo>
                  <a:pt x="11834" y="2514"/>
                </a:moveTo>
                <a:cubicBezTo>
                  <a:pt x="11806" y="2515"/>
                  <a:pt x="11786" y="2566"/>
                  <a:pt x="11788" y="2629"/>
                </a:cubicBezTo>
                <a:cubicBezTo>
                  <a:pt x="11791" y="2692"/>
                  <a:pt x="11815" y="2741"/>
                  <a:pt x="11843" y="2741"/>
                </a:cubicBezTo>
                <a:cubicBezTo>
                  <a:pt x="11870" y="2740"/>
                  <a:pt x="11891" y="2690"/>
                  <a:pt x="11888" y="2627"/>
                </a:cubicBezTo>
                <a:cubicBezTo>
                  <a:pt x="11885" y="2565"/>
                  <a:pt x="11861" y="2514"/>
                  <a:pt x="11834" y="2514"/>
                </a:cubicBezTo>
                <a:close/>
                <a:moveTo>
                  <a:pt x="11970" y="2514"/>
                </a:moveTo>
                <a:cubicBezTo>
                  <a:pt x="11943" y="2515"/>
                  <a:pt x="11923" y="2566"/>
                  <a:pt x="11925" y="2629"/>
                </a:cubicBezTo>
                <a:cubicBezTo>
                  <a:pt x="11928" y="2692"/>
                  <a:pt x="11953" y="2741"/>
                  <a:pt x="11980" y="2741"/>
                </a:cubicBezTo>
                <a:cubicBezTo>
                  <a:pt x="12008" y="2740"/>
                  <a:pt x="12028" y="2690"/>
                  <a:pt x="12025" y="2627"/>
                </a:cubicBezTo>
                <a:cubicBezTo>
                  <a:pt x="12022" y="2565"/>
                  <a:pt x="11998" y="2514"/>
                  <a:pt x="11970" y="2514"/>
                </a:cubicBezTo>
                <a:close/>
                <a:moveTo>
                  <a:pt x="12107" y="2514"/>
                </a:moveTo>
                <a:cubicBezTo>
                  <a:pt x="12079" y="2515"/>
                  <a:pt x="12059" y="2566"/>
                  <a:pt x="12062" y="2629"/>
                </a:cubicBezTo>
                <a:cubicBezTo>
                  <a:pt x="12065" y="2692"/>
                  <a:pt x="12090" y="2741"/>
                  <a:pt x="12117" y="2741"/>
                </a:cubicBezTo>
                <a:cubicBezTo>
                  <a:pt x="12145" y="2740"/>
                  <a:pt x="12165" y="2690"/>
                  <a:pt x="12162" y="2627"/>
                </a:cubicBezTo>
                <a:cubicBezTo>
                  <a:pt x="12159" y="2565"/>
                  <a:pt x="12134" y="2514"/>
                  <a:pt x="12107" y="2514"/>
                </a:cubicBezTo>
                <a:close/>
                <a:moveTo>
                  <a:pt x="12263" y="2514"/>
                </a:moveTo>
                <a:cubicBezTo>
                  <a:pt x="12236" y="2515"/>
                  <a:pt x="12216" y="2566"/>
                  <a:pt x="12219" y="2629"/>
                </a:cubicBezTo>
                <a:cubicBezTo>
                  <a:pt x="12222" y="2692"/>
                  <a:pt x="12247" y="2741"/>
                  <a:pt x="12274" y="2741"/>
                </a:cubicBezTo>
                <a:cubicBezTo>
                  <a:pt x="12302" y="2740"/>
                  <a:pt x="12322" y="2690"/>
                  <a:pt x="12319" y="2627"/>
                </a:cubicBezTo>
                <a:cubicBezTo>
                  <a:pt x="12316" y="2565"/>
                  <a:pt x="12291" y="2514"/>
                  <a:pt x="12263" y="2514"/>
                </a:cubicBezTo>
                <a:close/>
                <a:moveTo>
                  <a:pt x="12400" y="2514"/>
                </a:moveTo>
                <a:cubicBezTo>
                  <a:pt x="12373" y="2515"/>
                  <a:pt x="12353" y="2566"/>
                  <a:pt x="12356" y="2629"/>
                </a:cubicBezTo>
                <a:cubicBezTo>
                  <a:pt x="12359" y="2692"/>
                  <a:pt x="12383" y="2741"/>
                  <a:pt x="12411" y="2741"/>
                </a:cubicBezTo>
                <a:cubicBezTo>
                  <a:pt x="12439" y="2740"/>
                  <a:pt x="12459" y="2689"/>
                  <a:pt x="12456" y="2626"/>
                </a:cubicBezTo>
                <a:cubicBezTo>
                  <a:pt x="12452" y="2563"/>
                  <a:pt x="12427" y="2514"/>
                  <a:pt x="12400" y="2514"/>
                </a:cubicBezTo>
                <a:close/>
                <a:moveTo>
                  <a:pt x="12536" y="2514"/>
                </a:moveTo>
                <a:cubicBezTo>
                  <a:pt x="12509" y="2515"/>
                  <a:pt x="12490" y="2566"/>
                  <a:pt x="12493" y="2629"/>
                </a:cubicBezTo>
                <a:cubicBezTo>
                  <a:pt x="12496" y="2692"/>
                  <a:pt x="12521" y="2741"/>
                  <a:pt x="12548" y="2741"/>
                </a:cubicBezTo>
                <a:cubicBezTo>
                  <a:pt x="12576" y="2740"/>
                  <a:pt x="12596" y="2690"/>
                  <a:pt x="12592" y="2627"/>
                </a:cubicBezTo>
                <a:cubicBezTo>
                  <a:pt x="12589" y="2565"/>
                  <a:pt x="12564" y="2514"/>
                  <a:pt x="12536" y="2514"/>
                </a:cubicBezTo>
                <a:close/>
                <a:moveTo>
                  <a:pt x="12673" y="2514"/>
                </a:moveTo>
                <a:cubicBezTo>
                  <a:pt x="12646" y="2515"/>
                  <a:pt x="12626" y="2566"/>
                  <a:pt x="12630" y="2629"/>
                </a:cubicBezTo>
                <a:cubicBezTo>
                  <a:pt x="12633" y="2692"/>
                  <a:pt x="12658" y="2741"/>
                  <a:pt x="12686" y="2741"/>
                </a:cubicBezTo>
                <a:cubicBezTo>
                  <a:pt x="12713" y="2740"/>
                  <a:pt x="12733" y="2690"/>
                  <a:pt x="12729" y="2627"/>
                </a:cubicBezTo>
                <a:cubicBezTo>
                  <a:pt x="12726" y="2565"/>
                  <a:pt x="12700" y="2514"/>
                  <a:pt x="12673" y="2514"/>
                </a:cubicBezTo>
                <a:close/>
                <a:moveTo>
                  <a:pt x="12829" y="2514"/>
                </a:moveTo>
                <a:cubicBezTo>
                  <a:pt x="12801" y="2515"/>
                  <a:pt x="12782" y="2566"/>
                  <a:pt x="12786" y="2629"/>
                </a:cubicBezTo>
                <a:cubicBezTo>
                  <a:pt x="12790" y="2692"/>
                  <a:pt x="12815" y="2741"/>
                  <a:pt x="12842" y="2741"/>
                </a:cubicBezTo>
                <a:cubicBezTo>
                  <a:pt x="12870" y="2740"/>
                  <a:pt x="12889" y="2690"/>
                  <a:pt x="12886" y="2627"/>
                </a:cubicBezTo>
                <a:cubicBezTo>
                  <a:pt x="12882" y="2565"/>
                  <a:pt x="12856" y="2514"/>
                  <a:pt x="12829" y="2514"/>
                </a:cubicBezTo>
                <a:close/>
                <a:moveTo>
                  <a:pt x="12966" y="2514"/>
                </a:moveTo>
                <a:cubicBezTo>
                  <a:pt x="12938" y="2515"/>
                  <a:pt x="12919" y="2566"/>
                  <a:pt x="12923" y="2629"/>
                </a:cubicBezTo>
                <a:cubicBezTo>
                  <a:pt x="12927" y="2692"/>
                  <a:pt x="12952" y="2743"/>
                  <a:pt x="12979" y="2742"/>
                </a:cubicBezTo>
                <a:cubicBezTo>
                  <a:pt x="13007" y="2742"/>
                  <a:pt x="13026" y="2690"/>
                  <a:pt x="13023" y="2627"/>
                </a:cubicBezTo>
                <a:cubicBezTo>
                  <a:pt x="13019" y="2565"/>
                  <a:pt x="12993" y="2514"/>
                  <a:pt x="12966" y="2514"/>
                </a:cubicBezTo>
                <a:close/>
                <a:moveTo>
                  <a:pt x="13103" y="2514"/>
                </a:moveTo>
                <a:cubicBezTo>
                  <a:pt x="13075" y="2515"/>
                  <a:pt x="13056" y="2566"/>
                  <a:pt x="13060" y="2629"/>
                </a:cubicBezTo>
                <a:cubicBezTo>
                  <a:pt x="13064" y="2692"/>
                  <a:pt x="13089" y="2743"/>
                  <a:pt x="13117" y="2742"/>
                </a:cubicBezTo>
                <a:cubicBezTo>
                  <a:pt x="13144" y="2742"/>
                  <a:pt x="13163" y="2690"/>
                  <a:pt x="13159" y="2627"/>
                </a:cubicBezTo>
                <a:cubicBezTo>
                  <a:pt x="13155" y="2565"/>
                  <a:pt x="13130" y="2514"/>
                  <a:pt x="13103" y="2514"/>
                </a:cubicBezTo>
                <a:close/>
                <a:moveTo>
                  <a:pt x="13258" y="2514"/>
                </a:moveTo>
                <a:cubicBezTo>
                  <a:pt x="13231" y="2515"/>
                  <a:pt x="13212" y="2566"/>
                  <a:pt x="13216" y="2629"/>
                </a:cubicBezTo>
                <a:cubicBezTo>
                  <a:pt x="13220" y="2692"/>
                  <a:pt x="13246" y="2743"/>
                  <a:pt x="13274" y="2742"/>
                </a:cubicBezTo>
                <a:cubicBezTo>
                  <a:pt x="13301" y="2742"/>
                  <a:pt x="13320" y="2690"/>
                  <a:pt x="13316" y="2627"/>
                </a:cubicBezTo>
                <a:cubicBezTo>
                  <a:pt x="13312" y="2565"/>
                  <a:pt x="13286" y="2514"/>
                  <a:pt x="13258" y="2514"/>
                </a:cubicBezTo>
                <a:close/>
                <a:moveTo>
                  <a:pt x="13395" y="2514"/>
                </a:moveTo>
                <a:cubicBezTo>
                  <a:pt x="13368" y="2515"/>
                  <a:pt x="13349" y="2566"/>
                  <a:pt x="13353" y="2629"/>
                </a:cubicBezTo>
                <a:cubicBezTo>
                  <a:pt x="13357" y="2692"/>
                  <a:pt x="13383" y="2743"/>
                  <a:pt x="13410" y="2742"/>
                </a:cubicBezTo>
                <a:cubicBezTo>
                  <a:pt x="13438" y="2742"/>
                  <a:pt x="13457" y="2690"/>
                  <a:pt x="13453" y="2627"/>
                </a:cubicBezTo>
                <a:cubicBezTo>
                  <a:pt x="13448" y="2565"/>
                  <a:pt x="13423" y="2514"/>
                  <a:pt x="13395" y="2514"/>
                </a:cubicBezTo>
                <a:close/>
                <a:moveTo>
                  <a:pt x="13531" y="2514"/>
                </a:moveTo>
                <a:cubicBezTo>
                  <a:pt x="13504" y="2515"/>
                  <a:pt x="13486" y="2566"/>
                  <a:pt x="13490" y="2629"/>
                </a:cubicBezTo>
                <a:cubicBezTo>
                  <a:pt x="13494" y="2692"/>
                  <a:pt x="13520" y="2743"/>
                  <a:pt x="13548" y="2742"/>
                </a:cubicBezTo>
                <a:cubicBezTo>
                  <a:pt x="13575" y="2742"/>
                  <a:pt x="13594" y="2690"/>
                  <a:pt x="13589" y="2627"/>
                </a:cubicBezTo>
                <a:cubicBezTo>
                  <a:pt x="13585" y="2565"/>
                  <a:pt x="13559" y="2514"/>
                  <a:pt x="13531" y="2514"/>
                </a:cubicBezTo>
                <a:close/>
                <a:moveTo>
                  <a:pt x="13668" y="2514"/>
                </a:moveTo>
                <a:cubicBezTo>
                  <a:pt x="13641" y="2515"/>
                  <a:pt x="13622" y="2566"/>
                  <a:pt x="13627" y="2629"/>
                </a:cubicBezTo>
                <a:cubicBezTo>
                  <a:pt x="13631" y="2692"/>
                  <a:pt x="13657" y="2743"/>
                  <a:pt x="13685" y="2742"/>
                </a:cubicBezTo>
                <a:cubicBezTo>
                  <a:pt x="13712" y="2742"/>
                  <a:pt x="13731" y="2690"/>
                  <a:pt x="13726" y="2627"/>
                </a:cubicBezTo>
                <a:cubicBezTo>
                  <a:pt x="13722" y="2565"/>
                  <a:pt x="13696" y="2514"/>
                  <a:pt x="13668" y="2514"/>
                </a:cubicBezTo>
                <a:close/>
                <a:moveTo>
                  <a:pt x="13805" y="2514"/>
                </a:moveTo>
                <a:cubicBezTo>
                  <a:pt x="13778" y="2515"/>
                  <a:pt x="13759" y="2566"/>
                  <a:pt x="13764" y="2629"/>
                </a:cubicBezTo>
                <a:cubicBezTo>
                  <a:pt x="13768" y="2692"/>
                  <a:pt x="13795" y="2743"/>
                  <a:pt x="13822" y="2742"/>
                </a:cubicBezTo>
                <a:cubicBezTo>
                  <a:pt x="13850" y="2742"/>
                  <a:pt x="13868" y="2690"/>
                  <a:pt x="13863" y="2627"/>
                </a:cubicBezTo>
                <a:cubicBezTo>
                  <a:pt x="13858" y="2565"/>
                  <a:pt x="13833" y="2514"/>
                  <a:pt x="13805" y="2514"/>
                </a:cubicBezTo>
                <a:close/>
                <a:moveTo>
                  <a:pt x="9277" y="2565"/>
                </a:moveTo>
                <a:cubicBezTo>
                  <a:pt x="9250" y="2565"/>
                  <a:pt x="9228" y="2617"/>
                  <a:pt x="9227" y="2679"/>
                </a:cubicBezTo>
                <a:cubicBezTo>
                  <a:pt x="9227" y="2742"/>
                  <a:pt x="9249" y="2792"/>
                  <a:pt x="9277" y="2791"/>
                </a:cubicBezTo>
                <a:cubicBezTo>
                  <a:pt x="9304" y="2790"/>
                  <a:pt x="9327" y="2739"/>
                  <a:pt x="9327" y="2676"/>
                </a:cubicBezTo>
                <a:cubicBezTo>
                  <a:pt x="9327" y="2614"/>
                  <a:pt x="9305" y="2564"/>
                  <a:pt x="9277" y="2565"/>
                </a:cubicBezTo>
                <a:close/>
                <a:moveTo>
                  <a:pt x="9414" y="2565"/>
                </a:moveTo>
                <a:cubicBezTo>
                  <a:pt x="9387" y="2565"/>
                  <a:pt x="9364" y="2617"/>
                  <a:pt x="9364" y="2679"/>
                </a:cubicBezTo>
                <a:cubicBezTo>
                  <a:pt x="9364" y="2742"/>
                  <a:pt x="9386" y="2791"/>
                  <a:pt x="9414" y="2791"/>
                </a:cubicBezTo>
                <a:cubicBezTo>
                  <a:pt x="9441" y="2790"/>
                  <a:pt x="9464" y="2739"/>
                  <a:pt x="9464" y="2676"/>
                </a:cubicBezTo>
                <a:cubicBezTo>
                  <a:pt x="9464" y="2614"/>
                  <a:pt x="9442" y="2564"/>
                  <a:pt x="9414" y="2565"/>
                </a:cubicBezTo>
                <a:close/>
                <a:moveTo>
                  <a:pt x="9551" y="2565"/>
                </a:moveTo>
                <a:cubicBezTo>
                  <a:pt x="9523" y="2565"/>
                  <a:pt x="9501" y="2617"/>
                  <a:pt x="9501" y="2679"/>
                </a:cubicBezTo>
                <a:cubicBezTo>
                  <a:pt x="9501" y="2742"/>
                  <a:pt x="9524" y="2791"/>
                  <a:pt x="9551" y="2791"/>
                </a:cubicBezTo>
                <a:cubicBezTo>
                  <a:pt x="9579" y="2790"/>
                  <a:pt x="9601" y="2739"/>
                  <a:pt x="9601" y="2676"/>
                </a:cubicBezTo>
                <a:cubicBezTo>
                  <a:pt x="9601" y="2614"/>
                  <a:pt x="9578" y="2564"/>
                  <a:pt x="9551" y="2565"/>
                </a:cubicBezTo>
                <a:close/>
                <a:moveTo>
                  <a:pt x="9843" y="2565"/>
                </a:moveTo>
                <a:cubicBezTo>
                  <a:pt x="9816" y="2565"/>
                  <a:pt x="9794" y="2617"/>
                  <a:pt x="9794" y="2679"/>
                </a:cubicBezTo>
                <a:cubicBezTo>
                  <a:pt x="9795" y="2742"/>
                  <a:pt x="9817" y="2792"/>
                  <a:pt x="9845" y="2791"/>
                </a:cubicBezTo>
                <a:cubicBezTo>
                  <a:pt x="9873" y="2790"/>
                  <a:pt x="9894" y="2739"/>
                  <a:pt x="9894" y="2676"/>
                </a:cubicBezTo>
                <a:cubicBezTo>
                  <a:pt x="9893" y="2614"/>
                  <a:pt x="9871" y="2564"/>
                  <a:pt x="9843" y="2565"/>
                </a:cubicBezTo>
                <a:close/>
                <a:moveTo>
                  <a:pt x="9980" y="2565"/>
                </a:moveTo>
                <a:cubicBezTo>
                  <a:pt x="9953" y="2565"/>
                  <a:pt x="9931" y="2617"/>
                  <a:pt x="9931" y="2679"/>
                </a:cubicBezTo>
                <a:cubicBezTo>
                  <a:pt x="9932" y="2742"/>
                  <a:pt x="9954" y="2792"/>
                  <a:pt x="9982" y="2791"/>
                </a:cubicBezTo>
                <a:cubicBezTo>
                  <a:pt x="10009" y="2790"/>
                  <a:pt x="10031" y="2739"/>
                  <a:pt x="10031" y="2676"/>
                </a:cubicBezTo>
                <a:cubicBezTo>
                  <a:pt x="10030" y="2614"/>
                  <a:pt x="10007" y="2564"/>
                  <a:pt x="9980" y="2565"/>
                </a:cubicBezTo>
                <a:close/>
                <a:moveTo>
                  <a:pt x="10136" y="2565"/>
                </a:moveTo>
                <a:cubicBezTo>
                  <a:pt x="10109" y="2565"/>
                  <a:pt x="10087" y="2617"/>
                  <a:pt x="10088" y="2679"/>
                </a:cubicBezTo>
                <a:cubicBezTo>
                  <a:pt x="10088" y="2742"/>
                  <a:pt x="10111" y="2792"/>
                  <a:pt x="10139" y="2791"/>
                </a:cubicBezTo>
                <a:cubicBezTo>
                  <a:pt x="10166" y="2790"/>
                  <a:pt x="10188" y="2739"/>
                  <a:pt x="10187" y="2676"/>
                </a:cubicBezTo>
                <a:cubicBezTo>
                  <a:pt x="10186" y="2614"/>
                  <a:pt x="10164" y="2564"/>
                  <a:pt x="10136" y="2565"/>
                </a:cubicBezTo>
                <a:close/>
                <a:moveTo>
                  <a:pt x="10273" y="2565"/>
                </a:moveTo>
                <a:cubicBezTo>
                  <a:pt x="10245" y="2565"/>
                  <a:pt x="10224" y="2617"/>
                  <a:pt x="10224" y="2679"/>
                </a:cubicBezTo>
                <a:cubicBezTo>
                  <a:pt x="10225" y="2742"/>
                  <a:pt x="10248" y="2792"/>
                  <a:pt x="10276" y="2791"/>
                </a:cubicBezTo>
                <a:cubicBezTo>
                  <a:pt x="10303" y="2790"/>
                  <a:pt x="10325" y="2739"/>
                  <a:pt x="10324" y="2676"/>
                </a:cubicBezTo>
                <a:cubicBezTo>
                  <a:pt x="10323" y="2614"/>
                  <a:pt x="10300" y="2564"/>
                  <a:pt x="10273" y="2565"/>
                </a:cubicBezTo>
                <a:close/>
                <a:moveTo>
                  <a:pt x="10410" y="2565"/>
                </a:moveTo>
                <a:cubicBezTo>
                  <a:pt x="10382" y="2565"/>
                  <a:pt x="10360" y="2617"/>
                  <a:pt x="10361" y="2679"/>
                </a:cubicBezTo>
                <a:cubicBezTo>
                  <a:pt x="10362" y="2742"/>
                  <a:pt x="10385" y="2792"/>
                  <a:pt x="10413" y="2791"/>
                </a:cubicBezTo>
                <a:cubicBezTo>
                  <a:pt x="10440" y="2790"/>
                  <a:pt x="10462" y="2739"/>
                  <a:pt x="10461" y="2676"/>
                </a:cubicBezTo>
                <a:cubicBezTo>
                  <a:pt x="10460" y="2614"/>
                  <a:pt x="10437" y="2564"/>
                  <a:pt x="10410" y="2565"/>
                </a:cubicBezTo>
                <a:close/>
                <a:moveTo>
                  <a:pt x="10546" y="2565"/>
                </a:moveTo>
                <a:cubicBezTo>
                  <a:pt x="10518" y="2565"/>
                  <a:pt x="10497" y="2617"/>
                  <a:pt x="10498" y="2679"/>
                </a:cubicBezTo>
                <a:cubicBezTo>
                  <a:pt x="10499" y="2742"/>
                  <a:pt x="10522" y="2792"/>
                  <a:pt x="10550" y="2791"/>
                </a:cubicBezTo>
                <a:cubicBezTo>
                  <a:pt x="10578" y="2790"/>
                  <a:pt x="10599" y="2739"/>
                  <a:pt x="10598" y="2676"/>
                </a:cubicBezTo>
                <a:cubicBezTo>
                  <a:pt x="10596" y="2614"/>
                  <a:pt x="10573" y="2564"/>
                  <a:pt x="10546" y="2565"/>
                </a:cubicBezTo>
                <a:close/>
                <a:moveTo>
                  <a:pt x="10702" y="2565"/>
                </a:moveTo>
                <a:cubicBezTo>
                  <a:pt x="10675" y="2565"/>
                  <a:pt x="10653" y="2617"/>
                  <a:pt x="10655" y="2679"/>
                </a:cubicBezTo>
                <a:cubicBezTo>
                  <a:pt x="10656" y="2742"/>
                  <a:pt x="10679" y="2791"/>
                  <a:pt x="10706" y="2791"/>
                </a:cubicBezTo>
                <a:cubicBezTo>
                  <a:pt x="10734" y="2790"/>
                  <a:pt x="10755" y="2739"/>
                  <a:pt x="10754" y="2676"/>
                </a:cubicBezTo>
                <a:cubicBezTo>
                  <a:pt x="10753" y="2614"/>
                  <a:pt x="10730" y="2564"/>
                  <a:pt x="10702" y="2565"/>
                </a:cubicBezTo>
                <a:close/>
                <a:moveTo>
                  <a:pt x="6293" y="2615"/>
                </a:moveTo>
                <a:cubicBezTo>
                  <a:pt x="6266" y="2615"/>
                  <a:pt x="6240" y="2666"/>
                  <a:pt x="6237" y="2728"/>
                </a:cubicBezTo>
                <a:cubicBezTo>
                  <a:pt x="6233" y="2790"/>
                  <a:pt x="6253" y="2840"/>
                  <a:pt x="6280" y="2840"/>
                </a:cubicBezTo>
                <a:cubicBezTo>
                  <a:pt x="6308" y="2839"/>
                  <a:pt x="6333" y="2789"/>
                  <a:pt x="6336" y="2726"/>
                </a:cubicBezTo>
                <a:cubicBezTo>
                  <a:pt x="6340" y="2664"/>
                  <a:pt x="6320" y="2614"/>
                  <a:pt x="6293" y="2615"/>
                </a:cubicBezTo>
                <a:close/>
                <a:moveTo>
                  <a:pt x="6429" y="2615"/>
                </a:moveTo>
                <a:cubicBezTo>
                  <a:pt x="6402" y="2616"/>
                  <a:pt x="6377" y="2666"/>
                  <a:pt x="6374" y="2728"/>
                </a:cubicBezTo>
                <a:cubicBezTo>
                  <a:pt x="6370" y="2790"/>
                  <a:pt x="6389" y="2840"/>
                  <a:pt x="6417" y="2840"/>
                </a:cubicBezTo>
                <a:cubicBezTo>
                  <a:pt x="6445" y="2839"/>
                  <a:pt x="6470" y="2789"/>
                  <a:pt x="6473" y="2726"/>
                </a:cubicBezTo>
                <a:cubicBezTo>
                  <a:pt x="6477" y="2664"/>
                  <a:pt x="6457" y="2614"/>
                  <a:pt x="6429" y="2615"/>
                </a:cubicBezTo>
                <a:close/>
                <a:moveTo>
                  <a:pt x="8985" y="2615"/>
                </a:moveTo>
                <a:cubicBezTo>
                  <a:pt x="8957" y="2615"/>
                  <a:pt x="8935" y="2667"/>
                  <a:pt x="8934" y="2730"/>
                </a:cubicBezTo>
                <a:cubicBezTo>
                  <a:pt x="8933" y="2792"/>
                  <a:pt x="8955" y="2842"/>
                  <a:pt x="8983" y="2841"/>
                </a:cubicBezTo>
                <a:cubicBezTo>
                  <a:pt x="9011" y="2841"/>
                  <a:pt x="9033" y="2789"/>
                  <a:pt x="9034" y="2726"/>
                </a:cubicBezTo>
                <a:cubicBezTo>
                  <a:pt x="9034" y="2664"/>
                  <a:pt x="9012" y="2614"/>
                  <a:pt x="8985" y="2615"/>
                </a:cubicBezTo>
                <a:close/>
                <a:moveTo>
                  <a:pt x="9141" y="2615"/>
                </a:moveTo>
                <a:cubicBezTo>
                  <a:pt x="9114" y="2616"/>
                  <a:pt x="9091" y="2667"/>
                  <a:pt x="9091" y="2730"/>
                </a:cubicBezTo>
                <a:cubicBezTo>
                  <a:pt x="9090" y="2792"/>
                  <a:pt x="9112" y="2842"/>
                  <a:pt x="9139" y="2841"/>
                </a:cubicBezTo>
                <a:cubicBezTo>
                  <a:pt x="9167" y="2841"/>
                  <a:pt x="9190" y="2789"/>
                  <a:pt x="9190" y="2726"/>
                </a:cubicBezTo>
                <a:cubicBezTo>
                  <a:pt x="9190" y="2664"/>
                  <a:pt x="9169" y="2614"/>
                  <a:pt x="9141" y="2615"/>
                </a:cubicBezTo>
                <a:close/>
                <a:moveTo>
                  <a:pt x="5162" y="2665"/>
                </a:moveTo>
                <a:cubicBezTo>
                  <a:pt x="5134" y="2666"/>
                  <a:pt x="5108" y="2716"/>
                  <a:pt x="5103" y="2778"/>
                </a:cubicBezTo>
                <a:cubicBezTo>
                  <a:pt x="5098" y="2841"/>
                  <a:pt x="5116" y="2891"/>
                  <a:pt x="5144" y="2890"/>
                </a:cubicBezTo>
                <a:cubicBezTo>
                  <a:pt x="5171" y="2889"/>
                  <a:pt x="5198" y="2839"/>
                  <a:pt x="5202" y="2777"/>
                </a:cubicBezTo>
                <a:cubicBezTo>
                  <a:pt x="5207" y="2715"/>
                  <a:pt x="5189" y="2665"/>
                  <a:pt x="5162" y="2665"/>
                </a:cubicBezTo>
                <a:close/>
                <a:moveTo>
                  <a:pt x="6156" y="2665"/>
                </a:moveTo>
                <a:cubicBezTo>
                  <a:pt x="6129" y="2666"/>
                  <a:pt x="6104" y="2716"/>
                  <a:pt x="6100" y="2778"/>
                </a:cubicBezTo>
                <a:cubicBezTo>
                  <a:pt x="6096" y="2841"/>
                  <a:pt x="6115" y="2891"/>
                  <a:pt x="6143" y="2890"/>
                </a:cubicBezTo>
                <a:cubicBezTo>
                  <a:pt x="6170" y="2889"/>
                  <a:pt x="6196" y="2839"/>
                  <a:pt x="6200" y="2777"/>
                </a:cubicBezTo>
                <a:cubicBezTo>
                  <a:pt x="6203" y="2715"/>
                  <a:pt x="6184" y="2665"/>
                  <a:pt x="6156" y="2665"/>
                </a:cubicBezTo>
                <a:close/>
                <a:moveTo>
                  <a:pt x="2178" y="2715"/>
                </a:moveTo>
                <a:cubicBezTo>
                  <a:pt x="2150" y="2716"/>
                  <a:pt x="2122" y="2767"/>
                  <a:pt x="2114" y="2829"/>
                </a:cubicBezTo>
                <a:cubicBezTo>
                  <a:pt x="2105" y="2891"/>
                  <a:pt x="2121" y="2941"/>
                  <a:pt x="2148" y="2940"/>
                </a:cubicBezTo>
                <a:cubicBezTo>
                  <a:pt x="2176" y="2940"/>
                  <a:pt x="2205" y="2889"/>
                  <a:pt x="2213" y="2827"/>
                </a:cubicBezTo>
                <a:cubicBezTo>
                  <a:pt x="2221" y="2765"/>
                  <a:pt x="2205" y="2715"/>
                  <a:pt x="2178" y="2715"/>
                </a:cubicBezTo>
                <a:close/>
                <a:moveTo>
                  <a:pt x="2314" y="2715"/>
                </a:moveTo>
                <a:cubicBezTo>
                  <a:pt x="2286" y="2716"/>
                  <a:pt x="2258" y="2767"/>
                  <a:pt x="2250" y="2829"/>
                </a:cubicBezTo>
                <a:cubicBezTo>
                  <a:pt x="2242" y="2891"/>
                  <a:pt x="2258" y="2941"/>
                  <a:pt x="2285" y="2940"/>
                </a:cubicBezTo>
                <a:cubicBezTo>
                  <a:pt x="2313" y="2940"/>
                  <a:pt x="2341" y="2889"/>
                  <a:pt x="2349" y="2827"/>
                </a:cubicBezTo>
                <a:cubicBezTo>
                  <a:pt x="2357" y="2765"/>
                  <a:pt x="2341" y="2715"/>
                  <a:pt x="2314" y="2715"/>
                </a:cubicBezTo>
                <a:close/>
                <a:moveTo>
                  <a:pt x="2470" y="2715"/>
                </a:moveTo>
                <a:cubicBezTo>
                  <a:pt x="2443" y="2716"/>
                  <a:pt x="2414" y="2767"/>
                  <a:pt x="2406" y="2829"/>
                </a:cubicBezTo>
                <a:cubicBezTo>
                  <a:pt x="2398" y="2891"/>
                  <a:pt x="2415" y="2941"/>
                  <a:pt x="2442" y="2940"/>
                </a:cubicBezTo>
                <a:cubicBezTo>
                  <a:pt x="2470" y="2940"/>
                  <a:pt x="2498" y="2889"/>
                  <a:pt x="2506" y="2827"/>
                </a:cubicBezTo>
                <a:cubicBezTo>
                  <a:pt x="2513" y="2765"/>
                  <a:pt x="2498" y="2715"/>
                  <a:pt x="2470" y="2715"/>
                </a:cubicBezTo>
                <a:close/>
                <a:moveTo>
                  <a:pt x="2607" y="2715"/>
                </a:moveTo>
                <a:cubicBezTo>
                  <a:pt x="2579" y="2716"/>
                  <a:pt x="2551" y="2767"/>
                  <a:pt x="2543" y="2829"/>
                </a:cubicBezTo>
                <a:cubicBezTo>
                  <a:pt x="2535" y="2891"/>
                  <a:pt x="2551" y="2941"/>
                  <a:pt x="2579" y="2940"/>
                </a:cubicBezTo>
                <a:cubicBezTo>
                  <a:pt x="2607" y="2940"/>
                  <a:pt x="2635" y="2889"/>
                  <a:pt x="2643" y="2827"/>
                </a:cubicBezTo>
                <a:cubicBezTo>
                  <a:pt x="2650" y="2765"/>
                  <a:pt x="2634" y="2715"/>
                  <a:pt x="2607" y="2715"/>
                </a:cubicBezTo>
                <a:close/>
                <a:moveTo>
                  <a:pt x="2743" y="2715"/>
                </a:moveTo>
                <a:cubicBezTo>
                  <a:pt x="2716" y="2716"/>
                  <a:pt x="2687" y="2767"/>
                  <a:pt x="2680" y="2829"/>
                </a:cubicBezTo>
                <a:cubicBezTo>
                  <a:pt x="2672" y="2891"/>
                  <a:pt x="2688" y="2941"/>
                  <a:pt x="2716" y="2940"/>
                </a:cubicBezTo>
                <a:cubicBezTo>
                  <a:pt x="2743" y="2940"/>
                  <a:pt x="2772" y="2889"/>
                  <a:pt x="2779" y="2827"/>
                </a:cubicBezTo>
                <a:cubicBezTo>
                  <a:pt x="2787" y="2765"/>
                  <a:pt x="2771" y="2715"/>
                  <a:pt x="2743" y="2715"/>
                </a:cubicBezTo>
                <a:close/>
                <a:moveTo>
                  <a:pt x="2880" y="2715"/>
                </a:moveTo>
                <a:cubicBezTo>
                  <a:pt x="2852" y="2716"/>
                  <a:pt x="2824" y="2767"/>
                  <a:pt x="2817" y="2829"/>
                </a:cubicBezTo>
                <a:cubicBezTo>
                  <a:pt x="2809" y="2891"/>
                  <a:pt x="2826" y="2941"/>
                  <a:pt x="2853" y="2940"/>
                </a:cubicBezTo>
                <a:cubicBezTo>
                  <a:pt x="2881" y="2940"/>
                  <a:pt x="2909" y="2889"/>
                  <a:pt x="2916" y="2827"/>
                </a:cubicBezTo>
                <a:cubicBezTo>
                  <a:pt x="2924" y="2765"/>
                  <a:pt x="2907" y="2715"/>
                  <a:pt x="2880" y="2715"/>
                </a:cubicBezTo>
                <a:close/>
                <a:moveTo>
                  <a:pt x="3036" y="2715"/>
                </a:moveTo>
                <a:cubicBezTo>
                  <a:pt x="3009" y="2716"/>
                  <a:pt x="2980" y="2767"/>
                  <a:pt x="2973" y="2829"/>
                </a:cubicBezTo>
                <a:cubicBezTo>
                  <a:pt x="2966" y="2891"/>
                  <a:pt x="2982" y="2941"/>
                  <a:pt x="3010" y="2940"/>
                </a:cubicBezTo>
                <a:cubicBezTo>
                  <a:pt x="3037" y="2940"/>
                  <a:pt x="3066" y="2889"/>
                  <a:pt x="3073" y="2827"/>
                </a:cubicBezTo>
                <a:cubicBezTo>
                  <a:pt x="3080" y="2765"/>
                  <a:pt x="3063" y="2715"/>
                  <a:pt x="3036" y="2715"/>
                </a:cubicBezTo>
                <a:close/>
                <a:moveTo>
                  <a:pt x="3172" y="2715"/>
                </a:moveTo>
                <a:cubicBezTo>
                  <a:pt x="3145" y="2716"/>
                  <a:pt x="3117" y="2767"/>
                  <a:pt x="3110" y="2829"/>
                </a:cubicBezTo>
                <a:cubicBezTo>
                  <a:pt x="3103" y="2891"/>
                  <a:pt x="3119" y="2941"/>
                  <a:pt x="3147" y="2940"/>
                </a:cubicBezTo>
                <a:cubicBezTo>
                  <a:pt x="3174" y="2940"/>
                  <a:pt x="3203" y="2889"/>
                  <a:pt x="3210" y="2827"/>
                </a:cubicBezTo>
                <a:cubicBezTo>
                  <a:pt x="3216" y="2765"/>
                  <a:pt x="3200" y="2715"/>
                  <a:pt x="3172" y="2715"/>
                </a:cubicBezTo>
                <a:close/>
                <a:moveTo>
                  <a:pt x="3309" y="2715"/>
                </a:moveTo>
                <a:cubicBezTo>
                  <a:pt x="3281" y="2716"/>
                  <a:pt x="3254" y="2767"/>
                  <a:pt x="3247" y="2829"/>
                </a:cubicBezTo>
                <a:cubicBezTo>
                  <a:pt x="3240" y="2891"/>
                  <a:pt x="3257" y="2941"/>
                  <a:pt x="3284" y="2940"/>
                </a:cubicBezTo>
                <a:cubicBezTo>
                  <a:pt x="3312" y="2940"/>
                  <a:pt x="3340" y="2889"/>
                  <a:pt x="3346" y="2827"/>
                </a:cubicBezTo>
                <a:cubicBezTo>
                  <a:pt x="3353" y="2765"/>
                  <a:pt x="3336" y="2715"/>
                  <a:pt x="3309" y="2715"/>
                </a:cubicBezTo>
                <a:close/>
                <a:moveTo>
                  <a:pt x="3465" y="2715"/>
                </a:moveTo>
                <a:cubicBezTo>
                  <a:pt x="3438" y="2716"/>
                  <a:pt x="3409" y="2767"/>
                  <a:pt x="3403" y="2829"/>
                </a:cubicBezTo>
                <a:cubicBezTo>
                  <a:pt x="3396" y="2891"/>
                  <a:pt x="3413" y="2941"/>
                  <a:pt x="3441" y="2940"/>
                </a:cubicBezTo>
                <a:cubicBezTo>
                  <a:pt x="3468" y="2940"/>
                  <a:pt x="3496" y="2889"/>
                  <a:pt x="3502" y="2827"/>
                </a:cubicBezTo>
                <a:cubicBezTo>
                  <a:pt x="3509" y="2765"/>
                  <a:pt x="3492" y="2715"/>
                  <a:pt x="3465" y="2715"/>
                </a:cubicBezTo>
                <a:close/>
                <a:moveTo>
                  <a:pt x="3582" y="2715"/>
                </a:moveTo>
                <a:cubicBezTo>
                  <a:pt x="3554" y="2716"/>
                  <a:pt x="3527" y="2767"/>
                  <a:pt x="3520" y="2829"/>
                </a:cubicBezTo>
                <a:cubicBezTo>
                  <a:pt x="3513" y="2891"/>
                  <a:pt x="3530" y="2941"/>
                  <a:pt x="3558" y="2940"/>
                </a:cubicBezTo>
                <a:cubicBezTo>
                  <a:pt x="3585" y="2940"/>
                  <a:pt x="3613" y="2889"/>
                  <a:pt x="3620" y="2827"/>
                </a:cubicBezTo>
                <a:cubicBezTo>
                  <a:pt x="3626" y="2765"/>
                  <a:pt x="3609" y="2715"/>
                  <a:pt x="3582" y="2715"/>
                </a:cubicBezTo>
                <a:close/>
                <a:moveTo>
                  <a:pt x="3738" y="2715"/>
                </a:moveTo>
                <a:cubicBezTo>
                  <a:pt x="3711" y="2716"/>
                  <a:pt x="3683" y="2767"/>
                  <a:pt x="3676" y="2829"/>
                </a:cubicBezTo>
                <a:cubicBezTo>
                  <a:pt x="3670" y="2891"/>
                  <a:pt x="3687" y="2941"/>
                  <a:pt x="3715" y="2940"/>
                </a:cubicBezTo>
                <a:cubicBezTo>
                  <a:pt x="3742" y="2940"/>
                  <a:pt x="3770" y="2889"/>
                  <a:pt x="3776" y="2827"/>
                </a:cubicBezTo>
                <a:cubicBezTo>
                  <a:pt x="3782" y="2765"/>
                  <a:pt x="3765" y="2715"/>
                  <a:pt x="3738" y="2715"/>
                </a:cubicBezTo>
                <a:close/>
                <a:moveTo>
                  <a:pt x="189" y="2766"/>
                </a:moveTo>
                <a:cubicBezTo>
                  <a:pt x="162" y="2766"/>
                  <a:pt x="131" y="2817"/>
                  <a:pt x="121" y="2879"/>
                </a:cubicBezTo>
                <a:cubicBezTo>
                  <a:pt x="110" y="2941"/>
                  <a:pt x="124" y="2990"/>
                  <a:pt x="152" y="2989"/>
                </a:cubicBezTo>
                <a:cubicBezTo>
                  <a:pt x="179" y="2988"/>
                  <a:pt x="210" y="2939"/>
                  <a:pt x="220" y="2877"/>
                </a:cubicBezTo>
                <a:cubicBezTo>
                  <a:pt x="230" y="2816"/>
                  <a:pt x="217" y="2765"/>
                  <a:pt x="189" y="2766"/>
                </a:cubicBezTo>
                <a:close/>
                <a:moveTo>
                  <a:pt x="325" y="2766"/>
                </a:moveTo>
                <a:cubicBezTo>
                  <a:pt x="298" y="2766"/>
                  <a:pt x="267" y="2817"/>
                  <a:pt x="257" y="2879"/>
                </a:cubicBezTo>
                <a:cubicBezTo>
                  <a:pt x="247" y="2941"/>
                  <a:pt x="261" y="2990"/>
                  <a:pt x="289" y="2989"/>
                </a:cubicBezTo>
                <a:cubicBezTo>
                  <a:pt x="316" y="2988"/>
                  <a:pt x="346" y="2939"/>
                  <a:pt x="356" y="2877"/>
                </a:cubicBezTo>
                <a:cubicBezTo>
                  <a:pt x="367" y="2816"/>
                  <a:pt x="353" y="2765"/>
                  <a:pt x="325" y="2766"/>
                </a:cubicBezTo>
                <a:close/>
                <a:moveTo>
                  <a:pt x="462" y="2766"/>
                </a:moveTo>
                <a:cubicBezTo>
                  <a:pt x="434" y="2766"/>
                  <a:pt x="404" y="2817"/>
                  <a:pt x="394" y="2879"/>
                </a:cubicBezTo>
                <a:cubicBezTo>
                  <a:pt x="384" y="2941"/>
                  <a:pt x="398" y="2991"/>
                  <a:pt x="426" y="2991"/>
                </a:cubicBezTo>
                <a:cubicBezTo>
                  <a:pt x="453" y="2990"/>
                  <a:pt x="483" y="2939"/>
                  <a:pt x="493" y="2877"/>
                </a:cubicBezTo>
                <a:cubicBezTo>
                  <a:pt x="503" y="2816"/>
                  <a:pt x="489" y="2765"/>
                  <a:pt x="462" y="2766"/>
                </a:cubicBezTo>
                <a:close/>
                <a:moveTo>
                  <a:pt x="598" y="2766"/>
                </a:moveTo>
                <a:cubicBezTo>
                  <a:pt x="571" y="2766"/>
                  <a:pt x="540" y="2817"/>
                  <a:pt x="531" y="2879"/>
                </a:cubicBezTo>
                <a:cubicBezTo>
                  <a:pt x="521" y="2941"/>
                  <a:pt x="535" y="2991"/>
                  <a:pt x="562" y="2991"/>
                </a:cubicBezTo>
                <a:cubicBezTo>
                  <a:pt x="590" y="2990"/>
                  <a:pt x="620" y="2939"/>
                  <a:pt x="630" y="2877"/>
                </a:cubicBezTo>
                <a:cubicBezTo>
                  <a:pt x="640" y="2816"/>
                  <a:pt x="626" y="2765"/>
                  <a:pt x="598" y="2766"/>
                </a:cubicBezTo>
                <a:close/>
                <a:moveTo>
                  <a:pt x="754" y="2766"/>
                </a:moveTo>
                <a:cubicBezTo>
                  <a:pt x="727" y="2766"/>
                  <a:pt x="697" y="2817"/>
                  <a:pt x="687" y="2879"/>
                </a:cubicBezTo>
                <a:cubicBezTo>
                  <a:pt x="677" y="2941"/>
                  <a:pt x="692" y="2991"/>
                  <a:pt x="719" y="2991"/>
                </a:cubicBezTo>
                <a:cubicBezTo>
                  <a:pt x="747" y="2990"/>
                  <a:pt x="777" y="2939"/>
                  <a:pt x="787" y="2877"/>
                </a:cubicBezTo>
                <a:cubicBezTo>
                  <a:pt x="796" y="2816"/>
                  <a:pt x="782" y="2765"/>
                  <a:pt x="754" y="2766"/>
                </a:cubicBezTo>
                <a:close/>
                <a:moveTo>
                  <a:pt x="891" y="2766"/>
                </a:moveTo>
                <a:cubicBezTo>
                  <a:pt x="864" y="2766"/>
                  <a:pt x="833" y="2817"/>
                  <a:pt x="824" y="2879"/>
                </a:cubicBezTo>
                <a:cubicBezTo>
                  <a:pt x="814" y="2941"/>
                  <a:pt x="829" y="2991"/>
                  <a:pt x="856" y="2991"/>
                </a:cubicBezTo>
                <a:cubicBezTo>
                  <a:pt x="884" y="2990"/>
                  <a:pt x="914" y="2939"/>
                  <a:pt x="923" y="2877"/>
                </a:cubicBezTo>
                <a:cubicBezTo>
                  <a:pt x="933" y="2815"/>
                  <a:pt x="918" y="2765"/>
                  <a:pt x="891" y="2766"/>
                </a:cubicBezTo>
                <a:close/>
                <a:moveTo>
                  <a:pt x="1027" y="2766"/>
                </a:moveTo>
                <a:cubicBezTo>
                  <a:pt x="1000" y="2766"/>
                  <a:pt x="970" y="2817"/>
                  <a:pt x="961" y="2879"/>
                </a:cubicBezTo>
                <a:cubicBezTo>
                  <a:pt x="951" y="2941"/>
                  <a:pt x="966" y="2991"/>
                  <a:pt x="993" y="2991"/>
                </a:cubicBezTo>
                <a:cubicBezTo>
                  <a:pt x="1021" y="2990"/>
                  <a:pt x="1051" y="2939"/>
                  <a:pt x="1060" y="2877"/>
                </a:cubicBezTo>
                <a:cubicBezTo>
                  <a:pt x="1070" y="2816"/>
                  <a:pt x="1055" y="2765"/>
                  <a:pt x="1027" y="2766"/>
                </a:cubicBezTo>
                <a:close/>
                <a:moveTo>
                  <a:pt x="1183" y="2766"/>
                </a:moveTo>
                <a:cubicBezTo>
                  <a:pt x="1156" y="2766"/>
                  <a:pt x="1126" y="2817"/>
                  <a:pt x="1117" y="2879"/>
                </a:cubicBezTo>
                <a:cubicBezTo>
                  <a:pt x="1108" y="2941"/>
                  <a:pt x="1123" y="2991"/>
                  <a:pt x="1150" y="2991"/>
                </a:cubicBezTo>
                <a:cubicBezTo>
                  <a:pt x="1178" y="2990"/>
                  <a:pt x="1208" y="2939"/>
                  <a:pt x="1217" y="2877"/>
                </a:cubicBezTo>
                <a:cubicBezTo>
                  <a:pt x="1226" y="2816"/>
                  <a:pt x="1211" y="2765"/>
                  <a:pt x="1183" y="2766"/>
                </a:cubicBezTo>
                <a:close/>
                <a:moveTo>
                  <a:pt x="1320" y="2766"/>
                </a:moveTo>
                <a:cubicBezTo>
                  <a:pt x="1292" y="2766"/>
                  <a:pt x="1262" y="2817"/>
                  <a:pt x="1253" y="2879"/>
                </a:cubicBezTo>
                <a:cubicBezTo>
                  <a:pt x="1244" y="2941"/>
                  <a:pt x="1259" y="2991"/>
                  <a:pt x="1287" y="2991"/>
                </a:cubicBezTo>
                <a:cubicBezTo>
                  <a:pt x="1315" y="2990"/>
                  <a:pt x="1344" y="2939"/>
                  <a:pt x="1353" y="2877"/>
                </a:cubicBezTo>
                <a:cubicBezTo>
                  <a:pt x="1362" y="2816"/>
                  <a:pt x="1347" y="2765"/>
                  <a:pt x="1320" y="2766"/>
                </a:cubicBezTo>
                <a:close/>
                <a:moveTo>
                  <a:pt x="1456" y="2766"/>
                </a:moveTo>
                <a:cubicBezTo>
                  <a:pt x="1429" y="2766"/>
                  <a:pt x="1399" y="2817"/>
                  <a:pt x="1390" y="2879"/>
                </a:cubicBezTo>
                <a:cubicBezTo>
                  <a:pt x="1381" y="2941"/>
                  <a:pt x="1396" y="2991"/>
                  <a:pt x="1424" y="2991"/>
                </a:cubicBezTo>
                <a:cubicBezTo>
                  <a:pt x="1451" y="2990"/>
                  <a:pt x="1481" y="2939"/>
                  <a:pt x="1490" y="2877"/>
                </a:cubicBezTo>
                <a:cubicBezTo>
                  <a:pt x="1499" y="2815"/>
                  <a:pt x="1484" y="2765"/>
                  <a:pt x="1456" y="2766"/>
                </a:cubicBezTo>
                <a:close/>
                <a:moveTo>
                  <a:pt x="1612" y="2766"/>
                </a:moveTo>
                <a:cubicBezTo>
                  <a:pt x="1584" y="2766"/>
                  <a:pt x="1555" y="2817"/>
                  <a:pt x="1547" y="2879"/>
                </a:cubicBezTo>
                <a:cubicBezTo>
                  <a:pt x="1538" y="2941"/>
                  <a:pt x="1553" y="2991"/>
                  <a:pt x="1581" y="2991"/>
                </a:cubicBezTo>
                <a:cubicBezTo>
                  <a:pt x="1608" y="2990"/>
                  <a:pt x="1637" y="2939"/>
                  <a:pt x="1646" y="2877"/>
                </a:cubicBezTo>
                <a:cubicBezTo>
                  <a:pt x="1655" y="2816"/>
                  <a:pt x="1639" y="2765"/>
                  <a:pt x="1612" y="2766"/>
                </a:cubicBezTo>
                <a:close/>
                <a:moveTo>
                  <a:pt x="1749" y="2766"/>
                </a:moveTo>
                <a:cubicBezTo>
                  <a:pt x="1721" y="2766"/>
                  <a:pt x="1692" y="2817"/>
                  <a:pt x="1683" y="2879"/>
                </a:cubicBezTo>
                <a:cubicBezTo>
                  <a:pt x="1675" y="2941"/>
                  <a:pt x="1690" y="2991"/>
                  <a:pt x="1718" y="2991"/>
                </a:cubicBezTo>
                <a:cubicBezTo>
                  <a:pt x="1745" y="2990"/>
                  <a:pt x="1775" y="2939"/>
                  <a:pt x="1783" y="2877"/>
                </a:cubicBezTo>
                <a:cubicBezTo>
                  <a:pt x="1792" y="2815"/>
                  <a:pt x="1776" y="2765"/>
                  <a:pt x="1749" y="2766"/>
                </a:cubicBezTo>
                <a:close/>
                <a:moveTo>
                  <a:pt x="1885" y="2766"/>
                </a:moveTo>
                <a:cubicBezTo>
                  <a:pt x="1858" y="2766"/>
                  <a:pt x="1829" y="2817"/>
                  <a:pt x="1820" y="2879"/>
                </a:cubicBezTo>
                <a:cubicBezTo>
                  <a:pt x="1812" y="2941"/>
                  <a:pt x="1827" y="2991"/>
                  <a:pt x="1854" y="2991"/>
                </a:cubicBezTo>
                <a:cubicBezTo>
                  <a:pt x="1882" y="2990"/>
                  <a:pt x="1912" y="2939"/>
                  <a:pt x="1920" y="2877"/>
                </a:cubicBezTo>
                <a:cubicBezTo>
                  <a:pt x="1928" y="2815"/>
                  <a:pt x="1912" y="2765"/>
                  <a:pt x="1885" y="2766"/>
                </a:cubicBezTo>
                <a:close/>
                <a:moveTo>
                  <a:pt x="2041" y="2766"/>
                </a:moveTo>
                <a:cubicBezTo>
                  <a:pt x="2014" y="2766"/>
                  <a:pt x="1985" y="2817"/>
                  <a:pt x="1977" y="2879"/>
                </a:cubicBezTo>
                <a:cubicBezTo>
                  <a:pt x="1968" y="2941"/>
                  <a:pt x="1984" y="2991"/>
                  <a:pt x="2012" y="2991"/>
                </a:cubicBezTo>
                <a:cubicBezTo>
                  <a:pt x="2039" y="2990"/>
                  <a:pt x="2068" y="2939"/>
                  <a:pt x="2076" y="2877"/>
                </a:cubicBezTo>
                <a:cubicBezTo>
                  <a:pt x="2084" y="2816"/>
                  <a:pt x="2069" y="2765"/>
                  <a:pt x="2041" y="2766"/>
                </a:cubicBezTo>
                <a:close/>
                <a:moveTo>
                  <a:pt x="15269" y="2766"/>
                </a:moveTo>
                <a:cubicBezTo>
                  <a:pt x="15241" y="2766"/>
                  <a:pt x="15224" y="2818"/>
                  <a:pt x="15230" y="2881"/>
                </a:cubicBezTo>
                <a:cubicBezTo>
                  <a:pt x="15237" y="2943"/>
                  <a:pt x="15264" y="2994"/>
                  <a:pt x="15292" y="2994"/>
                </a:cubicBezTo>
                <a:cubicBezTo>
                  <a:pt x="15320" y="2993"/>
                  <a:pt x="15337" y="2942"/>
                  <a:pt x="15331" y="2879"/>
                </a:cubicBezTo>
                <a:cubicBezTo>
                  <a:pt x="15324" y="2816"/>
                  <a:pt x="15297" y="2765"/>
                  <a:pt x="15269" y="2766"/>
                </a:cubicBezTo>
                <a:close/>
                <a:moveTo>
                  <a:pt x="15425" y="2766"/>
                </a:moveTo>
                <a:cubicBezTo>
                  <a:pt x="15398" y="2766"/>
                  <a:pt x="15381" y="2818"/>
                  <a:pt x="15387" y="2881"/>
                </a:cubicBezTo>
                <a:cubicBezTo>
                  <a:pt x="15393" y="2943"/>
                  <a:pt x="15421" y="2994"/>
                  <a:pt x="15449" y="2994"/>
                </a:cubicBezTo>
                <a:cubicBezTo>
                  <a:pt x="15476" y="2993"/>
                  <a:pt x="15494" y="2942"/>
                  <a:pt x="15487" y="2879"/>
                </a:cubicBezTo>
                <a:cubicBezTo>
                  <a:pt x="15481" y="2816"/>
                  <a:pt x="15453" y="2765"/>
                  <a:pt x="15425" y="2766"/>
                </a:cubicBezTo>
                <a:close/>
                <a:moveTo>
                  <a:pt x="15562" y="2766"/>
                </a:moveTo>
                <a:cubicBezTo>
                  <a:pt x="15535" y="2766"/>
                  <a:pt x="15517" y="2818"/>
                  <a:pt x="15524" y="2881"/>
                </a:cubicBezTo>
                <a:cubicBezTo>
                  <a:pt x="15530" y="2943"/>
                  <a:pt x="15558" y="2994"/>
                  <a:pt x="15586" y="2994"/>
                </a:cubicBezTo>
                <a:cubicBezTo>
                  <a:pt x="15614" y="2993"/>
                  <a:pt x="15631" y="2942"/>
                  <a:pt x="15624" y="2879"/>
                </a:cubicBezTo>
                <a:cubicBezTo>
                  <a:pt x="15617" y="2816"/>
                  <a:pt x="15590" y="2765"/>
                  <a:pt x="15562" y="2766"/>
                </a:cubicBezTo>
                <a:close/>
                <a:moveTo>
                  <a:pt x="15698" y="2766"/>
                </a:moveTo>
                <a:cubicBezTo>
                  <a:pt x="15671" y="2766"/>
                  <a:pt x="15654" y="2818"/>
                  <a:pt x="15661" y="2881"/>
                </a:cubicBezTo>
                <a:cubicBezTo>
                  <a:pt x="15667" y="2943"/>
                  <a:pt x="15696" y="2994"/>
                  <a:pt x="15724" y="2994"/>
                </a:cubicBezTo>
                <a:cubicBezTo>
                  <a:pt x="15751" y="2993"/>
                  <a:pt x="15768" y="2942"/>
                  <a:pt x="15761" y="2879"/>
                </a:cubicBezTo>
                <a:cubicBezTo>
                  <a:pt x="15755" y="2816"/>
                  <a:pt x="15726" y="2765"/>
                  <a:pt x="15698" y="2766"/>
                </a:cubicBezTo>
                <a:close/>
                <a:moveTo>
                  <a:pt x="15855" y="2766"/>
                </a:moveTo>
                <a:cubicBezTo>
                  <a:pt x="15827" y="2766"/>
                  <a:pt x="15811" y="2818"/>
                  <a:pt x="15818" y="2881"/>
                </a:cubicBezTo>
                <a:cubicBezTo>
                  <a:pt x="15825" y="2943"/>
                  <a:pt x="15852" y="2994"/>
                  <a:pt x="15880" y="2994"/>
                </a:cubicBezTo>
                <a:cubicBezTo>
                  <a:pt x="15908" y="2993"/>
                  <a:pt x="15924" y="2942"/>
                  <a:pt x="15917" y="2879"/>
                </a:cubicBezTo>
                <a:cubicBezTo>
                  <a:pt x="15910" y="2816"/>
                  <a:pt x="15882" y="2765"/>
                  <a:pt x="15855" y="2766"/>
                </a:cubicBezTo>
                <a:close/>
                <a:moveTo>
                  <a:pt x="15992" y="2766"/>
                </a:moveTo>
                <a:cubicBezTo>
                  <a:pt x="15964" y="2766"/>
                  <a:pt x="15947" y="2818"/>
                  <a:pt x="15954" y="2881"/>
                </a:cubicBezTo>
                <a:cubicBezTo>
                  <a:pt x="15961" y="2943"/>
                  <a:pt x="15990" y="2994"/>
                  <a:pt x="16017" y="2994"/>
                </a:cubicBezTo>
                <a:cubicBezTo>
                  <a:pt x="16045" y="2993"/>
                  <a:pt x="16062" y="2942"/>
                  <a:pt x="16055" y="2879"/>
                </a:cubicBezTo>
                <a:cubicBezTo>
                  <a:pt x="16048" y="2816"/>
                  <a:pt x="16019" y="2765"/>
                  <a:pt x="15992" y="2766"/>
                </a:cubicBezTo>
                <a:close/>
                <a:moveTo>
                  <a:pt x="16128" y="2766"/>
                </a:moveTo>
                <a:cubicBezTo>
                  <a:pt x="16100" y="2766"/>
                  <a:pt x="16084" y="2818"/>
                  <a:pt x="16091" y="2881"/>
                </a:cubicBezTo>
                <a:cubicBezTo>
                  <a:pt x="16099" y="2943"/>
                  <a:pt x="16126" y="2994"/>
                  <a:pt x="16154" y="2994"/>
                </a:cubicBezTo>
                <a:cubicBezTo>
                  <a:pt x="16182" y="2993"/>
                  <a:pt x="16199" y="2942"/>
                  <a:pt x="16191" y="2879"/>
                </a:cubicBezTo>
                <a:cubicBezTo>
                  <a:pt x="16184" y="2816"/>
                  <a:pt x="16156" y="2765"/>
                  <a:pt x="16128" y="2766"/>
                </a:cubicBezTo>
                <a:close/>
                <a:moveTo>
                  <a:pt x="16284" y="2766"/>
                </a:moveTo>
                <a:cubicBezTo>
                  <a:pt x="16257" y="2766"/>
                  <a:pt x="16240" y="2818"/>
                  <a:pt x="16248" y="2881"/>
                </a:cubicBezTo>
                <a:cubicBezTo>
                  <a:pt x="16255" y="2943"/>
                  <a:pt x="16284" y="2994"/>
                  <a:pt x="16311" y="2994"/>
                </a:cubicBezTo>
                <a:cubicBezTo>
                  <a:pt x="16339" y="2993"/>
                  <a:pt x="16355" y="2942"/>
                  <a:pt x="16348" y="2879"/>
                </a:cubicBezTo>
                <a:cubicBezTo>
                  <a:pt x="16340" y="2816"/>
                  <a:pt x="16312" y="2765"/>
                  <a:pt x="16284" y="2766"/>
                </a:cubicBezTo>
                <a:close/>
                <a:moveTo>
                  <a:pt x="16421" y="2766"/>
                </a:moveTo>
                <a:cubicBezTo>
                  <a:pt x="16393" y="2766"/>
                  <a:pt x="16377" y="2817"/>
                  <a:pt x="16385" y="2881"/>
                </a:cubicBezTo>
                <a:cubicBezTo>
                  <a:pt x="16392" y="2943"/>
                  <a:pt x="16421" y="2994"/>
                  <a:pt x="16449" y="2994"/>
                </a:cubicBezTo>
                <a:cubicBezTo>
                  <a:pt x="16476" y="2993"/>
                  <a:pt x="16492" y="2942"/>
                  <a:pt x="16485" y="2879"/>
                </a:cubicBezTo>
                <a:cubicBezTo>
                  <a:pt x="16477" y="2816"/>
                  <a:pt x="16448" y="2765"/>
                  <a:pt x="16421" y="2766"/>
                </a:cubicBezTo>
                <a:close/>
                <a:moveTo>
                  <a:pt x="16557" y="2766"/>
                </a:moveTo>
                <a:cubicBezTo>
                  <a:pt x="16530" y="2766"/>
                  <a:pt x="16514" y="2817"/>
                  <a:pt x="16521" y="2881"/>
                </a:cubicBezTo>
                <a:cubicBezTo>
                  <a:pt x="16529" y="2943"/>
                  <a:pt x="16558" y="2994"/>
                  <a:pt x="16586" y="2994"/>
                </a:cubicBezTo>
                <a:cubicBezTo>
                  <a:pt x="16613" y="2993"/>
                  <a:pt x="16629" y="2942"/>
                  <a:pt x="16622" y="2879"/>
                </a:cubicBezTo>
                <a:cubicBezTo>
                  <a:pt x="16614" y="2816"/>
                  <a:pt x="16585" y="2765"/>
                  <a:pt x="16557" y="2766"/>
                </a:cubicBezTo>
                <a:close/>
                <a:moveTo>
                  <a:pt x="16714" y="2766"/>
                </a:moveTo>
                <a:cubicBezTo>
                  <a:pt x="16686" y="2766"/>
                  <a:pt x="16670" y="2818"/>
                  <a:pt x="16678" y="2881"/>
                </a:cubicBezTo>
                <a:cubicBezTo>
                  <a:pt x="16686" y="2943"/>
                  <a:pt x="16715" y="2994"/>
                  <a:pt x="16743" y="2994"/>
                </a:cubicBezTo>
                <a:cubicBezTo>
                  <a:pt x="16770" y="2993"/>
                  <a:pt x="16786" y="2942"/>
                  <a:pt x="16778" y="2879"/>
                </a:cubicBezTo>
                <a:cubicBezTo>
                  <a:pt x="16770" y="2816"/>
                  <a:pt x="16741" y="2765"/>
                  <a:pt x="16714" y="2766"/>
                </a:cubicBezTo>
                <a:close/>
                <a:moveTo>
                  <a:pt x="17280" y="2766"/>
                </a:moveTo>
                <a:cubicBezTo>
                  <a:pt x="17253" y="2766"/>
                  <a:pt x="17237" y="2817"/>
                  <a:pt x="17245" y="2881"/>
                </a:cubicBezTo>
                <a:cubicBezTo>
                  <a:pt x="17254" y="2943"/>
                  <a:pt x="17283" y="2994"/>
                  <a:pt x="17311" y="2994"/>
                </a:cubicBezTo>
                <a:cubicBezTo>
                  <a:pt x="17338" y="2993"/>
                  <a:pt x="17354" y="2942"/>
                  <a:pt x="17346" y="2879"/>
                </a:cubicBezTo>
                <a:cubicBezTo>
                  <a:pt x="17337" y="2816"/>
                  <a:pt x="17308" y="2765"/>
                  <a:pt x="17280" y="2766"/>
                </a:cubicBezTo>
                <a:close/>
                <a:moveTo>
                  <a:pt x="17416" y="2766"/>
                </a:moveTo>
                <a:cubicBezTo>
                  <a:pt x="17389" y="2766"/>
                  <a:pt x="17374" y="2817"/>
                  <a:pt x="17382" y="2881"/>
                </a:cubicBezTo>
                <a:cubicBezTo>
                  <a:pt x="17391" y="2943"/>
                  <a:pt x="17420" y="2994"/>
                  <a:pt x="17448" y="2994"/>
                </a:cubicBezTo>
                <a:cubicBezTo>
                  <a:pt x="17476" y="2993"/>
                  <a:pt x="17491" y="2942"/>
                  <a:pt x="17482" y="2879"/>
                </a:cubicBezTo>
                <a:cubicBezTo>
                  <a:pt x="17474" y="2816"/>
                  <a:pt x="17444" y="2765"/>
                  <a:pt x="17416" y="2766"/>
                </a:cubicBezTo>
                <a:close/>
                <a:moveTo>
                  <a:pt x="17553" y="2766"/>
                </a:moveTo>
                <a:cubicBezTo>
                  <a:pt x="17526" y="2766"/>
                  <a:pt x="17510" y="2818"/>
                  <a:pt x="17519" y="2881"/>
                </a:cubicBezTo>
                <a:cubicBezTo>
                  <a:pt x="17528" y="2944"/>
                  <a:pt x="17557" y="2994"/>
                  <a:pt x="17585" y="2994"/>
                </a:cubicBezTo>
                <a:cubicBezTo>
                  <a:pt x="17613" y="2993"/>
                  <a:pt x="17628" y="2942"/>
                  <a:pt x="17619" y="2879"/>
                </a:cubicBezTo>
                <a:cubicBezTo>
                  <a:pt x="17610" y="2816"/>
                  <a:pt x="17581" y="2765"/>
                  <a:pt x="17553" y="2766"/>
                </a:cubicBezTo>
                <a:close/>
                <a:moveTo>
                  <a:pt x="12985" y="2816"/>
                </a:moveTo>
                <a:cubicBezTo>
                  <a:pt x="12958" y="2817"/>
                  <a:pt x="12939" y="2868"/>
                  <a:pt x="12943" y="2931"/>
                </a:cubicBezTo>
                <a:cubicBezTo>
                  <a:pt x="12946" y="2993"/>
                  <a:pt x="12972" y="3045"/>
                  <a:pt x="12999" y="3044"/>
                </a:cubicBezTo>
                <a:cubicBezTo>
                  <a:pt x="13027" y="3043"/>
                  <a:pt x="13047" y="2992"/>
                  <a:pt x="13043" y="2929"/>
                </a:cubicBezTo>
                <a:cubicBezTo>
                  <a:pt x="13039" y="2867"/>
                  <a:pt x="13013" y="2815"/>
                  <a:pt x="12985" y="2816"/>
                </a:cubicBezTo>
                <a:close/>
                <a:moveTo>
                  <a:pt x="13122" y="2816"/>
                </a:moveTo>
                <a:cubicBezTo>
                  <a:pt x="13095" y="2817"/>
                  <a:pt x="13075" y="2868"/>
                  <a:pt x="13079" y="2931"/>
                </a:cubicBezTo>
                <a:cubicBezTo>
                  <a:pt x="13083" y="2994"/>
                  <a:pt x="13109" y="3045"/>
                  <a:pt x="13136" y="3044"/>
                </a:cubicBezTo>
                <a:cubicBezTo>
                  <a:pt x="13164" y="3043"/>
                  <a:pt x="13184" y="2992"/>
                  <a:pt x="13180" y="2929"/>
                </a:cubicBezTo>
                <a:cubicBezTo>
                  <a:pt x="13176" y="2866"/>
                  <a:pt x="13150" y="2816"/>
                  <a:pt x="13122" y="2816"/>
                </a:cubicBezTo>
                <a:close/>
                <a:moveTo>
                  <a:pt x="13279" y="2816"/>
                </a:moveTo>
                <a:cubicBezTo>
                  <a:pt x="13251" y="2817"/>
                  <a:pt x="13232" y="2868"/>
                  <a:pt x="13236" y="2931"/>
                </a:cubicBezTo>
                <a:cubicBezTo>
                  <a:pt x="13240" y="2993"/>
                  <a:pt x="13265" y="3045"/>
                  <a:pt x="13293" y="3044"/>
                </a:cubicBezTo>
                <a:cubicBezTo>
                  <a:pt x="13321" y="3043"/>
                  <a:pt x="13340" y="2992"/>
                  <a:pt x="13336" y="2929"/>
                </a:cubicBezTo>
                <a:cubicBezTo>
                  <a:pt x="13332" y="2866"/>
                  <a:pt x="13306" y="2815"/>
                  <a:pt x="13279" y="2816"/>
                </a:cubicBezTo>
                <a:close/>
                <a:moveTo>
                  <a:pt x="13415" y="2816"/>
                </a:moveTo>
                <a:cubicBezTo>
                  <a:pt x="13387" y="2817"/>
                  <a:pt x="13368" y="2868"/>
                  <a:pt x="13373" y="2931"/>
                </a:cubicBezTo>
                <a:cubicBezTo>
                  <a:pt x="13377" y="2993"/>
                  <a:pt x="13403" y="3045"/>
                  <a:pt x="13431" y="3044"/>
                </a:cubicBezTo>
                <a:cubicBezTo>
                  <a:pt x="13458" y="3043"/>
                  <a:pt x="13477" y="2992"/>
                  <a:pt x="13473" y="2929"/>
                </a:cubicBezTo>
                <a:cubicBezTo>
                  <a:pt x="13468" y="2866"/>
                  <a:pt x="13442" y="2815"/>
                  <a:pt x="13415" y="2816"/>
                </a:cubicBezTo>
                <a:close/>
                <a:moveTo>
                  <a:pt x="13552" y="2816"/>
                </a:moveTo>
                <a:cubicBezTo>
                  <a:pt x="13524" y="2817"/>
                  <a:pt x="13505" y="2868"/>
                  <a:pt x="13509" y="2931"/>
                </a:cubicBezTo>
                <a:cubicBezTo>
                  <a:pt x="13514" y="2993"/>
                  <a:pt x="13540" y="3045"/>
                  <a:pt x="13567" y="3044"/>
                </a:cubicBezTo>
                <a:cubicBezTo>
                  <a:pt x="13595" y="3043"/>
                  <a:pt x="13614" y="2992"/>
                  <a:pt x="13610" y="2929"/>
                </a:cubicBezTo>
                <a:cubicBezTo>
                  <a:pt x="13605" y="2866"/>
                  <a:pt x="13579" y="2816"/>
                  <a:pt x="13552" y="2816"/>
                </a:cubicBezTo>
                <a:close/>
                <a:moveTo>
                  <a:pt x="13688" y="2816"/>
                </a:moveTo>
                <a:cubicBezTo>
                  <a:pt x="13660" y="2817"/>
                  <a:pt x="13642" y="2868"/>
                  <a:pt x="13646" y="2931"/>
                </a:cubicBezTo>
                <a:cubicBezTo>
                  <a:pt x="13651" y="2994"/>
                  <a:pt x="13677" y="3045"/>
                  <a:pt x="13705" y="3044"/>
                </a:cubicBezTo>
                <a:cubicBezTo>
                  <a:pt x="13733" y="3043"/>
                  <a:pt x="13751" y="2992"/>
                  <a:pt x="13747" y="2929"/>
                </a:cubicBezTo>
                <a:cubicBezTo>
                  <a:pt x="13742" y="2866"/>
                  <a:pt x="13715" y="2816"/>
                  <a:pt x="13688" y="2816"/>
                </a:cubicBezTo>
                <a:close/>
                <a:moveTo>
                  <a:pt x="13844" y="2816"/>
                </a:moveTo>
                <a:cubicBezTo>
                  <a:pt x="13817" y="2817"/>
                  <a:pt x="13798" y="2868"/>
                  <a:pt x="13803" y="2931"/>
                </a:cubicBezTo>
                <a:cubicBezTo>
                  <a:pt x="13807" y="2994"/>
                  <a:pt x="13834" y="3045"/>
                  <a:pt x="13861" y="3044"/>
                </a:cubicBezTo>
                <a:cubicBezTo>
                  <a:pt x="13889" y="3043"/>
                  <a:pt x="13908" y="2992"/>
                  <a:pt x="13903" y="2929"/>
                </a:cubicBezTo>
                <a:cubicBezTo>
                  <a:pt x="13898" y="2866"/>
                  <a:pt x="13872" y="2815"/>
                  <a:pt x="13844" y="2816"/>
                </a:cubicBezTo>
                <a:close/>
                <a:moveTo>
                  <a:pt x="13981" y="2816"/>
                </a:moveTo>
                <a:cubicBezTo>
                  <a:pt x="13953" y="2817"/>
                  <a:pt x="13935" y="2868"/>
                  <a:pt x="13940" y="2931"/>
                </a:cubicBezTo>
                <a:cubicBezTo>
                  <a:pt x="13944" y="2994"/>
                  <a:pt x="13971" y="3045"/>
                  <a:pt x="13999" y="3044"/>
                </a:cubicBezTo>
                <a:cubicBezTo>
                  <a:pt x="14027" y="3043"/>
                  <a:pt x="14045" y="2992"/>
                  <a:pt x="14040" y="2929"/>
                </a:cubicBezTo>
                <a:cubicBezTo>
                  <a:pt x="14035" y="2866"/>
                  <a:pt x="14009" y="2815"/>
                  <a:pt x="13981" y="2816"/>
                </a:cubicBezTo>
                <a:close/>
                <a:moveTo>
                  <a:pt x="14117" y="2816"/>
                </a:moveTo>
                <a:cubicBezTo>
                  <a:pt x="14090" y="2817"/>
                  <a:pt x="14071" y="2868"/>
                  <a:pt x="14076" y="2931"/>
                </a:cubicBezTo>
                <a:cubicBezTo>
                  <a:pt x="14081" y="2994"/>
                  <a:pt x="14108" y="3045"/>
                  <a:pt x="14136" y="3044"/>
                </a:cubicBezTo>
                <a:cubicBezTo>
                  <a:pt x="14163" y="3043"/>
                  <a:pt x="14182" y="2992"/>
                  <a:pt x="14177" y="2929"/>
                </a:cubicBezTo>
                <a:cubicBezTo>
                  <a:pt x="14172" y="2866"/>
                  <a:pt x="14145" y="2815"/>
                  <a:pt x="14117" y="2816"/>
                </a:cubicBezTo>
                <a:close/>
                <a:moveTo>
                  <a:pt x="14274" y="2816"/>
                </a:moveTo>
                <a:cubicBezTo>
                  <a:pt x="14246" y="2817"/>
                  <a:pt x="14228" y="2868"/>
                  <a:pt x="14233" y="2931"/>
                </a:cubicBezTo>
                <a:cubicBezTo>
                  <a:pt x="14238" y="2994"/>
                  <a:pt x="14265" y="3045"/>
                  <a:pt x="14293" y="3044"/>
                </a:cubicBezTo>
                <a:cubicBezTo>
                  <a:pt x="14320" y="3043"/>
                  <a:pt x="14338" y="2992"/>
                  <a:pt x="14333" y="2929"/>
                </a:cubicBezTo>
                <a:cubicBezTo>
                  <a:pt x="14328" y="2866"/>
                  <a:pt x="14301" y="2815"/>
                  <a:pt x="14274" y="2816"/>
                </a:cubicBezTo>
                <a:close/>
                <a:moveTo>
                  <a:pt x="14411" y="2816"/>
                </a:moveTo>
                <a:cubicBezTo>
                  <a:pt x="14383" y="2817"/>
                  <a:pt x="14365" y="2868"/>
                  <a:pt x="14370" y="2931"/>
                </a:cubicBezTo>
                <a:cubicBezTo>
                  <a:pt x="14376" y="2994"/>
                  <a:pt x="14402" y="3045"/>
                  <a:pt x="14430" y="3044"/>
                </a:cubicBezTo>
                <a:cubicBezTo>
                  <a:pt x="14457" y="3043"/>
                  <a:pt x="14476" y="2992"/>
                  <a:pt x="14470" y="2929"/>
                </a:cubicBezTo>
                <a:cubicBezTo>
                  <a:pt x="14465" y="2866"/>
                  <a:pt x="14438" y="2815"/>
                  <a:pt x="14411" y="2816"/>
                </a:cubicBezTo>
                <a:close/>
                <a:moveTo>
                  <a:pt x="14566" y="2816"/>
                </a:moveTo>
                <a:cubicBezTo>
                  <a:pt x="14539" y="2817"/>
                  <a:pt x="14521" y="2868"/>
                  <a:pt x="14527" y="2931"/>
                </a:cubicBezTo>
                <a:cubicBezTo>
                  <a:pt x="14532" y="2994"/>
                  <a:pt x="14559" y="3045"/>
                  <a:pt x="14587" y="3044"/>
                </a:cubicBezTo>
                <a:cubicBezTo>
                  <a:pt x="14614" y="3043"/>
                  <a:pt x="14632" y="2992"/>
                  <a:pt x="14627" y="2929"/>
                </a:cubicBezTo>
                <a:cubicBezTo>
                  <a:pt x="14621" y="2866"/>
                  <a:pt x="14594" y="2815"/>
                  <a:pt x="14566" y="2816"/>
                </a:cubicBezTo>
                <a:close/>
                <a:moveTo>
                  <a:pt x="14703" y="2816"/>
                </a:moveTo>
                <a:cubicBezTo>
                  <a:pt x="14676" y="2817"/>
                  <a:pt x="14658" y="2868"/>
                  <a:pt x="14664" y="2931"/>
                </a:cubicBezTo>
                <a:cubicBezTo>
                  <a:pt x="14669" y="2994"/>
                  <a:pt x="14696" y="3045"/>
                  <a:pt x="14724" y="3044"/>
                </a:cubicBezTo>
                <a:cubicBezTo>
                  <a:pt x="14752" y="3043"/>
                  <a:pt x="14769" y="2992"/>
                  <a:pt x="14764" y="2929"/>
                </a:cubicBezTo>
                <a:cubicBezTo>
                  <a:pt x="14758" y="2866"/>
                  <a:pt x="14731" y="2816"/>
                  <a:pt x="14703" y="2816"/>
                </a:cubicBezTo>
                <a:close/>
                <a:moveTo>
                  <a:pt x="14840" y="2816"/>
                </a:moveTo>
                <a:cubicBezTo>
                  <a:pt x="14812" y="2817"/>
                  <a:pt x="14795" y="2868"/>
                  <a:pt x="14800" y="2931"/>
                </a:cubicBezTo>
                <a:cubicBezTo>
                  <a:pt x="14806" y="2994"/>
                  <a:pt x="14833" y="3045"/>
                  <a:pt x="14861" y="3044"/>
                </a:cubicBezTo>
                <a:cubicBezTo>
                  <a:pt x="14889" y="3043"/>
                  <a:pt x="14907" y="2992"/>
                  <a:pt x="14901" y="2929"/>
                </a:cubicBezTo>
                <a:cubicBezTo>
                  <a:pt x="14895" y="2866"/>
                  <a:pt x="14868" y="2816"/>
                  <a:pt x="14840" y="2816"/>
                </a:cubicBezTo>
                <a:close/>
                <a:moveTo>
                  <a:pt x="14996" y="2816"/>
                </a:moveTo>
                <a:cubicBezTo>
                  <a:pt x="14968" y="2817"/>
                  <a:pt x="14951" y="2868"/>
                  <a:pt x="14957" y="2931"/>
                </a:cubicBezTo>
                <a:cubicBezTo>
                  <a:pt x="14963" y="2994"/>
                  <a:pt x="14990" y="3045"/>
                  <a:pt x="15018" y="3044"/>
                </a:cubicBezTo>
                <a:cubicBezTo>
                  <a:pt x="15046" y="3043"/>
                  <a:pt x="15063" y="2992"/>
                  <a:pt x="15057" y="2929"/>
                </a:cubicBezTo>
                <a:cubicBezTo>
                  <a:pt x="15051" y="2866"/>
                  <a:pt x="15024" y="2816"/>
                  <a:pt x="14996" y="2816"/>
                </a:cubicBezTo>
                <a:close/>
                <a:moveTo>
                  <a:pt x="15133" y="2816"/>
                </a:moveTo>
                <a:cubicBezTo>
                  <a:pt x="15105" y="2817"/>
                  <a:pt x="15088" y="2868"/>
                  <a:pt x="15094" y="2931"/>
                </a:cubicBezTo>
                <a:cubicBezTo>
                  <a:pt x="15100" y="2994"/>
                  <a:pt x="15127" y="3045"/>
                  <a:pt x="15155" y="3044"/>
                </a:cubicBezTo>
                <a:cubicBezTo>
                  <a:pt x="15182" y="3043"/>
                  <a:pt x="15200" y="2992"/>
                  <a:pt x="15194" y="2929"/>
                </a:cubicBezTo>
                <a:cubicBezTo>
                  <a:pt x="15188" y="2866"/>
                  <a:pt x="15160" y="2815"/>
                  <a:pt x="15133" y="2816"/>
                </a:cubicBezTo>
                <a:close/>
                <a:moveTo>
                  <a:pt x="9980" y="2866"/>
                </a:moveTo>
                <a:cubicBezTo>
                  <a:pt x="9952" y="2867"/>
                  <a:pt x="9931" y="2919"/>
                  <a:pt x="9931" y="2981"/>
                </a:cubicBezTo>
                <a:cubicBezTo>
                  <a:pt x="9932" y="3044"/>
                  <a:pt x="9955" y="3093"/>
                  <a:pt x="9982" y="3093"/>
                </a:cubicBezTo>
                <a:cubicBezTo>
                  <a:pt x="10010" y="3092"/>
                  <a:pt x="10032" y="3041"/>
                  <a:pt x="10031" y="2978"/>
                </a:cubicBezTo>
                <a:cubicBezTo>
                  <a:pt x="10031" y="2915"/>
                  <a:pt x="10008" y="2866"/>
                  <a:pt x="9980" y="2866"/>
                </a:cubicBezTo>
                <a:close/>
                <a:moveTo>
                  <a:pt x="10136" y="2866"/>
                </a:moveTo>
                <a:cubicBezTo>
                  <a:pt x="10109" y="2867"/>
                  <a:pt x="10087" y="2919"/>
                  <a:pt x="10088" y="2981"/>
                </a:cubicBezTo>
                <a:cubicBezTo>
                  <a:pt x="10088" y="3044"/>
                  <a:pt x="10111" y="3093"/>
                  <a:pt x="10139" y="3093"/>
                </a:cubicBezTo>
                <a:cubicBezTo>
                  <a:pt x="10167" y="3092"/>
                  <a:pt x="10189" y="3041"/>
                  <a:pt x="10188" y="2978"/>
                </a:cubicBezTo>
                <a:cubicBezTo>
                  <a:pt x="10187" y="2915"/>
                  <a:pt x="10164" y="2866"/>
                  <a:pt x="10136" y="2866"/>
                </a:cubicBezTo>
                <a:close/>
                <a:moveTo>
                  <a:pt x="10273" y="2866"/>
                </a:moveTo>
                <a:cubicBezTo>
                  <a:pt x="10246" y="2867"/>
                  <a:pt x="10224" y="2919"/>
                  <a:pt x="10224" y="2981"/>
                </a:cubicBezTo>
                <a:cubicBezTo>
                  <a:pt x="10225" y="3044"/>
                  <a:pt x="10249" y="3093"/>
                  <a:pt x="10276" y="3093"/>
                </a:cubicBezTo>
                <a:cubicBezTo>
                  <a:pt x="10304" y="3092"/>
                  <a:pt x="10326" y="3041"/>
                  <a:pt x="10325" y="2978"/>
                </a:cubicBezTo>
                <a:cubicBezTo>
                  <a:pt x="10324" y="2915"/>
                  <a:pt x="10301" y="2866"/>
                  <a:pt x="10273" y="2866"/>
                </a:cubicBezTo>
                <a:close/>
                <a:moveTo>
                  <a:pt x="10410" y="2866"/>
                </a:moveTo>
                <a:cubicBezTo>
                  <a:pt x="10382" y="2867"/>
                  <a:pt x="10360" y="2919"/>
                  <a:pt x="10361" y="2981"/>
                </a:cubicBezTo>
                <a:cubicBezTo>
                  <a:pt x="10362" y="3044"/>
                  <a:pt x="10386" y="3093"/>
                  <a:pt x="10413" y="3093"/>
                </a:cubicBezTo>
                <a:cubicBezTo>
                  <a:pt x="10441" y="3092"/>
                  <a:pt x="10462" y="3041"/>
                  <a:pt x="10461" y="2978"/>
                </a:cubicBezTo>
                <a:cubicBezTo>
                  <a:pt x="10460" y="2915"/>
                  <a:pt x="10437" y="2866"/>
                  <a:pt x="10410" y="2866"/>
                </a:cubicBezTo>
                <a:close/>
                <a:moveTo>
                  <a:pt x="10566" y="2866"/>
                </a:moveTo>
                <a:cubicBezTo>
                  <a:pt x="10538" y="2867"/>
                  <a:pt x="10517" y="2919"/>
                  <a:pt x="10518" y="2981"/>
                </a:cubicBezTo>
                <a:cubicBezTo>
                  <a:pt x="10519" y="3044"/>
                  <a:pt x="10542" y="3093"/>
                  <a:pt x="10570" y="3093"/>
                </a:cubicBezTo>
                <a:cubicBezTo>
                  <a:pt x="10597" y="3092"/>
                  <a:pt x="10619" y="3041"/>
                  <a:pt x="10618" y="2978"/>
                </a:cubicBezTo>
                <a:cubicBezTo>
                  <a:pt x="10617" y="2915"/>
                  <a:pt x="10594" y="2866"/>
                  <a:pt x="10566" y="2866"/>
                </a:cubicBezTo>
                <a:close/>
                <a:moveTo>
                  <a:pt x="10702" y="2866"/>
                </a:moveTo>
                <a:cubicBezTo>
                  <a:pt x="10675" y="2867"/>
                  <a:pt x="10653" y="2919"/>
                  <a:pt x="10655" y="2981"/>
                </a:cubicBezTo>
                <a:cubicBezTo>
                  <a:pt x="10656" y="3044"/>
                  <a:pt x="10679" y="3093"/>
                  <a:pt x="10707" y="3093"/>
                </a:cubicBezTo>
                <a:cubicBezTo>
                  <a:pt x="10735" y="3092"/>
                  <a:pt x="10756" y="3041"/>
                  <a:pt x="10755" y="2978"/>
                </a:cubicBezTo>
                <a:cubicBezTo>
                  <a:pt x="10753" y="2916"/>
                  <a:pt x="10730" y="2866"/>
                  <a:pt x="10702" y="2866"/>
                </a:cubicBezTo>
                <a:close/>
                <a:moveTo>
                  <a:pt x="10859" y="2866"/>
                </a:moveTo>
                <a:cubicBezTo>
                  <a:pt x="10831" y="2867"/>
                  <a:pt x="10810" y="2919"/>
                  <a:pt x="10811" y="2981"/>
                </a:cubicBezTo>
                <a:cubicBezTo>
                  <a:pt x="10812" y="3044"/>
                  <a:pt x="10836" y="3093"/>
                  <a:pt x="10864" y="3093"/>
                </a:cubicBezTo>
                <a:cubicBezTo>
                  <a:pt x="10892" y="3092"/>
                  <a:pt x="10913" y="3041"/>
                  <a:pt x="10911" y="2978"/>
                </a:cubicBezTo>
                <a:cubicBezTo>
                  <a:pt x="10910" y="2915"/>
                  <a:pt x="10886" y="2866"/>
                  <a:pt x="10859" y="2866"/>
                </a:cubicBezTo>
                <a:close/>
                <a:moveTo>
                  <a:pt x="10995" y="2866"/>
                </a:moveTo>
                <a:cubicBezTo>
                  <a:pt x="10967" y="2867"/>
                  <a:pt x="10946" y="2919"/>
                  <a:pt x="10948" y="2981"/>
                </a:cubicBezTo>
                <a:cubicBezTo>
                  <a:pt x="10949" y="3044"/>
                  <a:pt x="10973" y="3093"/>
                  <a:pt x="11001" y="3093"/>
                </a:cubicBezTo>
                <a:cubicBezTo>
                  <a:pt x="11029" y="3092"/>
                  <a:pt x="11050" y="3041"/>
                  <a:pt x="11048" y="2978"/>
                </a:cubicBezTo>
                <a:cubicBezTo>
                  <a:pt x="11046" y="2915"/>
                  <a:pt x="11022" y="2866"/>
                  <a:pt x="10995" y="2866"/>
                </a:cubicBezTo>
                <a:close/>
                <a:moveTo>
                  <a:pt x="11132" y="2866"/>
                </a:moveTo>
                <a:cubicBezTo>
                  <a:pt x="11104" y="2867"/>
                  <a:pt x="11083" y="2919"/>
                  <a:pt x="11085" y="2981"/>
                </a:cubicBezTo>
                <a:cubicBezTo>
                  <a:pt x="11086" y="3044"/>
                  <a:pt x="11110" y="3093"/>
                  <a:pt x="11138" y="3093"/>
                </a:cubicBezTo>
                <a:cubicBezTo>
                  <a:pt x="11165" y="3092"/>
                  <a:pt x="11187" y="3041"/>
                  <a:pt x="11185" y="2978"/>
                </a:cubicBezTo>
                <a:cubicBezTo>
                  <a:pt x="11183" y="2915"/>
                  <a:pt x="11159" y="2866"/>
                  <a:pt x="11132" y="2866"/>
                </a:cubicBezTo>
                <a:close/>
                <a:moveTo>
                  <a:pt x="11268" y="2866"/>
                </a:moveTo>
                <a:cubicBezTo>
                  <a:pt x="11240" y="2867"/>
                  <a:pt x="11220" y="2919"/>
                  <a:pt x="11221" y="2981"/>
                </a:cubicBezTo>
                <a:cubicBezTo>
                  <a:pt x="11223" y="3044"/>
                  <a:pt x="11247" y="3093"/>
                  <a:pt x="11275" y="3093"/>
                </a:cubicBezTo>
                <a:cubicBezTo>
                  <a:pt x="11303" y="3092"/>
                  <a:pt x="11324" y="3041"/>
                  <a:pt x="11322" y="2978"/>
                </a:cubicBezTo>
                <a:cubicBezTo>
                  <a:pt x="11320" y="2915"/>
                  <a:pt x="11296" y="2866"/>
                  <a:pt x="11268" y="2866"/>
                </a:cubicBezTo>
                <a:close/>
                <a:moveTo>
                  <a:pt x="11424" y="2866"/>
                </a:moveTo>
                <a:cubicBezTo>
                  <a:pt x="11397" y="2867"/>
                  <a:pt x="11376" y="2919"/>
                  <a:pt x="11378" y="2981"/>
                </a:cubicBezTo>
                <a:cubicBezTo>
                  <a:pt x="11380" y="3044"/>
                  <a:pt x="11404" y="3093"/>
                  <a:pt x="11432" y="3093"/>
                </a:cubicBezTo>
                <a:cubicBezTo>
                  <a:pt x="11459" y="3092"/>
                  <a:pt x="11480" y="3040"/>
                  <a:pt x="11478" y="2978"/>
                </a:cubicBezTo>
                <a:cubicBezTo>
                  <a:pt x="11476" y="2915"/>
                  <a:pt x="11452" y="2866"/>
                  <a:pt x="11424" y="2866"/>
                </a:cubicBezTo>
                <a:close/>
                <a:moveTo>
                  <a:pt x="11561" y="2866"/>
                </a:moveTo>
                <a:cubicBezTo>
                  <a:pt x="11534" y="2867"/>
                  <a:pt x="11513" y="2919"/>
                  <a:pt x="11515" y="2981"/>
                </a:cubicBezTo>
                <a:cubicBezTo>
                  <a:pt x="11517" y="3044"/>
                  <a:pt x="11541" y="3093"/>
                  <a:pt x="11569" y="3093"/>
                </a:cubicBezTo>
                <a:cubicBezTo>
                  <a:pt x="11597" y="3092"/>
                  <a:pt x="11617" y="3041"/>
                  <a:pt x="11615" y="2978"/>
                </a:cubicBezTo>
                <a:cubicBezTo>
                  <a:pt x="11613" y="2915"/>
                  <a:pt x="11589" y="2866"/>
                  <a:pt x="11561" y="2866"/>
                </a:cubicBezTo>
                <a:close/>
                <a:moveTo>
                  <a:pt x="11697" y="2866"/>
                </a:moveTo>
                <a:cubicBezTo>
                  <a:pt x="11670" y="2867"/>
                  <a:pt x="11649" y="2919"/>
                  <a:pt x="11652" y="2981"/>
                </a:cubicBezTo>
                <a:cubicBezTo>
                  <a:pt x="11654" y="3044"/>
                  <a:pt x="11678" y="3093"/>
                  <a:pt x="11706" y="3093"/>
                </a:cubicBezTo>
                <a:cubicBezTo>
                  <a:pt x="11734" y="3092"/>
                  <a:pt x="11754" y="3041"/>
                  <a:pt x="11752" y="2978"/>
                </a:cubicBezTo>
                <a:cubicBezTo>
                  <a:pt x="11749" y="2915"/>
                  <a:pt x="11725" y="2866"/>
                  <a:pt x="11697" y="2866"/>
                </a:cubicBezTo>
                <a:close/>
                <a:moveTo>
                  <a:pt x="11854" y="2866"/>
                </a:moveTo>
                <a:cubicBezTo>
                  <a:pt x="11826" y="2867"/>
                  <a:pt x="11805" y="2919"/>
                  <a:pt x="11808" y="2981"/>
                </a:cubicBezTo>
                <a:cubicBezTo>
                  <a:pt x="11810" y="3044"/>
                  <a:pt x="11835" y="3093"/>
                  <a:pt x="11863" y="3093"/>
                </a:cubicBezTo>
                <a:cubicBezTo>
                  <a:pt x="11891" y="3092"/>
                  <a:pt x="11911" y="3041"/>
                  <a:pt x="11908" y="2978"/>
                </a:cubicBezTo>
                <a:cubicBezTo>
                  <a:pt x="11906" y="2915"/>
                  <a:pt x="11881" y="2866"/>
                  <a:pt x="11854" y="2866"/>
                </a:cubicBezTo>
                <a:close/>
                <a:moveTo>
                  <a:pt x="11990" y="2866"/>
                </a:moveTo>
                <a:cubicBezTo>
                  <a:pt x="11962" y="2867"/>
                  <a:pt x="11942" y="2918"/>
                  <a:pt x="11945" y="2981"/>
                </a:cubicBezTo>
                <a:cubicBezTo>
                  <a:pt x="11947" y="3044"/>
                  <a:pt x="11972" y="3093"/>
                  <a:pt x="12000" y="3093"/>
                </a:cubicBezTo>
                <a:cubicBezTo>
                  <a:pt x="12028" y="3092"/>
                  <a:pt x="12048" y="3042"/>
                  <a:pt x="12045" y="2980"/>
                </a:cubicBezTo>
                <a:cubicBezTo>
                  <a:pt x="12042" y="2917"/>
                  <a:pt x="12018" y="2866"/>
                  <a:pt x="11990" y="2866"/>
                </a:cubicBezTo>
                <a:close/>
                <a:moveTo>
                  <a:pt x="12127" y="2866"/>
                </a:moveTo>
                <a:cubicBezTo>
                  <a:pt x="12099" y="2867"/>
                  <a:pt x="12079" y="2919"/>
                  <a:pt x="12082" y="2981"/>
                </a:cubicBezTo>
                <a:cubicBezTo>
                  <a:pt x="12084" y="3044"/>
                  <a:pt x="12110" y="3093"/>
                  <a:pt x="12137" y="3093"/>
                </a:cubicBezTo>
                <a:cubicBezTo>
                  <a:pt x="12165" y="3092"/>
                  <a:pt x="12185" y="3042"/>
                  <a:pt x="12182" y="2980"/>
                </a:cubicBezTo>
                <a:cubicBezTo>
                  <a:pt x="12180" y="2917"/>
                  <a:pt x="12155" y="2866"/>
                  <a:pt x="12127" y="2866"/>
                </a:cubicBezTo>
                <a:close/>
                <a:moveTo>
                  <a:pt x="12263" y="2866"/>
                </a:moveTo>
                <a:cubicBezTo>
                  <a:pt x="12235" y="2867"/>
                  <a:pt x="12216" y="2918"/>
                  <a:pt x="12219" y="2981"/>
                </a:cubicBezTo>
                <a:cubicBezTo>
                  <a:pt x="12222" y="3044"/>
                  <a:pt x="12246" y="3093"/>
                  <a:pt x="12274" y="3093"/>
                </a:cubicBezTo>
                <a:cubicBezTo>
                  <a:pt x="12302" y="3092"/>
                  <a:pt x="12322" y="3042"/>
                  <a:pt x="12319" y="2980"/>
                </a:cubicBezTo>
                <a:cubicBezTo>
                  <a:pt x="12316" y="2917"/>
                  <a:pt x="12291" y="2866"/>
                  <a:pt x="12263" y="2866"/>
                </a:cubicBezTo>
                <a:close/>
                <a:moveTo>
                  <a:pt x="12400" y="2866"/>
                </a:moveTo>
                <a:cubicBezTo>
                  <a:pt x="12372" y="2867"/>
                  <a:pt x="12353" y="2918"/>
                  <a:pt x="12356" y="2981"/>
                </a:cubicBezTo>
                <a:cubicBezTo>
                  <a:pt x="12359" y="3044"/>
                  <a:pt x="12384" y="3093"/>
                  <a:pt x="12412" y="3093"/>
                </a:cubicBezTo>
                <a:cubicBezTo>
                  <a:pt x="12439" y="3092"/>
                  <a:pt x="12459" y="3042"/>
                  <a:pt x="12456" y="2980"/>
                </a:cubicBezTo>
                <a:cubicBezTo>
                  <a:pt x="12452" y="2917"/>
                  <a:pt x="12428" y="2866"/>
                  <a:pt x="12400" y="2866"/>
                </a:cubicBezTo>
                <a:close/>
                <a:moveTo>
                  <a:pt x="12556" y="2866"/>
                </a:moveTo>
                <a:cubicBezTo>
                  <a:pt x="12529" y="2867"/>
                  <a:pt x="12509" y="2918"/>
                  <a:pt x="12512" y="2981"/>
                </a:cubicBezTo>
                <a:cubicBezTo>
                  <a:pt x="12516" y="3044"/>
                  <a:pt x="12540" y="3093"/>
                  <a:pt x="12568" y="3093"/>
                </a:cubicBezTo>
                <a:cubicBezTo>
                  <a:pt x="12596" y="3092"/>
                  <a:pt x="12616" y="3042"/>
                  <a:pt x="12613" y="2980"/>
                </a:cubicBezTo>
                <a:cubicBezTo>
                  <a:pt x="12609" y="2917"/>
                  <a:pt x="12584" y="2866"/>
                  <a:pt x="12556" y="2866"/>
                </a:cubicBezTo>
                <a:close/>
                <a:moveTo>
                  <a:pt x="12693" y="2866"/>
                </a:moveTo>
                <a:cubicBezTo>
                  <a:pt x="12665" y="2867"/>
                  <a:pt x="12646" y="2918"/>
                  <a:pt x="12649" y="2981"/>
                </a:cubicBezTo>
                <a:cubicBezTo>
                  <a:pt x="12653" y="3044"/>
                  <a:pt x="12678" y="3093"/>
                  <a:pt x="12705" y="3093"/>
                </a:cubicBezTo>
                <a:cubicBezTo>
                  <a:pt x="12733" y="3092"/>
                  <a:pt x="12753" y="3042"/>
                  <a:pt x="12749" y="2980"/>
                </a:cubicBezTo>
                <a:cubicBezTo>
                  <a:pt x="12746" y="2917"/>
                  <a:pt x="12720" y="2866"/>
                  <a:pt x="12693" y="2866"/>
                </a:cubicBezTo>
                <a:close/>
                <a:moveTo>
                  <a:pt x="12849" y="2866"/>
                </a:moveTo>
                <a:cubicBezTo>
                  <a:pt x="12821" y="2867"/>
                  <a:pt x="12802" y="2918"/>
                  <a:pt x="12806" y="2981"/>
                </a:cubicBezTo>
                <a:cubicBezTo>
                  <a:pt x="12809" y="3044"/>
                  <a:pt x="12835" y="3095"/>
                  <a:pt x="12862" y="3094"/>
                </a:cubicBezTo>
                <a:cubicBezTo>
                  <a:pt x="12890" y="3094"/>
                  <a:pt x="12910" y="3042"/>
                  <a:pt x="12906" y="2980"/>
                </a:cubicBezTo>
                <a:cubicBezTo>
                  <a:pt x="12902" y="2917"/>
                  <a:pt x="12877" y="2866"/>
                  <a:pt x="12849" y="2866"/>
                </a:cubicBezTo>
                <a:close/>
                <a:moveTo>
                  <a:pt x="8985" y="2917"/>
                </a:moveTo>
                <a:cubicBezTo>
                  <a:pt x="8958" y="2917"/>
                  <a:pt x="8935" y="2969"/>
                  <a:pt x="8934" y="3031"/>
                </a:cubicBezTo>
                <a:cubicBezTo>
                  <a:pt x="8933" y="3094"/>
                  <a:pt x="8955" y="3144"/>
                  <a:pt x="8983" y="3143"/>
                </a:cubicBezTo>
                <a:cubicBezTo>
                  <a:pt x="9011" y="3142"/>
                  <a:pt x="9034" y="3091"/>
                  <a:pt x="9034" y="3028"/>
                </a:cubicBezTo>
                <a:cubicBezTo>
                  <a:pt x="9035" y="2966"/>
                  <a:pt x="9013" y="2916"/>
                  <a:pt x="8985" y="2917"/>
                </a:cubicBezTo>
                <a:close/>
                <a:moveTo>
                  <a:pt x="9122" y="2917"/>
                </a:moveTo>
                <a:cubicBezTo>
                  <a:pt x="9094" y="2917"/>
                  <a:pt x="9071" y="2969"/>
                  <a:pt x="9071" y="3031"/>
                </a:cubicBezTo>
                <a:cubicBezTo>
                  <a:pt x="9070" y="3094"/>
                  <a:pt x="9093" y="3144"/>
                  <a:pt x="9120" y="3143"/>
                </a:cubicBezTo>
                <a:cubicBezTo>
                  <a:pt x="9148" y="3142"/>
                  <a:pt x="9171" y="3091"/>
                  <a:pt x="9171" y="3028"/>
                </a:cubicBezTo>
                <a:cubicBezTo>
                  <a:pt x="9172" y="2966"/>
                  <a:pt x="9149" y="2916"/>
                  <a:pt x="9122" y="2917"/>
                </a:cubicBezTo>
                <a:close/>
                <a:moveTo>
                  <a:pt x="9278" y="2917"/>
                </a:moveTo>
                <a:cubicBezTo>
                  <a:pt x="9250" y="2917"/>
                  <a:pt x="9228" y="2969"/>
                  <a:pt x="9227" y="3031"/>
                </a:cubicBezTo>
                <a:cubicBezTo>
                  <a:pt x="9227" y="3094"/>
                  <a:pt x="9249" y="3144"/>
                  <a:pt x="9277" y="3143"/>
                </a:cubicBezTo>
                <a:cubicBezTo>
                  <a:pt x="9305" y="3142"/>
                  <a:pt x="9327" y="3091"/>
                  <a:pt x="9328" y="3028"/>
                </a:cubicBezTo>
                <a:cubicBezTo>
                  <a:pt x="9328" y="2966"/>
                  <a:pt x="9306" y="2916"/>
                  <a:pt x="9278" y="2917"/>
                </a:cubicBezTo>
                <a:close/>
                <a:moveTo>
                  <a:pt x="9414" y="2917"/>
                </a:moveTo>
                <a:cubicBezTo>
                  <a:pt x="9387" y="2917"/>
                  <a:pt x="9364" y="2969"/>
                  <a:pt x="9364" y="3031"/>
                </a:cubicBezTo>
                <a:cubicBezTo>
                  <a:pt x="9364" y="3094"/>
                  <a:pt x="9387" y="3144"/>
                  <a:pt x="9414" y="3143"/>
                </a:cubicBezTo>
                <a:cubicBezTo>
                  <a:pt x="9442" y="3142"/>
                  <a:pt x="9464" y="3091"/>
                  <a:pt x="9464" y="3028"/>
                </a:cubicBezTo>
                <a:cubicBezTo>
                  <a:pt x="9464" y="2966"/>
                  <a:pt x="9442" y="2916"/>
                  <a:pt x="9414" y="2917"/>
                </a:cubicBezTo>
                <a:close/>
                <a:moveTo>
                  <a:pt x="9551" y="2917"/>
                </a:moveTo>
                <a:cubicBezTo>
                  <a:pt x="9524" y="2917"/>
                  <a:pt x="9501" y="2969"/>
                  <a:pt x="9501" y="3031"/>
                </a:cubicBezTo>
                <a:cubicBezTo>
                  <a:pt x="9501" y="3094"/>
                  <a:pt x="9523" y="3144"/>
                  <a:pt x="9551" y="3143"/>
                </a:cubicBezTo>
                <a:cubicBezTo>
                  <a:pt x="9579" y="3142"/>
                  <a:pt x="9601" y="3091"/>
                  <a:pt x="9601" y="3028"/>
                </a:cubicBezTo>
                <a:cubicBezTo>
                  <a:pt x="9601" y="2966"/>
                  <a:pt x="9579" y="2916"/>
                  <a:pt x="9551" y="2917"/>
                </a:cubicBezTo>
                <a:close/>
                <a:moveTo>
                  <a:pt x="9844" y="2917"/>
                </a:moveTo>
                <a:cubicBezTo>
                  <a:pt x="9816" y="2917"/>
                  <a:pt x="9794" y="2969"/>
                  <a:pt x="9794" y="3031"/>
                </a:cubicBezTo>
                <a:cubicBezTo>
                  <a:pt x="9795" y="3094"/>
                  <a:pt x="9817" y="3144"/>
                  <a:pt x="9845" y="3143"/>
                </a:cubicBezTo>
                <a:cubicBezTo>
                  <a:pt x="9873" y="3142"/>
                  <a:pt x="9895" y="3091"/>
                  <a:pt x="9895" y="3028"/>
                </a:cubicBezTo>
                <a:cubicBezTo>
                  <a:pt x="9894" y="2966"/>
                  <a:pt x="9871" y="2916"/>
                  <a:pt x="9844" y="2917"/>
                </a:cubicBezTo>
                <a:close/>
                <a:moveTo>
                  <a:pt x="6273" y="2967"/>
                </a:moveTo>
                <a:cubicBezTo>
                  <a:pt x="6246" y="2968"/>
                  <a:pt x="6221" y="3018"/>
                  <a:pt x="6217" y="3080"/>
                </a:cubicBezTo>
                <a:cubicBezTo>
                  <a:pt x="6214" y="3142"/>
                  <a:pt x="6233" y="3192"/>
                  <a:pt x="6261" y="3192"/>
                </a:cubicBezTo>
                <a:cubicBezTo>
                  <a:pt x="6288" y="3191"/>
                  <a:pt x="6314" y="3141"/>
                  <a:pt x="6317" y="3079"/>
                </a:cubicBezTo>
                <a:cubicBezTo>
                  <a:pt x="6321" y="3016"/>
                  <a:pt x="6301" y="2966"/>
                  <a:pt x="6273" y="2967"/>
                </a:cubicBezTo>
                <a:close/>
                <a:moveTo>
                  <a:pt x="3270" y="3017"/>
                </a:moveTo>
                <a:cubicBezTo>
                  <a:pt x="3242" y="3018"/>
                  <a:pt x="3215" y="3068"/>
                  <a:pt x="3208" y="3130"/>
                </a:cubicBezTo>
                <a:cubicBezTo>
                  <a:pt x="3201" y="3193"/>
                  <a:pt x="3217" y="3243"/>
                  <a:pt x="3245" y="3242"/>
                </a:cubicBezTo>
                <a:cubicBezTo>
                  <a:pt x="3273" y="3241"/>
                  <a:pt x="3301" y="3191"/>
                  <a:pt x="3308" y="3129"/>
                </a:cubicBezTo>
                <a:cubicBezTo>
                  <a:pt x="3315" y="3067"/>
                  <a:pt x="3298" y="3017"/>
                  <a:pt x="3270" y="3017"/>
                </a:cubicBezTo>
                <a:close/>
                <a:moveTo>
                  <a:pt x="3426" y="3017"/>
                </a:moveTo>
                <a:cubicBezTo>
                  <a:pt x="3398" y="3018"/>
                  <a:pt x="3370" y="3068"/>
                  <a:pt x="3364" y="3130"/>
                </a:cubicBezTo>
                <a:cubicBezTo>
                  <a:pt x="3357" y="3192"/>
                  <a:pt x="3374" y="3243"/>
                  <a:pt x="3402" y="3242"/>
                </a:cubicBezTo>
                <a:cubicBezTo>
                  <a:pt x="3430" y="3241"/>
                  <a:pt x="3457" y="3191"/>
                  <a:pt x="3464" y="3129"/>
                </a:cubicBezTo>
                <a:cubicBezTo>
                  <a:pt x="3470" y="3067"/>
                  <a:pt x="3453" y="3017"/>
                  <a:pt x="3426" y="3017"/>
                </a:cubicBezTo>
                <a:close/>
                <a:moveTo>
                  <a:pt x="3563" y="3017"/>
                </a:moveTo>
                <a:cubicBezTo>
                  <a:pt x="3535" y="3018"/>
                  <a:pt x="3507" y="3068"/>
                  <a:pt x="3500" y="3130"/>
                </a:cubicBezTo>
                <a:cubicBezTo>
                  <a:pt x="3494" y="3193"/>
                  <a:pt x="3511" y="3243"/>
                  <a:pt x="3539" y="3242"/>
                </a:cubicBezTo>
                <a:cubicBezTo>
                  <a:pt x="3567" y="3241"/>
                  <a:pt x="3594" y="3191"/>
                  <a:pt x="3601" y="3129"/>
                </a:cubicBezTo>
                <a:cubicBezTo>
                  <a:pt x="3607" y="3067"/>
                  <a:pt x="3590" y="3017"/>
                  <a:pt x="3563" y="3017"/>
                </a:cubicBezTo>
                <a:close/>
                <a:moveTo>
                  <a:pt x="4694" y="3017"/>
                </a:moveTo>
                <a:cubicBezTo>
                  <a:pt x="4666" y="3018"/>
                  <a:pt x="4640" y="3068"/>
                  <a:pt x="4634" y="3130"/>
                </a:cubicBezTo>
                <a:cubicBezTo>
                  <a:pt x="4629" y="3193"/>
                  <a:pt x="4647" y="3243"/>
                  <a:pt x="4675" y="3242"/>
                </a:cubicBezTo>
                <a:cubicBezTo>
                  <a:pt x="4702" y="3241"/>
                  <a:pt x="4729" y="3191"/>
                  <a:pt x="4734" y="3129"/>
                </a:cubicBezTo>
                <a:cubicBezTo>
                  <a:pt x="4739" y="3067"/>
                  <a:pt x="4721" y="3017"/>
                  <a:pt x="4694" y="3017"/>
                </a:cubicBezTo>
                <a:close/>
                <a:moveTo>
                  <a:pt x="4850" y="3017"/>
                </a:moveTo>
                <a:cubicBezTo>
                  <a:pt x="4822" y="3018"/>
                  <a:pt x="4795" y="3068"/>
                  <a:pt x="4790" y="3130"/>
                </a:cubicBezTo>
                <a:cubicBezTo>
                  <a:pt x="4785" y="3192"/>
                  <a:pt x="4803" y="3243"/>
                  <a:pt x="4831" y="3242"/>
                </a:cubicBezTo>
                <a:cubicBezTo>
                  <a:pt x="4859" y="3241"/>
                  <a:pt x="4885" y="3191"/>
                  <a:pt x="4890" y="3129"/>
                </a:cubicBezTo>
                <a:cubicBezTo>
                  <a:pt x="4895" y="3067"/>
                  <a:pt x="4878" y="3017"/>
                  <a:pt x="4850" y="3017"/>
                </a:cubicBezTo>
                <a:close/>
                <a:moveTo>
                  <a:pt x="404" y="3068"/>
                </a:moveTo>
                <a:cubicBezTo>
                  <a:pt x="376" y="3068"/>
                  <a:pt x="345" y="3119"/>
                  <a:pt x="335" y="3181"/>
                </a:cubicBezTo>
                <a:cubicBezTo>
                  <a:pt x="325" y="3242"/>
                  <a:pt x="340" y="3291"/>
                  <a:pt x="367" y="3291"/>
                </a:cubicBezTo>
                <a:cubicBezTo>
                  <a:pt x="395" y="3290"/>
                  <a:pt x="425" y="3241"/>
                  <a:pt x="435" y="3179"/>
                </a:cubicBezTo>
                <a:cubicBezTo>
                  <a:pt x="445" y="3117"/>
                  <a:pt x="431" y="3067"/>
                  <a:pt x="404" y="3068"/>
                </a:cubicBezTo>
                <a:close/>
                <a:moveTo>
                  <a:pt x="559" y="3068"/>
                </a:moveTo>
                <a:cubicBezTo>
                  <a:pt x="532" y="3068"/>
                  <a:pt x="501" y="3119"/>
                  <a:pt x="491" y="3181"/>
                </a:cubicBezTo>
                <a:cubicBezTo>
                  <a:pt x="482" y="3243"/>
                  <a:pt x="496" y="3291"/>
                  <a:pt x="524" y="3291"/>
                </a:cubicBezTo>
                <a:cubicBezTo>
                  <a:pt x="552" y="3290"/>
                  <a:pt x="582" y="3241"/>
                  <a:pt x="592" y="3179"/>
                </a:cubicBezTo>
                <a:cubicBezTo>
                  <a:pt x="601" y="3117"/>
                  <a:pt x="587" y="3067"/>
                  <a:pt x="559" y="3068"/>
                </a:cubicBezTo>
                <a:close/>
                <a:moveTo>
                  <a:pt x="696" y="3068"/>
                </a:moveTo>
                <a:cubicBezTo>
                  <a:pt x="669" y="3068"/>
                  <a:pt x="638" y="3119"/>
                  <a:pt x="628" y="3181"/>
                </a:cubicBezTo>
                <a:cubicBezTo>
                  <a:pt x="619" y="3242"/>
                  <a:pt x="633" y="3293"/>
                  <a:pt x="661" y="3292"/>
                </a:cubicBezTo>
                <a:cubicBezTo>
                  <a:pt x="688" y="3292"/>
                  <a:pt x="719" y="3241"/>
                  <a:pt x="729" y="3179"/>
                </a:cubicBezTo>
                <a:cubicBezTo>
                  <a:pt x="738" y="3117"/>
                  <a:pt x="724" y="3067"/>
                  <a:pt x="696" y="3068"/>
                </a:cubicBezTo>
                <a:close/>
                <a:moveTo>
                  <a:pt x="1125" y="3068"/>
                </a:moveTo>
                <a:cubicBezTo>
                  <a:pt x="1097" y="3068"/>
                  <a:pt x="1067" y="3119"/>
                  <a:pt x="1058" y="3181"/>
                </a:cubicBezTo>
                <a:cubicBezTo>
                  <a:pt x="1049" y="3243"/>
                  <a:pt x="1064" y="3293"/>
                  <a:pt x="1091" y="3292"/>
                </a:cubicBezTo>
                <a:cubicBezTo>
                  <a:pt x="1119" y="3292"/>
                  <a:pt x="1149" y="3241"/>
                  <a:pt x="1158" y="3179"/>
                </a:cubicBezTo>
                <a:cubicBezTo>
                  <a:pt x="1167" y="3117"/>
                  <a:pt x="1153" y="3067"/>
                  <a:pt x="1125" y="3068"/>
                </a:cubicBezTo>
                <a:close/>
                <a:moveTo>
                  <a:pt x="1261" y="3068"/>
                </a:moveTo>
                <a:cubicBezTo>
                  <a:pt x="1234" y="3068"/>
                  <a:pt x="1204" y="3119"/>
                  <a:pt x="1195" y="3181"/>
                </a:cubicBezTo>
                <a:cubicBezTo>
                  <a:pt x="1186" y="3243"/>
                  <a:pt x="1201" y="3293"/>
                  <a:pt x="1229" y="3292"/>
                </a:cubicBezTo>
                <a:cubicBezTo>
                  <a:pt x="1257" y="3292"/>
                  <a:pt x="1286" y="3241"/>
                  <a:pt x="1295" y="3179"/>
                </a:cubicBezTo>
                <a:cubicBezTo>
                  <a:pt x="1304" y="3117"/>
                  <a:pt x="1289" y="3067"/>
                  <a:pt x="1261" y="3068"/>
                </a:cubicBezTo>
                <a:close/>
                <a:moveTo>
                  <a:pt x="1418" y="3068"/>
                </a:moveTo>
                <a:cubicBezTo>
                  <a:pt x="1390" y="3068"/>
                  <a:pt x="1360" y="3119"/>
                  <a:pt x="1351" y="3181"/>
                </a:cubicBezTo>
                <a:cubicBezTo>
                  <a:pt x="1342" y="3243"/>
                  <a:pt x="1358" y="3293"/>
                  <a:pt x="1385" y="3292"/>
                </a:cubicBezTo>
                <a:cubicBezTo>
                  <a:pt x="1413" y="3292"/>
                  <a:pt x="1442" y="3241"/>
                  <a:pt x="1451" y="3179"/>
                </a:cubicBezTo>
                <a:cubicBezTo>
                  <a:pt x="1460" y="3117"/>
                  <a:pt x="1445" y="3067"/>
                  <a:pt x="1418" y="3068"/>
                </a:cubicBezTo>
                <a:close/>
                <a:moveTo>
                  <a:pt x="1554" y="3068"/>
                </a:moveTo>
                <a:cubicBezTo>
                  <a:pt x="1526" y="3068"/>
                  <a:pt x="1497" y="3119"/>
                  <a:pt x="1488" y="3181"/>
                </a:cubicBezTo>
                <a:cubicBezTo>
                  <a:pt x="1479" y="3243"/>
                  <a:pt x="1494" y="3293"/>
                  <a:pt x="1522" y="3292"/>
                </a:cubicBezTo>
                <a:cubicBezTo>
                  <a:pt x="1550" y="3292"/>
                  <a:pt x="1579" y="3241"/>
                  <a:pt x="1588" y="3179"/>
                </a:cubicBezTo>
                <a:cubicBezTo>
                  <a:pt x="1597" y="3117"/>
                  <a:pt x="1582" y="3067"/>
                  <a:pt x="1554" y="3068"/>
                </a:cubicBezTo>
                <a:close/>
                <a:moveTo>
                  <a:pt x="1710" y="3068"/>
                </a:moveTo>
                <a:cubicBezTo>
                  <a:pt x="1682" y="3068"/>
                  <a:pt x="1653" y="3119"/>
                  <a:pt x="1644" y="3181"/>
                </a:cubicBezTo>
                <a:cubicBezTo>
                  <a:pt x="1636" y="3243"/>
                  <a:pt x="1651" y="3293"/>
                  <a:pt x="1679" y="3292"/>
                </a:cubicBezTo>
                <a:cubicBezTo>
                  <a:pt x="1706" y="3292"/>
                  <a:pt x="1736" y="3241"/>
                  <a:pt x="1745" y="3179"/>
                </a:cubicBezTo>
                <a:cubicBezTo>
                  <a:pt x="1753" y="3117"/>
                  <a:pt x="1737" y="3067"/>
                  <a:pt x="1710" y="3068"/>
                </a:cubicBezTo>
                <a:close/>
                <a:moveTo>
                  <a:pt x="1847" y="3068"/>
                </a:moveTo>
                <a:cubicBezTo>
                  <a:pt x="1819" y="3068"/>
                  <a:pt x="1790" y="3119"/>
                  <a:pt x="1781" y="3181"/>
                </a:cubicBezTo>
                <a:cubicBezTo>
                  <a:pt x="1773" y="3243"/>
                  <a:pt x="1788" y="3293"/>
                  <a:pt x="1816" y="3292"/>
                </a:cubicBezTo>
                <a:cubicBezTo>
                  <a:pt x="1844" y="3292"/>
                  <a:pt x="1873" y="3241"/>
                  <a:pt x="1881" y="3179"/>
                </a:cubicBezTo>
                <a:cubicBezTo>
                  <a:pt x="1890" y="3117"/>
                  <a:pt x="1874" y="3067"/>
                  <a:pt x="1847" y="3068"/>
                </a:cubicBezTo>
                <a:close/>
                <a:moveTo>
                  <a:pt x="1983" y="3068"/>
                </a:moveTo>
                <a:cubicBezTo>
                  <a:pt x="1955" y="3068"/>
                  <a:pt x="1926" y="3119"/>
                  <a:pt x="1918" y="3181"/>
                </a:cubicBezTo>
                <a:cubicBezTo>
                  <a:pt x="1910" y="3243"/>
                  <a:pt x="1925" y="3293"/>
                  <a:pt x="1953" y="3292"/>
                </a:cubicBezTo>
                <a:cubicBezTo>
                  <a:pt x="1981" y="3292"/>
                  <a:pt x="2010" y="3241"/>
                  <a:pt x="2018" y="3179"/>
                </a:cubicBezTo>
                <a:cubicBezTo>
                  <a:pt x="2026" y="3117"/>
                  <a:pt x="2010" y="3067"/>
                  <a:pt x="1983" y="3068"/>
                </a:cubicBezTo>
                <a:close/>
                <a:moveTo>
                  <a:pt x="2139" y="3068"/>
                </a:moveTo>
                <a:cubicBezTo>
                  <a:pt x="2111" y="3068"/>
                  <a:pt x="2083" y="3119"/>
                  <a:pt x="2074" y="3181"/>
                </a:cubicBezTo>
                <a:cubicBezTo>
                  <a:pt x="2066" y="3243"/>
                  <a:pt x="2082" y="3293"/>
                  <a:pt x="2109" y="3292"/>
                </a:cubicBezTo>
                <a:cubicBezTo>
                  <a:pt x="2137" y="3292"/>
                  <a:pt x="2166" y="3241"/>
                  <a:pt x="2174" y="3179"/>
                </a:cubicBezTo>
                <a:cubicBezTo>
                  <a:pt x="2182" y="3117"/>
                  <a:pt x="2166" y="3067"/>
                  <a:pt x="2139" y="3068"/>
                </a:cubicBezTo>
                <a:close/>
                <a:moveTo>
                  <a:pt x="2275" y="3068"/>
                </a:moveTo>
                <a:cubicBezTo>
                  <a:pt x="2248" y="3068"/>
                  <a:pt x="2219" y="3119"/>
                  <a:pt x="2211" y="3181"/>
                </a:cubicBezTo>
                <a:cubicBezTo>
                  <a:pt x="2203" y="3243"/>
                  <a:pt x="2219" y="3293"/>
                  <a:pt x="2247" y="3292"/>
                </a:cubicBezTo>
                <a:cubicBezTo>
                  <a:pt x="2274" y="3292"/>
                  <a:pt x="2303" y="3241"/>
                  <a:pt x="2311" y="3179"/>
                </a:cubicBezTo>
                <a:cubicBezTo>
                  <a:pt x="2319" y="3117"/>
                  <a:pt x="2303" y="3067"/>
                  <a:pt x="2275" y="3068"/>
                </a:cubicBezTo>
                <a:close/>
                <a:moveTo>
                  <a:pt x="2412" y="3068"/>
                </a:moveTo>
                <a:cubicBezTo>
                  <a:pt x="2384" y="3068"/>
                  <a:pt x="2355" y="3119"/>
                  <a:pt x="2348" y="3181"/>
                </a:cubicBezTo>
                <a:cubicBezTo>
                  <a:pt x="2340" y="3243"/>
                  <a:pt x="2356" y="3293"/>
                  <a:pt x="2384" y="3292"/>
                </a:cubicBezTo>
                <a:cubicBezTo>
                  <a:pt x="2411" y="3292"/>
                  <a:pt x="2440" y="3241"/>
                  <a:pt x="2448" y="3179"/>
                </a:cubicBezTo>
                <a:cubicBezTo>
                  <a:pt x="2455" y="3117"/>
                  <a:pt x="2439" y="3067"/>
                  <a:pt x="2412" y="3068"/>
                </a:cubicBezTo>
                <a:close/>
                <a:moveTo>
                  <a:pt x="2568" y="3068"/>
                </a:moveTo>
                <a:cubicBezTo>
                  <a:pt x="2540" y="3068"/>
                  <a:pt x="2512" y="3119"/>
                  <a:pt x="2504" y="3181"/>
                </a:cubicBezTo>
                <a:cubicBezTo>
                  <a:pt x="2496" y="3243"/>
                  <a:pt x="2513" y="3293"/>
                  <a:pt x="2541" y="3292"/>
                </a:cubicBezTo>
                <a:cubicBezTo>
                  <a:pt x="2568" y="3292"/>
                  <a:pt x="2597" y="3241"/>
                  <a:pt x="2604" y="3179"/>
                </a:cubicBezTo>
                <a:cubicBezTo>
                  <a:pt x="2612" y="3117"/>
                  <a:pt x="2596" y="3067"/>
                  <a:pt x="2568" y="3068"/>
                </a:cubicBezTo>
                <a:close/>
                <a:moveTo>
                  <a:pt x="2704" y="3068"/>
                </a:moveTo>
                <a:cubicBezTo>
                  <a:pt x="2677" y="3068"/>
                  <a:pt x="2648" y="3119"/>
                  <a:pt x="2641" y="3181"/>
                </a:cubicBezTo>
                <a:cubicBezTo>
                  <a:pt x="2633" y="3243"/>
                  <a:pt x="2650" y="3293"/>
                  <a:pt x="2677" y="3292"/>
                </a:cubicBezTo>
                <a:cubicBezTo>
                  <a:pt x="2705" y="3292"/>
                  <a:pt x="2734" y="3241"/>
                  <a:pt x="2741" y="3179"/>
                </a:cubicBezTo>
                <a:cubicBezTo>
                  <a:pt x="2748" y="3117"/>
                  <a:pt x="2732" y="3067"/>
                  <a:pt x="2704" y="3068"/>
                </a:cubicBezTo>
                <a:close/>
                <a:moveTo>
                  <a:pt x="2841" y="3068"/>
                </a:moveTo>
                <a:cubicBezTo>
                  <a:pt x="2814" y="3068"/>
                  <a:pt x="2785" y="3119"/>
                  <a:pt x="2778" y="3181"/>
                </a:cubicBezTo>
                <a:cubicBezTo>
                  <a:pt x="2770" y="3243"/>
                  <a:pt x="2787" y="3293"/>
                  <a:pt x="2814" y="3292"/>
                </a:cubicBezTo>
                <a:cubicBezTo>
                  <a:pt x="2842" y="3292"/>
                  <a:pt x="2871" y="3241"/>
                  <a:pt x="2878" y="3179"/>
                </a:cubicBezTo>
                <a:cubicBezTo>
                  <a:pt x="2885" y="3117"/>
                  <a:pt x="2869" y="3067"/>
                  <a:pt x="2841" y="3068"/>
                </a:cubicBezTo>
                <a:close/>
                <a:moveTo>
                  <a:pt x="2997" y="3068"/>
                </a:moveTo>
                <a:cubicBezTo>
                  <a:pt x="2969" y="3068"/>
                  <a:pt x="2941" y="3119"/>
                  <a:pt x="2934" y="3181"/>
                </a:cubicBezTo>
                <a:cubicBezTo>
                  <a:pt x="2927" y="3243"/>
                  <a:pt x="2944" y="3293"/>
                  <a:pt x="2971" y="3292"/>
                </a:cubicBezTo>
                <a:cubicBezTo>
                  <a:pt x="2999" y="3292"/>
                  <a:pt x="3027" y="3241"/>
                  <a:pt x="3034" y="3179"/>
                </a:cubicBezTo>
                <a:cubicBezTo>
                  <a:pt x="3041" y="3117"/>
                  <a:pt x="3025" y="3067"/>
                  <a:pt x="2997" y="3068"/>
                </a:cubicBezTo>
                <a:close/>
                <a:moveTo>
                  <a:pt x="3133" y="3068"/>
                </a:moveTo>
                <a:cubicBezTo>
                  <a:pt x="3106" y="3068"/>
                  <a:pt x="3078" y="3119"/>
                  <a:pt x="3071" y="3181"/>
                </a:cubicBezTo>
                <a:cubicBezTo>
                  <a:pt x="3064" y="3243"/>
                  <a:pt x="3080" y="3293"/>
                  <a:pt x="3108" y="3292"/>
                </a:cubicBezTo>
                <a:cubicBezTo>
                  <a:pt x="3136" y="3292"/>
                  <a:pt x="3164" y="3241"/>
                  <a:pt x="3171" y="3179"/>
                </a:cubicBezTo>
                <a:cubicBezTo>
                  <a:pt x="3178" y="3117"/>
                  <a:pt x="3161" y="3067"/>
                  <a:pt x="3133" y="3068"/>
                </a:cubicBezTo>
                <a:close/>
                <a:moveTo>
                  <a:pt x="15874" y="3068"/>
                </a:moveTo>
                <a:cubicBezTo>
                  <a:pt x="15847" y="3068"/>
                  <a:pt x="15830" y="3119"/>
                  <a:pt x="15837" y="3182"/>
                </a:cubicBezTo>
                <a:cubicBezTo>
                  <a:pt x="15844" y="3245"/>
                  <a:pt x="15872" y="3296"/>
                  <a:pt x="15900" y="3295"/>
                </a:cubicBezTo>
                <a:cubicBezTo>
                  <a:pt x="15928" y="3295"/>
                  <a:pt x="15944" y="3244"/>
                  <a:pt x="15937" y="3181"/>
                </a:cubicBezTo>
                <a:cubicBezTo>
                  <a:pt x="15930" y="3118"/>
                  <a:pt x="15902" y="3067"/>
                  <a:pt x="15874" y="3068"/>
                </a:cubicBezTo>
                <a:close/>
                <a:moveTo>
                  <a:pt x="16031" y="3068"/>
                </a:moveTo>
                <a:cubicBezTo>
                  <a:pt x="16003" y="3068"/>
                  <a:pt x="15987" y="3119"/>
                  <a:pt x="15994" y="3182"/>
                </a:cubicBezTo>
                <a:cubicBezTo>
                  <a:pt x="16001" y="3245"/>
                  <a:pt x="16029" y="3296"/>
                  <a:pt x="16056" y="3295"/>
                </a:cubicBezTo>
                <a:cubicBezTo>
                  <a:pt x="16084" y="3295"/>
                  <a:pt x="16102" y="3244"/>
                  <a:pt x="16094" y="3181"/>
                </a:cubicBezTo>
                <a:cubicBezTo>
                  <a:pt x="16087" y="3118"/>
                  <a:pt x="16059" y="3067"/>
                  <a:pt x="16031" y="3068"/>
                </a:cubicBezTo>
                <a:close/>
                <a:moveTo>
                  <a:pt x="16168" y="3068"/>
                </a:moveTo>
                <a:cubicBezTo>
                  <a:pt x="16140" y="3068"/>
                  <a:pt x="16123" y="3119"/>
                  <a:pt x="16130" y="3182"/>
                </a:cubicBezTo>
                <a:cubicBezTo>
                  <a:pt x="16138" y="3245"/>
                  <a:pt x="16166" y="3296"/>
                  <a:pt x="16194" y="3295"/>
                </a:cubicBezTo>
                <a:cubicBezTo>
                  <a:pt x="16222" y="3295"/>
                  <a:pt x="16238" y="3244"/>
                  <a:pt x="16231" y="3181"/>
                </a:cubicBezTo>
                <a:cubicBezTo>
                  <a:pt x="16224" y="3118"/>
                  <a:pt x="16195" y="3067"/>
                  <a:pt x="16168" y="3068"/>
                </a:cubicBezTo>
                <a:close/>
                <a:moveTo>
                  <a:pt x="17182" y="3068"/>
                </a:moveTo>
                <a:cubicBezTo>
                  <a:pt x="17155" y="3068"/>
                  <a:pt x="17139" y="3119"/>
                  <a:pt x="17148" y="3182"/>
                </a:cubicBezTo>
                <a:cubicBezTo>
                  <a:pt x="17156" y="3245"/>
                  <a:pt x="17185" y="3296"/>
                  <a:pt x="17213" y="3295"/>
                </a:cubicBezTo>
                <a:cubicBezTo>
                  <a:pt x="17241" y="3295"/>
                  <a:pt x="17257" y="3244"/>
                  <a:pt x="17248" y="3181"/>
                </a:cubicBezTo>
                <a:cubicBezTo>
                  <a:pt x="17240" y="3118"/>
                  <a:pt x="17210" y="3067"/>
                  <a:pt x="17182" y="3068"/>
                </a:cubicBezTo>
                <a:close/>
                <a:moveTo>
                  <a:pt x="17319" y="3068"/>
                </a:moveTo>
                <a:cubicBezTo>
                  <a:pt x="17292" y="3068"/>
                  <a:pt x="17276" y="3119"/>
                  <a:pt x="17284" y="3182"/>
                </a:cubicBezTo>
                <a:cubicBezTo>
                  <a:pt x="17293" y="3245"/>
                  <a:pt x="17322" y="3296"/>
                  <a:pt x="17350" y="3295"/>
                </a:cubicBezTo>
                <a:cubicBezTo>
                  <a:pt x="17378" y="3295"/>
                  <a:pt x="17394" y="3244"/>
                  <a:pt x="17385" y="3181"/>
                </a:cubicBezTo>
                <a:cubicBezTo>
                  <a:pt x="17377" y="3118"/>
                  <a:pt x="17347" y="3067"/>
                  <a:pt x="17319" y="3068"/>
                </a:cubicBezTo>
                <a:close/>
                <a:moveTo>
                  <a:pt x="130" y="3118"/>
                </a:moveTo>
                <a:cubicBezTo>
                  <a:pt x="103" y="3118"/>
                  <a:pt x="72" y="3169"/>
                  <a:pt x="62" y="3231"/>
                </a:cubicBezTo>
                <a:cubicBezTo>
                  <a:pt x="52" y="3293"/>
                  <a:pt x="65" y="3342"/>
                  <a:pt x="93" y="3341"/>
                </a:cubicBezTo>
                <a:cubicBezTo>
                  <a:pt x="121" y="3340"/>
                  <a:pt x="152" y="3291"/>
                  <a:pt x="162" y="3229"/>
                </a:cubicBezTo>
                <a:cubicBezTo>
                  <a:pt x="172" y="3168"/>
                  <a:pt x="158" y="3117"/>
                  <a:pt x="130" y="3118"/>
                </a:cubicBezTo>
                <a:close/>
                <a:moveTo>
                  <a:pt x="267" y="3118"/>
                </a:moveTo>
                <a:cubicBezTo>
                  <a:pt x="239" y="3118"/>
                  <a:pt x="208" y="3169"/>
                  <a:pt x="198" y="3231"/>
                </a:cubicBezTo>
                <a:cubicBezTo>
                  <a:pt x="188" y="3293"/>
                  <a:pt x="202" y="3342"/>
                  <a:pt x="230" y="3341"/>
                </a:cubicBezTo>
                <a:cubicBezTo>
                  <a:pt x="258" y="3340"/>
                  <a:pt x="288" y="3291"/>
                  <a:pt x="298" y="3229"/>
                </a:cubicBezTo>
                <a:cubicBezTo>
                  <a:pt x="309" y="3168"/>
                  <a:pt x="294" y="3117"/>
                  <a:pt x="267" y="3118"/>
                </a:cubicBezTo>
                <a:close/>
                <a:moveTo>
                  <a:pt x="13435" y="3118"/>
                </a:moveTo>
                <a:cubicBezTo>
                  <a:pt x="13407" y="3118"/>
                  <a:pt x="13388" y="3170"/>
                  <a:pt x="13392" y="3233"/>
                </a:cubicBezTo>
                <a:cubicBezTo>
                  <a:pt x="13396" y="3295"/>
                  <a:pt x="13422" y="3346"/>
                  <a:pt x="13450" y="3346"/>
                </a:cubicBezTo>
                <a:cubicBezTo>
                  <a:pt x="13478" y="3345"/>
                  <a:pt x="13497" y="3294"/>
                  <a:pt x="13493" y="3231"/>
                </a:cubicBezTo>
                <a:cubicBezTo>
                  <a:pt x="13489" y="3168"/>
                  <a:pt x="13463" y="3117"/>
                  <a:pt x="13435" y="3118"/>
                </a:cubicBezTo>
                <a:close/>
                <a:moveTo>
                  <a:pt x="13571" y="3118"/>
                </a:moveTo>
                <a:cubicBezTo>
                  <a:pt x="13543" y="3118"/>
                  <a:pt x="13525" y="3170"/>
                  <a:pt x="13529" y="3233"/>
                </a:cubicBezTo>
                <a:cubicBezTo>
                  <a:pt x="13533" y="3295"/>
                  <a:pt x="13560" y="3346"/>
                  <a:pt x="13588" y="3346"/>
                </a:cubicBezTo>
                <a:cubicBezTo>
                  <a:pt x="13615" y="3345"/>
                  <a:pt x="13634" y="3294"/>
                  <a:pt x="13630" y="3231"/>
                </a:cubicBezTo>
                <a:cubicBezTo>
                  <a:pt x="13625" y="3168"/>
                  <a:pt x="13599" y="3117"/>
                  <a:pt x="13571" y="3118"/>
                </a:cubicBezTo>
                <a:close/>
                <a:moveTo>
                  <a:pt x="13728" y="3118"/>
                </a:moveTo>
                <a:cubicBezTo>
                  <a:pt x="13700" y="3118"/>
                  <a:pt x="13681" y="3170"/>
                  <a:pt x="13685" y="3233"/>
                </a:cubicBezTo>
                <a:cubicBezTo>
                  <a:pt x="13690" y="3295"/>
                  <a:pt x="13716" y="3346"/>
                  <a:pt x="13744" y="3346"/>
                </a:cubicBezTo>
                <a:cubicBezTo>
                  <a:pt x="13772" y="3345"/>
                  <a:pt x="13791" y="3294"/>
                  <a:pt x="13786" y="3231"/>
                </a:cubicBezTo>
                <a:cubicBezTo>
                  <a:pt x="13782" y="3168"/>
                  <a:pt x="13755" y="3117"/>
                  <a:pt x="13728" y="3118"/>
                </a:cubicBezTo>
                <a:close/>
                <a:moveTo>
                  <a:pt x="13864" y="3118"/>
                </a:moveTo>
                <a:cubicBezTo>
                  <a:pt x="13836" y="3118"/>
                  <a:pt x="13818" y="3170"/>
                  <a:pt x="13822" y="3233"/>
                </a:cubicBezTo>
                <a:cubicBezTo>
                  <a:pt x="13827" y="3295"/>
                  <a:pt x="13854" y="3346"/>
                  <a:pt x="13882" y="3346"/>
                </a:cubicBezTo>
                <a:cubicBezTo>
                  <a:pt x="13910" y="3345"/>
                  <a:pt x="13928" y="3294"/>
                  <a:pt x="13923" y="3231"/>
                </a:cubicBezTo>
                <a:cubicBezTo>
                  <a:pt x="13918" y="3168"/>
                  <a:pt x="13892" y="3117"/>
                  <a:pt x="13864" y="3118"/>
                </a:cubicBezTo>
                <a:close/>
                <a:moveTo>
                  <a:pt x="14001" y="3118"/>
                </a:moveTo>
                <a:cubicBezTo>
                  <a:pt x="13973" y="3118"/>
                  <a:pt x="13954" y="3170"/>
                  <a:pt x="13959" y="3233"/>
                </a:cubicBezTo>
                <a:cubicBezTo>
                  <a:pt x="13964" y="3295"/>
                  <a:pt x="13991" y="3346"/>
                  <a:pt x="14018" y="3346"/>
                </a:cubicBezTo>
                <a:cubicBezTo>
                  <a:pt x="14046" y="3345"/>
                  <a:pt x="14065" y="3294"/>
                  <a:pt x="14060" y="3231"/>
                </a:cubicBezTo>
                <a:cubicBezTo>
                  <a:pt x="14055" y="3168"/>
                  <a:pt x="14028" y="3117"/>
                  <a:pt x="14001" y="3118"/>
                </a:cubicBezTo>
                <a:close/>
                <a:moveTo>
                  <a:pt x="14157" y="3118"/>
                </a:moveTo>
                <a:cubicBezTo>
                  <a:pt x="14129" y="3118"/>
                  <a:pt x="14110" y="3170"/>
                  <a:pt x="14116" y="3233"/>
                </a:cubicBezTo>
                <a:cubicBezTo>
                  <a:pt x="14120" y="3295"/>
                  <a:pt x="14147" y="3346"/>
                  <a:pt x="14175" y="3346"/>
                </a:cubicBezTo>
                <a:cubicBezTo>
                  <a:pt x="14203" y="3345"/>
                  <a:pt x="14221" y="3294"/>
                  <a:pt x="14216" y="3231"/>
                </a:cubicBezTo>
                <a:cubicBezTo>
                  <a:pt x="14211" y="3168"/>
                  <a:pt x="14185" y="3117"/>
                  <a:pt x="14157" y="3118"/>
                </a:cubicBezTo>
                <a:close/>
                <a:moveTo>
                  <a:pt x="14294" y="3118"/>
                </a:moveTo>
                <a:cubicBezTo>
                  <a:pt x="14266" y="3118"/>
                  <a:pt x="14247" y="3170"/>
                  <a:pt x="14252" y="3233"/>
                </a:cubicBezTo>
                <a:cubicBezTo>
                  <a:pt x="14258" y="3295"/>
                  <a:pt x="14285" y="3346"/>
                  <a:pt x="14313" y="3346"/>
                </a:cubicBezTo>
                <a:cubicBezTo>
                  <a:pt x="14341" y="3345"/>
                  <a:pt x="14358" y="3294"/>
                  <a:pt x="14353" y="3231"/>
                </a:cubicBezTo>
                <a:cubicBezTo>
                  <a:pt x="14348" y="3168"/>
                  <a:pt x="14322" y="3117"/>
                  <a:pt x="14294" y="3118"/>
                </a:cubicBezTo>
                <a:close/>
                <a:moveTo>
                  <a:pt x="14450" y="3118"/>
                </a:moveTo>
                <a:cubicBezTo>
                  <a:pt x="14422" y="3118"/>
                  <a:pt x="14404" y="3170"/>
                  <a:pt x="14409" y="3233"/>
                </a:cubicBezTo>
                <a:cubicBezTo>
                  <a:pt x="14415" y="3295"/>
                  <a:pt x="14441" y="3346"/>
                  <a:pt x="14469" y="3346"/>
                </a:cubicBezTo>
                <a:cubicBezTo>
                  <a:pt x="14497" y="3345"/>
                  <a:pt x="14515" y="3294"/>
                  <a:pt x="14510" y="3231"/>
                </a:cubicBezTo>
                <a:cubicBezTo>
                  <a:pt x="14504" y="3168"/>
                  <a:pt x="14477" y="3117"/>
                  <a:pt x="14450" y="3118"/>
                </a:cubicBezTo>
                <a:close/>
                <a:moveTo>
                  <a:pt x="14587" y="3118"/>
                </a:moveTo>
                <a:cubicBezTo>
                  <a:pt x="14559" y="3118"/>
                  <a:pt x="14541" y="3170"/>
                  <a:pt x="14546" y="3233"/>
                </a:cubicBezTo>
                <a:cubicBezTo>
                  <a:pt x="14552" y="3295"/>
                  <a:pt x="14578" y="3346"/>
                  <a:pt x="14606" y="3346"/>
                </a:cubicBezTo>
                <a:cubicBezTo>
                  <a:pt x="14634" y="3345"/>
                  <a:pt x="14652" y="3294"/>
                  <a:pt x="14646" y="3231"/>
                </a:cubicBezTo>
                <a:cubicBezTo>
                  <a:pt x="14641" y="3168"/>
                  <a:pt x="14614" y="3117"/>
                  <a:pt x="14587" y="3118"/>
                </a:cubicBezTo>
                <a:close/>
                <a:moveTo>
                  <a:pt x="14723" y="3118"/>
                </a:moveTo>
                <a:cubicBezTo>
                  <a:pt x="14695" y="3118"/>
                  <a:pt x="14677" y="3170"/>
                  <a:pt x="14683" y="3233"/>
                </a:cubicBezTo>
                <a:cubicBezTo>
                  <a:pt x="14689" y="3295"/>
                  <a:pt x="14716" y="3346"/>
                  <a:pt x="14744" y="3346"/>
                </a:cubicBezTo>
                <a:cubicBezTo>
                  <a:pt x="14771" y="3345"/>
                  <a:pt x="14790" y="3294"/>
                  <a:pt x="14784" y="3231"/>
                </a:cubicBezTo>
                <a:cubicBezTo>
                  <a:pt x="14778" y="3168"/>
                  <a:pt x="14751" y="3117"/>
                  <a:pt x="14723" y="3118"/>
                </a:cubicBezTo>
                <a:close/>
                <a:moveTo>
                  <a:pt x="14879" y="3118"/>
                </a:moveTo>
                <a:cubicBezTo>
                  <a:pt x="14851" y="3118"/>
                  <a:pt x="14834" y="3170"/>
                  <a:pt x="14839" y="3233"/>
                </a:cubicBezTo>
                <a:cubicBezTo>
                  <a:pt x="14845" y="3295"/>
                  <a:pt x="14873" y="3346"/>
                  <a:pt x="14901" y="3346"/>
                </a:cubicBezTo>
                <a:cubicBezTo>
                  <a:pt x="14928" y="3345"/>
                  <a:pt x="14946" y="3294"/>
                  <a:pt x="14940" y="3231"/>
                </a:cubicBezTo>
                <a:cubicBezTo>
                  <a:pt x="14934" y="3168"/>
                  <a:pt x="14907" y="3117"/>
                  <a:pt x="14879" y="3118"/>
                </a:cubicBezTo>
                <a:close/>
                <a:moveTo>
                  <a:pt x="15015" y="3118"/>
                </a:moveTo>
                <a:cubicBezTo>
                  <a:pt x="14988" y="3118"/>
                  <a:pt x="14970" y="3170"/>
                  <a:pt x="14976" y="3233"/>
                </a:cubicBezTo>
                <a:cubicBezTo>
                  <a:pt x="14982" y="3295"/>
                  <a:pt x="15010" y="3346"/>
                  <a:pt x="15037" y="3346"/>
                </a:cubicBezTo>
                <a:cubicBezTo>
                  <a:pt x="15065" y="3345"/>
                  <a:pt x="15083" y="3294"/>
                  <a:pt x="15077" y="3231"/>
                </a:cubicBezTo>
                <a:cubicBezTo>
                  <a:pt x="15071" y="3168"/>
                  <a:pt x="15043" y="3117"/>
                  <a:pt x="15015" y="3118"/>
                </a:cubicBezTo>
                <a:close/>
                <a:moveTo>
                  <a:pt x="15152" y="3118"/>
                </a:moveTo>
                <a:cubicBezTo>
                  <a:pt x="15125" y="3118"/>
                  <a:pt x="15107" y="3170"/>
                  <a:pt x="15113" y="3233"/>
                </a:cubicBezTo>
                <a:cubicBezTo>
                  <a:pt x="15119" y="3295"/>
                  <a:pt x="15147" y="3346"/>
                  <a:pt x="15175" y="3346"/>
                </a:cubicBezTo>
                <a:cubicBezTo>
                  <a:pt x="15203" y="3345"/>
                  <a:pt x="15220" y="3294"/>
                  <a:pt x="15214" y="3231"/>
                </a:cubicBezTo>
                <a:cubicBezTo>
                  <a:pt x="15208" y="3168"/>
                  <a:pt x="15180" y="3117"/>
                  <a:pt x="15152" y="3118"/>
                </a:cubicBezTo>
                <a:close/>
                <a:moveTo>
                  <a:pt x="15309" y="3118"/>
                </a:moveTo>
                <a:cubicBezTo>
                  <a:pt x="15281" y="3118"/>
                  <a:pt x="15263" y="3170"/>
                  <a:pt x="15270" y="3233"/>
                </a:cubicBezTo>
                <a:cubicBezTo>
                  <a:pt x="15276" y="3295"/>
                  <a:pt x="15303" y="3346"/>
                  <a:pt x="15331" y="3346"/>
                </a:cubicBezTo>
                <a:cubicBezTo>
                  <a:pt x="15359" y="3345"/>
                  <a:pt x="15377" y="3294"/>
                  <a:pt x="15370" y="3231"/>
                </a:cubicBezTo>
                <a:cubicBezTo>
                  <a:pt x="15364" y="3168"/>
                  <a:pt x="15336" y="3117"/>
                  <a:pt x="15309" y="3118"/>
                </a:cubicBezTo>
                <a:close/>
                <a:moveTo>
                  <a:pt x="15445" y="3118"/>
                </a:moveTo>
                <a:cubicBezTo>
                  <a:pt x="15417" y="3118"/>
                  <a:pt x="15400" y="3170"/>
                  <a:pt x="15406" y="3233"/>
                </a:cubicBezTo>
                <a:cubicBezTo>
                  <a:pt x="15413" y="3295"/>
                  <a:pt x="15441" y="3346"/>
                  <a:pt x="15469" y="3346"/>
                </a:cubicBezTo>
                <a:cubicBezTo>
                  <a:pt x="15497" y="3345"/>
                  <a:pt x="15514" y="3294"/>
                  <a:pt x="15507" y="3231"/>
                </a:cubicBezTo>
                <a:cubicBezTo>
                  <a:pt x="15501" y="3168"/>
                  <a:pt x="15473" y="3117"/>
                  <a:pt x="15445" y="3118"/>
                </a:cubicBezTo>
                <a:close/>
                <a:moveTo>
                  <a:pt x="15601" y="3118"/>
                </a:moveTo>
                <a:cubicBezTo>
                  <a:pt x="15574" y="3118"/>
                  <a:pt x="15556" y="3170"/>
                  <a:pt x="15563" y="3233"/>
                </a:cubicBezTo>
                <a:cubicBezTo>
                  <a:pt x="15569" y="3295"/>
                  <a:pt x="15597" y="3346"/>
                  <a:pt x="15625" y="3346"/>
                </a:cubicBezTo>
                <a:cubicBezTo>
                  <a:pt x="15653" y="3345"/>
                  <a:pt x="15670" y="3294"/>
                  <a:pt x="15664" y="3231"/>
                </a:cubicBezTo>
                <a:cubicBezTo>
                  <a:pt x="15657" y="3168"/>
                  <a:pt x="15629" y="3117"/>
                  <a:pt x="15601" y="3118"/>
                </a:cubicBezTo>
                <a:close/>
                <a:moveTo>
                  <a:pt x="15738" y="3118"/>
                </a:moveTo>
                <a:cubicBezTo>
                  <a:pt x="15710" y="3118"/>
                  <a:pt x="15693" y="3170"/>
                  <a:pt x="15700" y="3233"/>
                </a:cubicBezTo>
                <a:cubicBezTo>
                  <a:pt x="15706" y="3295"/>
                  <a:pt x="15735" y="3346"/>
                  <a:pt x="15763" y="3346"/>
                </a:cubicBezTo>
                <a:cubicBezTo>
                  <a:pt x="15791" y="3345"/>
                  <a:pt x="15807" y="3294"/>
                  <a:pt x="15800" y="3231"/>
                </a:cubicBezTo>
                <a:cubicBezTo>
                  <a:pt x="15794" y="3168"/>
                  <a:pt x="15766" y="3117"/>
                  <a:pt x="15738" y="3118"/>
                </a:cubicBezTo>
                <a:close/>
                <a:moveTo>
                  <a:pt x="11854" y="3168"/>
                </a:moveTo>
                <a:cubicBezTo>
                  <a:pt x="11826" y="3169"/>
                  <a:pt x="11805" y="3220"/>
                  <a:pt x="11808" y="3283"/>
                </a:cubicBezTo>
                <a:cubicBezTo>
                  <a:pt x="11810" y="3345"/>
                  <a:pt x="11835" y="3395"/>
                  <a:pt x="11863" y="3394"/>
                </a:cubicBezTo>
                <a:cubicBezTo>
                  <a:pt x="11891" y="3394"/>
                  <a:pt x="11911" y="3344"/>
                  <a:pt x="11909" y="3281"/>
                </a:cubicBezTo>
                <a:cubicBezTo>
                  <a:pt x="11906" y="3219"/>
                  <a:pt x="11882" y="3168"/>
                  <a:pt x="11854" y="3168"/>
                </a:cubicBezTo>
                <a:close/>
                <a:moveTo>
                  <a:pt x="12010" y="3168"/>
                </a:moveTo>
                <a:cubicBezTo>
                  <a:pt x="11982" y="3169"/>
                  <a:pt x="11962" y="3220"/>
                  <a:pt x="11964" y="3283"/>
                </a:cubicBezTo>
                <a:cubicBezTo>
                  <a:pt x="11967" y="3346"/>
                  <a:pt x="11992" y="3395"/>
                  <a:pt x="12020" y="3394"/>
                </a:cubicBezTo>
                <a:cubicBezTo>
                  <a:pt x="12048" y="3394"/>
                  <a:pt x="12068" y="3344"/>
                  <a:pt x="12065" y="3281"/>
                </a:cubicBezTo>
                <a:cubicBezTo>
                  <a:pt x="12062" y="3219"/>
                  <a:pt x="12038" y="3168"/>
                  <a:pt x="12010" y="3168"/>
                </a:cubicBezTo>
                <a:close/>
                <a:moveTo>
                  <a:pt x="12146" y="3168"/>
                </a:moveTo>
                <a:cubicBezTo>
                  <a:pt x="12119" y="3169"/>
                  <a:pt x="12098" y="3220"/>
                  <a:pt x="12101" y="3283"/>
                </a:cubicBezTo>
                <a:cubicBezTo>
                  <a:pt x="12104" y="3346"/>
                  <a:pt x="12129" y="3395"/>
                  <a:pt x="12157" y="3394"/>
                </a:cubicBezTo>
                <a:cubicBezTo>
                  <a:pt x="12185" y="3394"/>
                  <a:pt x="12205" y="3344"/>
                  <a:pt x="12202" y="3281"/>
                </a:cubicBezTo>
                <a:cubicBezTo>
                  <a:pt x="12199" y="3219"/>
                  <a:pt x="12174" y="3168"/>
                  <a:pt x="12146" y="3168"/>
                </a:cubicBezTo>
                <a:close/>
                <a:moveTo>
                  <a:pt x="12283" y="3168"/>
                </a:moveTo>
                <a:cubicBezTo>
                  <a:pt x="12255" y="3169"/>
                  <a:pt x="12235" y="3220"/>
                  <a:pt x="12238" y="3283"/>
                </a:cubicBezTo>
                <a:cubicBezTo>
                  <a:pt x="12241" y="3346"/>
                  <a:pt x="12266" y="3395"/>
                  <a:pt x="12294" y="3394"/>
                </a:cubicBezTo>
                <a:cubicBezTo>
                  <a:pt x="12322" y="3394"/>
                  <a:pt x="12342" y="3344"/>
                  <a:pt x="12339" y="3281"/>
                </a:cubicBezTo>
                <a:cubicBezTo>
                  <a:pt x="12336" y="3218"/>
                  <a:pt x="12311" y="3168"/>
                  <a:pt x="12283" y="3168"/>
                </a:cubicBezTo>
                <a:close/>
                <a:moveTo>
                  <a:pt x="12420" y="3168"/>
                </a:moveTo>
                <a:cubicBezTo>
                  <a:pt x="12392" y="3169"/>
                  <a:pt x="12372" y="3220"/>
                  <a:pt x="12376" y="3283"/>
                </a:cubicBezTo>
                <a:cubicBezTo>
                  <a:pt x="12379" y="3346"/>
                  <a:pt x="12403" y="3395"/>
                  <a:pt x="12431" y="3394"/>
                </a:cubicBezTo>
                <a:cubicBezTo>
                  <a:pt x="12459" y="3394"/>
                  <a:pt x="12479" y="3344"/>
                  <a:pt x="12476" y="3281"/>
                </a:cubicBezTo>
                <a:cubicBezTo>
                  <a:pt x="12472" y="3219"/>
                  <a:pt x="12447" y="3168"/>
                  <a:pt x="12420" y="3168"/>
                </a:cubicBezTo>
                <a:close/>
                <a:moveTo>
                  <a:pt x="12576" y="3168"/>
                </a:moveTo>
                <a:cubicBezTo>
                  <a:pt x="12548" y="3169"/>
                  <a:pt x="12529" y="3220"/>
                  <a:pt x="12532" y="3283"/>
                </a:cubicBezTo>
                <a:cubicBezTo>
                  <a:pt x="12535" y="3346"/>
                  <a:pt x="12560" y="3395"/>
                  <a:pt x="12588" y="3394"/>
                </a:cubicBezTo>
                <a:cubicBezTo>
                  <a:pt x="12616" y="3394"/>
                  <a:pt x="12636" y="3344"/>
                  <a:pt x="12632" y="3281"/>
                </a:cubicBezTo>
                <a:cubicBezTo>
                  <a:pt x="12629" y="3219"/>
                  <a:pt x="12604" y="3168"/>
                  <a:pt x="12576" y="3168"/>
                </a:cubicBezTo>
                <a:close/>
                <a:moveTo>
                  <a:pt x="12713" y="3168"/>
                </a:moveTo>
                <a:cubicBezTo>
                  <a:pt x="12685" y="3169"/>
                  <a:pt x="12665" y="3220"/>
                  <a:pt x="12669" y="3283"/>
                </a:cubicBezTo>
                <a:cubicBezTo>
                  <a:pt x="12672" y="3346"/>
                  <a:pt x="12697" y="3395"/>
                  <a:pt x="12725" y="3394"/>
                </a:cubicBezTo>
                <a:cubicBezTo>
                  <a:pt x="12753" y="3394"/>
                  <a:pt x="12773" y="3344"/>
                  <a:pt x="12769" y="3281"/>
                </a:cubicBezTo>
                <a:cubicBezTo>
                  <a:pt x="12765" y="3218"/>
                  <a:pt x="12741" y="3168"/>
                  <a:pt x="12713" y="3168"/>
                </a:cubicBezTo>
                <a:close/>
                <a:moveTo>
                  <a:pt x="12869" y="3168"/>
                </a:moveTo>
                <a:cubicBezTo>
                  <a:pt x="12841" y="3169"/>
                  <a:pt x="12822" y="3220"/>
                  <a:pt x="12825" y="3283"/>
                </a:cubicBezTo>
                <a:cubicBezTo>
                  <a:pt x="12829" y="3346"/>
                  <a:pt x="12854" y="3395"/>
                  <a:pt x="12882" y="3394"/>
                </a:cubicBezTo>
                <a:cubicBezTo>
                  <a:pt x="12910" y="3394"/>
                  <a:pt x="12929" y="3344"/>
                  <a:pt x="12925" y="3281"/>
                </a:cubicBezTo>
                <a:cubicBezTo>
                  <a:pt x="12922" y="3218"/>
                  <a:pt x="12896" y="3168"/>
                  <a:pt x="12869" y="3168"/>
                </a:cubicBezTo>
                <a:close/>
                <a:moveTo>
                  <a:pt x="13005" y="3168"/>
                </a:moveTo>
                <a:cubicBezTo>
                  <a:pt x="12978" y="3169"/>
                  <a:pt x="12958" y="3220"/>
                  <a:pt x="12962" y="3283"/>
                </a:cubicBezTo>
                <a:cubicBezTo>
                  <a:pt x="12966" y="3346"/>
                  <a:pt x="12991" y="3395"/>
                  <a:pt x="13019" y="3394"/>
                </a:cubicBezTo>
                <a:cubicBezTo>
                  <a:pt x="13047" y="3394"/>
                  <a:pt x="13067" y="3344"/>
                  <a:pt x="13063" y="3281"/>
                </a:cubicBezTo>
                <a:cubicBezTo>
                  <a:pt x="13059" y="3218"/>
                  <a:pt x="13033" y="3168"/>
                  <a:pt x="13005" y="3168"/>
                </a:cubicBezTo>
                <a:close/>
                <a:moveTo>
                  <a:pt x="13142" y="3168"/>
                </a:moveTo>
                <a:cubicBezTo>
                  <a:pt x="13115" y="3169"/>
                  <a:pt x="13095" y="3220"/>
                  <a:pt x="13099" y="3283"/>
                </a:cubicBezTo>
                <a:cubicBezTo>
                  <a:pt x="13103" y="3346"/>
                  <a:pt x="13128" y="3397"/>
                  <a:pt x="13156" y="3396"/>
                </a:cubicBezTo>
                <a:cubicBezTo>
                  <a:pt x="13184" y="3395"/>
                  <a:pt x="13204" y="3344"/>
                  <a:pt x="13200" y="3281"/>
                </a:cubicBezTo>
                <a:cubicBezTo>
                  <a:pt x="13196" y="3218"/>
                  <a:pt x="13170" y="3168"/>
                  <a:pt x="13142" y="3168"/>
                </a:cubicBezTo>
                <a:close/>
                <a:moveTo>
                  <a:pt x="13298" y="3168"/>
                </a:moveTo>
                <a:cubicBezTo>
                  <a:pt x="13270" y="3169"/>
                  <a:pt x="13251" y="3220"/>
                  <a:pt x="13255" y="3283"/>
                </a:cubicBezTo>
                <a:cubicBezTo>
                  <a:pt x="13259" y="3346"/>
                  <a:pt x="13285" y="3397"/>
                  <a:pt x="13313" y="3396"/>
                </a:cubicBezTo>
                <a:cubicBezTo>
                  <a:pt x="13341" y="3395"/>
                  <a:pt x="13360" y="3344"/>
                  <a:pt x="13356" y="3281"/>
                </a:cubicBezTo>
                <a:cubicBezTo>
                  <a:pt x="13352" y="3218"/>
                  <a:pt x="13326" y="3168"/>
                  <a:pt x="13298" y="3168"/>
                </a:cubicBezTo>
                <a:close/>
                <a:moveTo>
                  <a:pt x="9278" y="3218"/>
                </a:moveTo>
                <a:cubicBezTo>
                  <a:pt x="9250" y="3219"/>
                  <a:pt x="9228" y="3271"/>
                  <a:pt x="9227" y="3333"/>
                </a:cubicBezTo>
                <a:cubicBezTo>
                  <a:pt x="9227" y="3396"/>
                  <a:pt x="9250" y="3445"/>
                  <a:pt x="9277" y="3445"/>
                </a:cubicBezTo>
                <a:cubicBezTo>
                  <a:pt x="9305" y="3444"/>
                  <a:pt x="9328" y="3392"/>
                  <a:pt x="9328" y="3330"/>
                </a:cubicBezTo>
                <a:cubicBezTo>
                  <a:pt x="9328" y="3267"/>
                  <a:pt x="9306" y="3218"/>
                  <a:pt x="9278" y="3218"/>
                </a:cubicBezTo>
                <a:close/>
                <a:moveTo>
                  <a:pt x="9415" y="3218"/>
                </a:moveTo>
                <a:cubicBezTo>
                  <a:pt x="9387" y="3219"/>
                  <a:pt x="9364" y="3271"/>
                  <a:pt x="9364" y="3333"/>
                </a:cubicBezTo>
                <a:cubicBezTo>
                  <a:pt x="9364" y="3396"/>
                  <a:pt x="9386" y="3445"/>
                  <a:pt x="9414" y="3445"/>
                </a:cubicBezTo>
                <a:cubicBezTo>
                  <a:pt x="9442" y="3444"/>
                  <a:pt x="9465" y="3392"/>
                  <a:pt x="9465" y="3330"/>
                </a:cubicBezTo>
                <a:cubicBezTo>
                  <a:pt x="9465" y="3267"/>
                  <a:pt x="9443" y="3218"/>
                  <a:pt x="9415" y="3218"/>
                </a:cubicBezTo>
                <a:close/>
                <a:moveTo>
                  <a:pt x="10000" y="3218"/>
                </a:moveTo>
                <a:cubicBezTo>
                  <a:pt x="9972" y="3219"/>
                  <a:pt x="9950" y="3271"/>
                  <a:pt x="9951" y="3333"/>
                </a:cubicBezTo>
                <a:cubicBezTo>
                  <a:pt x="9951" y="3396"/>
                  <a:pt x="9974" y="3445"/>
                  <a:pt x="10002" y="3445"/>
                </a:cubicBezTo>
                <a:cubicBezTo>
                  <a:pt x="10030" y="3444"/>
                  <a:pt x="10052" y="3392"/>
                  <a:pt x="10052" y="3330"/>
                </a:cubicBezTo>
                <a:cubicBezTo>
                  <a:pt x="10051" y="3267"/>
                  <a:pt x="10028" y="3218"/>
                  <a:pt x="10000" y="3218"/>
                </a:cubicBezTo>
                <a:close/>
                <a:moveTo>
                  <a:pt x="10136" y="3218"/>
                </a:moveTo>
                <a:cubicBezTo>
                  <a:pt x="10109" y="3219"/>
                  <a:pt x="10087" y="3271"/>
                  <a:pt x="10088" y="3333"/>
                </a:cubicBezTo>
                <a:cubicBezTo>
                  <a:pt x="10088" y="3396"/>
                  <a:pt x="10111" y="3445"/>
                  <a:pt x="10139" y="3445"/>
                </a:cubicBezTo>
                <a:cubicBezTo>
                  <a:pt x="10167" y="3444"/>
                  <a:pt x="10189" y="3392"/>
                  <a:pt x="10188" y="3330"/>
                </a:cubicBezTo>
                <a:cubicBezTo>
                  <a:pt x="10188" y="3267"/>
                  <a:pt x="10164" y="3218"/>
                  <a:pt x="10136" y="3218"/>
                </a:cubicBezTo>
                <a:close/>
                <a:moveTo>
                  <a:pt x="10273" y="3218"/>
                </a:moveTo>
                <a:cubicBezTo>
                  <a:pt x="10246" y="3219"/>
                  <a:pt x="10224" y="3271"/>
                  <a:pt x="10224" y="3333"/>
                </a:cubicBezTo>
                <a:cubicBezTo>
                  <a:pt x="10225" y="3396"/>
                  <a:pt x="10248" y="3445"/>
                  <a:pt x="10276" y="3445"/>
                </a:cubicBezTo>
                <a:cubicBezTo>
                  <a:pt x="10304" y="3444"/>
                  <a:pt x="10326" y="3392"/>
                  <a:pt x="10325" y="3330"/>
                </a:cubicBezTo>
                <a:cubicBezTo>
                  <a:pt x="10324" y="3267"/>
                  <a:pt x="10301" y="3218"/>
                  <a:pt x="10273" y="3218"/>
                </a:cubicBezTo>
                <a:close/>
                <a:moveTo>
                  <a:pt x="10429" y="3218"/>
                </a:moveTo>
                <a:cubicBezTo>
                  <a:pt x="10401" y="3219"/>
                  <a:pt x="10380" y="3270"/>
                  <a:pt x="10381" y="3333"/>
                </a:cubicBezTo>
                <a:cubicBezTo>
                  <a:pt x="10382" y="3396"/>
                  <a:pt x="10405" y="3445"/>
                  <a:pt x="10433" y="3445"/>
                </a:cubicBezTo>
                <a:cubicBezTo>
                  <a:pt x="10461" y="3444"/>
                  <a:pt x="10483" y="3392"/>
                  <a:pt x="10482" y="3330"/>
                </a:cubicBezTo>
                <a:cubicBezTo>
                  <a:pt x="10481" y="3267"/>
                  <a:pt x="10457" y="3218"/>
                  <a:pt x="10429" y="3218"/>
                </a:cubicBezTo>
                <a:close/>
                <a:moveTo>
                  <a:pt x="10566" y="3218"/>
                </a:moveTo>
                <a:cubicBezTo>
                  <a:pt x="10538" y="3219"/>
                  <a:pt x="10517" y="3271"/>
                  <a:pt x="10518" y="3333"/>
                </a:cubicBezTo>
                <a:cubicBezTo>
                  <a:pt x="10519" y="3396"/>
                  <a:pt x="10542" y="3445"/>
                  <a:pt x="10570" y="3445"/>
                </a:cubicBezTo>
                <a:cubicBezTo>
                  <a:pt x="10598" y="3444"/>
                  <a:pt x="10620" y="3393"/>
                  <a:pt x="10618" y="3330"/>
                </a:cubicBezTo>
                <a:cubicBezTo>
                  <a:pt x="10617" y="3267"/>
                  <a:pt x="10594" y="3218"/>
                  <a:pt x="10566" y="3218"/>
                </a:cubicBezTo>
                <a:close/>
                <a:moveTo>
                  <a:pt x="10722" y="3218"/>
                </a:moveTo>
                <a:cubicBezTo>
                  <a:pt x="10695" y="3219"/>
                  <a:pt x="10673" y="3271"/>
                  <a:pt x="10674" y="3333"/>
                </a:cubicBezTo>
                <a:cubicBezTo>
                  <a:pt x="10675" y="3396"/>
                  <a:pt x="10699" y="3445"/>
                  <a:pt x="10727" y="3445"/>
                </a:cubicBezTo>
                <a:cubicBezTo>
                  <a:pt x="10755" y="3444"/>
                  <a:pt x="10776" y="3393"/>
                  <a:pt x="10775" y="3330"/>
                </a:cubicBezTo>
                <a:cubicBezTo>
                  <a:pt x="10774" y="3267"/>
                  <a:pt x="10750" y="3218"/>
                  <a:pt x="10722" y="3218"/>
                </a:cubicBezTo>
                <a:close/>
                <a:moveTo>
                  <a:pt x="10859" y="3218"/>
                </a:moveTo>
                <a:cubicBezTo>
                  <a:pt x="10831" y="3219"/>
                  <a:pt x="10810" y="3271"/>
                  <a:pt x="10811" y="3333"/>
                </a:cubicBezTo>
                <a:cubicBezTo>
                  <a:pt x="10812" y="3396"/>
                  <a:pt x="10836" y="3445"/>
                  <a:pt x="10864" y="3445"/>
                </a:cubicBezTo>
                <a:cubicBezTo>
                  <a:pt x="10892" y="3444"/>
                  <a:pt x="10913" y="3393"/>
                  <a:pt x="10912" y="3330"/>
                </a:cubicBezTo>
                <a:cubicBezTo>
                  <a:pt x="10910" y="3267"/>
                  <a:pt x="10886" y="3218"/>
                  <a:pt x="10859" y="3218"/>
                </a:cubicBezTo>
                <a:close/>
                <a:moveTo>
                  <a:pt x="10995" y="3218"/>
                </a:moveTo>
                <a:cubicBezTo>
                  <a:pt x="10968" y="3219"/>
                  <a:pt x="10946" y="3271"/>
                  <a:pt x="10948" y="3333"/>
                </a:cubicBezTo>
                <a:cubicBezTo>
                  <a:pt x="10949" y="3396"/>
                  <a:pt x="10973" y="3445"/>
                  <a:pt x="11001" y="3445"/>
                </a:cubicBezTo>
                <a:cubicBezTo>
                  <a:pt x="11029" y="3444"/>
                  <a:pt x="11050" y="3393"/>
                  <a:pt x="11049" y="3330"/>
                </a:cubicBezTo>
                <a:cubicBezTo>
                  <a:pt x="11047" y="3267"/>
                  <a:pt x="11023" y="3218"/>
                  <a:pt x="10995" y="3218"/>
                </a:cubicBezTo>
                <a:close/>
                <a:moveTo>
                  <a:pt x="11132" y="3218"/>
                </a:moveTo>
                <a:cubicBezTo>
                  <a:pt x="11104" y="3219"/>
                  <a:pt x="11083" y="3271"/>
                  <a:pt x="11085" y="3333"/>
                </a:cubicBezTo>
                <a:cubicBezTo>
                  <a:pt x="11086" y="3396"/>
                  <a:pt x="11111" y="3445"/>
                  <a:pt x="11138" y="3445"/>
                </a:cubicBezTo>
                <a:cubicBezTo>
                  <a:pt x="11166" y="3444"/>
                  <a:pt x="11187" y="3393"/>
                  <a:pt x="11185" y="3330"/>
                </a:cubicBezTo>
                <a:cubicBezTo>
                  <a:pt x="11184" y="3267"/>
                  <a:pt x="11159" y="3218"/>
                  <a:pt x="11132" y="3218"/>
                </a:cubicBezTo>
                <a:close/>
                <a:moveTo>
                  <a:pt x="11288" y="3218"/>
                </a:moveTo>
                <a:cubicBezTo>
                  <a:pt x="11260" y="3219"/>
                  <a:pt x="11239" y="3271"/>
                  <a:pt x="11241" y="3333"/>
                </a:cubicBezTo>
                <a:cubicBezTo>
                  <a:pt x="11243" y="3396"/>
                  <a:pt x="11267" y="3445"/>
                  <a:pt x="11295" y="3445"/>
                </a:cubicBezTo>
                <a:cubicBezTo>
                  <a:pt x="11323" y="3444"/>
                  <a:pt x="11344" y="3393"/>
                  <a:pt x="11342" y="3330"/>
                </a:cubicBezTo>
                <a:cubicBezTo>
                  <a:pt x="11340" y="3267"/>
                  <a:pt x="11316" y="3218"/>
                  <a:pt x="11288" y="3218"/>
                </a:cubicBezTo>
                <a:close/>
                <a:moveTo>
                  <a:pt x="11425" y="3218"/>
                </a:moveTo>
                <a:cubicBezTo>
                  <a:pt x="11397" y="3219"/>
                  <a:pt x="11376" y="3271"/>
                  <a:pt x="11378" y="3333"/>
                </a:cubicBezTo>
                <a:cubicBezTo>
                  <a:pt x="11380" y="3396"/>
                  <a:pt x="11404" y="3445"/>
                  <a:pt x="11432" y="3445"/>
                </a:cubicBezTo>
                <a:cubicBezTo>
                  <a:pt x="11460" y="3444"/>
                  <a:pt x="11481" y="3393"/>
                  <a:pt x="11479" y="3330"/>
                </a:cubicBezTo>
                <a:cubicBezTo>
                  <a:pt x="11477" y="3267"/>
                  <a:pt x="11453" y="3218"/>
                  <a:pt x="11425" y="3218"/>
                </a:cubicBezTo>
                <a:close/>
                <a:moveTo>
                  <a:pt x="11581" y="3218"/>
                </a:moveTo>
                <a:cubicBezTo>
                  <a:pt x="11553" y="3219"/>
                  <a:pt x="11532" y="3271"/>
                  <a:pt x="11534" y="3333"/>
                </a:cubicBezTo>
                <a:cubicBezTo>
                  <a:pt x="11536" y="3396"/>
                  <a:pt x="11561" y="3445"/>
                  <a:pt x="11589" y="3445"/>
                </a:cubicBezTo>
                <a:cubicBezTo>
                  <a:pt x="11617" y="3444"/>
                  <a:pt x="11637" y="3393"/>
                  <a:pt x="11635" y="3330"/>
                </a:cubicBezTo>
                <a:cubicBezTo>
                  <a:pt x="11633" y="3267"/>
                  <a:pt x="11608" y="3218"/>
                  <a:pt x="11581" y="3218"/>
                </a:cubicBezTo>
                <a:close/>
                <a:moveTo>
                  <a:pt x="11718" y="3218"/>
                </a:moveTo>
                <a:cubicBezTo>
                  <a:pt x="11690" y="3219"/>
                  <a:pt x="11669" y="3271"/>
                  <a:pt x="11671" y="3333"/>
                </a:cubicBezTo>
                <a:cubicBezTo>
                  <a:pt x="11673" y="3396"/>
                  <a:pt x="11698" y="3445"/>
                  <a:pt x="11726" y="3445"/>
                </a:cubicBezTo>
                <a:cubicBezTo>
                  <a:pt x="11754" y="3444"/>
                  <a:pt x="11774" y="3393"/>
                  <a:pt x="11772" y="3330"/>
                </a:cubicBezTo>
                <a:cubicBezTo>
                  <a:pt x="11769" y="3267"/>
                  <a:pt x="11745" y="3218"/>
                  <a:pt x="11718" y="3218"/>
                </a:cubicBezTo>
                <a:close/>
                <a:moveTo>
                  <a:pt x="3524" y="3319"/>
                </a:moveTo>
                <a:cubicBezTo>
                  <a:pt x="3496" y="3320"/>
                  <a:pt x="3468" y="3370"/>
                  <a:pt x="3461" y="3432"/>
                </a:cubicBezTo>
                <a:cubicBezTo>
                  <a:pt x="3455" y="3494"/>
                  <a:pt x="3472" y="3544"/>
                  <a:pt x="3500" y="3544"/>
                </a:cubicBezTo>
                <a:cubicBezTo>
                  <a:pt x="3528" y="3543"/>
                  <a:pt x="3556" y="3493"/>
                  <a:pt x="3562" y="3431"/>
                </a:cubicBezTo>
                <a:cubicBezTo>
                  <a:pt x="3569" y="3369"/>
                  <a:pt x="3551" y="3318"/>
                  <a:pt x="3524" y="3319"/>
                </a:cubicBezTo>
                <a:close/>
                <a:moveTo>
                  <a:pt x="4538" y="3319"/>
                </a:moveTo>
                <a:cubicBezTo>
                  <a:pt x="4510" y="3320"/>
                  <a:pt x="4483" y="3370"/>
                  <a:pt x="4478" y="3432"/>
                </a:cubicBezTo>
                <a:cubicBezTo>
                  <a:pt x="4472" y="3494"/>
                  <a:pt x="4490" y="3544"/>
                  <a:pt x="4518" y="3544"/>
                </a:cubicBezTo>
                <a:cubicBezTo>
                  <a:pt x="4546" y="3543"/>
                  <a:pt x="4573" y="3493"/>
                  <a:pt x="4578" y="3431"/>
                </a:cubicBezTo>
                <a:cubicBezTo>
                  <a:pt x="4583" y="3369"/>
                  <a:pt x="4566" y="3318"/>
                  <a:pt x="4538" y="3319"/>
                </a:cubicBezTo>
                <a:close/>
                <a:moveTo>
                  <a:pt x="4675" y="3319"/>
                </a:moveTo>
                <a:cubicBezTo>
                  <a:pt x="4647" y="3320"/>
                  <a:pt x="4620" y="3370"/>
                  <a:pt x="4615" y="3432"/>
                </a:cubicBezTo>
                <a:cubicBezTo>
                  <a:pt x="4609" y="3494"/>
                  <a:pt x="4627" y="3544"/>
                  <a:pt x="4655" y="3544"/>
                </a:cubicBezTo>
                <a:cubicBezTo>
                  <a:pt x="4683" y="3543"/>
                  <a:pt x="4710" y="3493"/>
                  <a:pt x="4715" y="3431"/>
                </a:cubicBezTo>
                <a:cubicBezTo>
                  <a:pt x="4720" y="3368"/>
                  <a:pt x="4702" y="3318"/>
                  <a:pt x="4675" y="3319"/>
                </a:cubicBezTo>
                <a:close/>
                <a:moveTo>
                  <a:pt x="4811" y="3319"/>
                </a:moveTo>
                <a:cubicBezTo>
                  <a:pt x="4783" y="3320"/>
                  <a:pt x="4756" y="3370"/>
                  <a:pt x="4751" y="3432"/>
                </a:cubicBezTo>
                <a:cubicBezTo>
                  <a:pt x="4746" y="3494"/>
                  <a:pt x="4765" y="3544"/>
                  <a:pt x="4793" y="3544"/>
                </a:cubicBezTo>
                <a:cubicBezTo>
                  <a:pt x="4820" y="3543"/>
                  <a:pt x="4847" y="3493"/>
                  <a:pt x="4852" y="3431"/>
                </a:cubicBezTo>
                <a:cubicBezTo>
                  <a:pt x="4857" y="3368"/>
                  <a:pt x="4839" y="3318"/>
                  <a:pt x="4811" y="3319"/>
                </a:cubicBezTo>
                <a:close/>
                <a:moveTo>
                  <a:pt x="4967" y="3319"/>
                </a:moveTo>
                <a:cubicBezTo>
                  <a:pt x="4939" y="3320"/>
                  <a:pt x="4912" y="3370"/>
                  <a:pt x="4907" y="3432"/>
                </a:cubicBezTo>
                <a:cubicBezTo>
                  <a:pt x="4902" y="3494"/>
                  <a:pt x="4921" y="3544"/>
                  <a:pt x="4949" y="3544"/>
                </a:cubicBezTo>
                <a:cubicBezTo>
                  <a:pt x="4977" y="3543"/>
                  <a:pt x="5003" y="3493"/>
                  <a:pt x="5008" y="3431"/>
                </a:cubicBezTo>
                <a:cubicBezTo>
                  <a:pt x="5013" y="3368"/>
                  <a:pt x="4994" y="3318"/>
                  <a:pt x="4967" y="3319"/>
                </a:cubicBezTo>
                <a:close/>
                <a:moveTo>
                  <a:pt x="5103" y="3319"/>
                </a:moveTo>
                <a:cubicBezTo>
                  <a:pt x="5076" y="3320"/>
                  <a:pt x="5049" y="3370"/>
                  <a:pt x="5044" y="3432"/>
                </a:cubicBezTo>
                <a:cubicBezTo>
                  <a:pt x="5039" y="3494"/>
                  <a:pt x="5058" y="3544"/>
                  <a:pt x="5086" y="3544"/>
                </a:cubicBezTo>
                <a:cubicBezTo>
                  <a:pt x="5114" y="3543"/>
                  <a:pt x="5140" y="3493"/>
                  <a:pt x="5145" y="3431"/>
                </a:cubicBezTo>
                <a:cubicBezTo>
                  <a:pt x="5150" y="3368"/>
                  <a:pt x="5131" y="3318"/>
                  <a:pt x="5103" y="3319"/>
                </a:cubicBezTo>
                <a:close/>
                <a:moveTo>
                  <a:pt x="1379" y="3369"/>
                </a:moveTo>
                <a:cubicBezTo>
                  <a:pt x="1351" y="3370"/>
                  <a:pt x="1321" y="3421"/>
                  <a:pt x="1312" y="3482"/>
                </a:cubicBezTo>
                <a:cubicBezTo>
                  <a:pt x="1303" y="3544"/>
                  <a:pt x="1318" y="3595"/>
                  <a:pt x="1346" y="3594"/>
                </a:cubicBezTo>
                <a:cubicBezTo>
                  <a:pt x="1374" y="3593"/>
                  <a:pt x="1404" y="3543"/>
                  <a:pt x="1413" y="3481"/>
                </a:cubicBezTo>
                <a:cubicBezTo>
                  <a:pt x="1422" y="3419"/>
                  <a:pt x="1406" y="3369"/>
                  <a:pt x="1379" y="3369"/>
                </a:cubicBezTo>
                <a:close/>
                <a:moveTo>
                  <a:pt x="1515" y="3369"/>
                </a:moveTo>
                <a:cubicBezTo>
                  <a:pt x="1487" y="3370"/>
                  <a:pt x="1458" y="3421"/>
                  <a:pt x="1449" y="3482"/>
                </a:cubicBezTo>
                <a:cubicBezTo>
                  <a:pt x="1440" y="3544"/>
                  <a:pt x="1456" y="3595"/>
                  <a:pt x="1484" y="3594"/>
                </a:cubicBezTo>
                <a:cubicBezTo>
                  <a:pt x="1512" y="3593"/>
                  <a:pt x="1541" y="3543"/>
                  <a:pt x="1550" y="3481"/>
                </a:cubicBezTo>
                <a:cubicBezTo>
                  <a:pt x="1558" y="3419"/>
                  <a:pt x="1543" y="3369"/>
                  <a:pt x="1515" y="3369"/>
                </a:cubicBezTo>
                <a:close/>
                <a:moveTo>
                  <a:pt x="1652" y="3369"/>
                </a:moveTo>
                <a:cubicBezTo>
                  <a:pt x="1624" y="3370"/>
                  <a:pt x="1594" y="3421"/>
                  <a:pt x="1586" y="3482"/>
                </a:cubicBezTo>
                <a:cubicBezTo>
                  <a:pt x="1577" y="3544"/>
                  <a:pt x="1593" y="3595"/>
                  <a:pt x="1621" y="3594"/>
                </a:cubicBezTo>
                <a:cubicBezTo>
                  <a:pt x="1648" y="3594"/>
                  <a:pt x="1678" y="3543"/>
                  <a:pt x="1686" y="3481"/>
                </a:cubicBezTo>
                <a:cubicBezTo>
                  <a:pt x="1695" y="3419"/>
                  <a:pt x="1679" y="3369"/>
                  <a:pt x="1652" y="3369"/>
                </a:cubicBezTo>
                <a:close/>
                <a:moveTo>
                  <a:pt x="1807" y="3369"/>
                </a:moveTo>
                <a:cubicBezTo>
                  <a:pt x="1780" y="3370"/>
                  <a:pt x="1751" y="3421"/>
                  <a:pt x="1742" y="3482"/>
                </a:cubicBezTo>
                <a:cubicBezTo>
                  <a:pt x="1734" y="3544"/>
                  <a:pt x="1749" y="3595"/>
                  <a:pt x="1777" y="3594"/>
                </a:cubicBezTo>
                <a:cubicBezTo>
                  <a:pt x="1805" y="3593"/>
                  <a:pt x="1835" y="3543"/>
                  <a:pt x="1843" y="3481"/>
                </a:cubicBezTo>
                <a:cubicBezTo>
                  <a:pt x="1851" y="3419"/>
                  <a:pt x="1835" y="3369"/>
                  <a:pt x="1807" y="3369"/>
                </a:cubicBezTo>
                <a:close/>
                <a:moveTo>
                  <a:pt x="1944" y="3369"/>
                </a:moveTo>
                <a:cubicBezTo>
                  <a:pt x="1917" y="3370"/>
                  <a:pt x="1887" y="3421"/>
                  <a:pt x="1879" y="3482"/>
                </a:cubicBezTo>
                <a:cubicBezTo>
                  <a:pt x="1871" y="3544"/>
                  <a:pt x="1887" y="3595"/>
                  <a:pt x="1914" y="3594"/>
                </a:cubicBezTo>
                <a:cubicBezTo>
                  <a:pt x="1942" y="3593"/>
                  <a:pt x="1972" y="3543"/>
                  <a:pt x="1980" y="3481"/>
                </a:cubicBezTo>
                <a:cubicBezTo>
                  <a:pt x="1988" y="3419"/>
                  <a:pt x="1972" y="3369"/>
                  <a:pt x="1944" y="3369"/>
                </a:cubicBezTo>
                <a:close/>
                <a:moveTo>
                  <a:pt x="2100" y="3369"/>
                </a:moveTo>
                <a:cubicBezTo>
                  <a:pt x="2072" y="3370"/>
                  <a:pt x="2043" y="3421"/>
                  <a:pt x="2035" y="3482"/>
                </a:cubicBezTo>
                <a:cubicBezTo>
                  <a:pt x="2027" y="3544"/>
                  <a:pt x="2043" y="3595"/>
                  <a:pt x="2071" y="3594"/>
                </a:cubicBezTo>
                <a:cubicBezTo>
                  <a:pt x="2099" y="3594"/>
                  <a:pt x="2127" y="3543"/>
                  <a:pt x="2136" y="3481"/>
                </a:cubicBezTo>
                <a:cubicBezTo>
                  <a:pt x="2144" y="3419"/>
                  <a:pt x="2128" y="3369"/>
                  <a:pt x="2100" y="3369"/>
                </a:cubicBezTo>
                <a:close/>
                <a:moveTo>
                  <a:pt x="2236" y="3369"/>
                </a:moveTo>
                <a:cubicBezTo>
                  <a:pt x="2209" y="3370"/>
                  <a:pt x="2180" y="3421"/>
                  <a:pt x="2172" y="3482"/>
                </a:cubicBezTo>
                <a:cubicBezTo>
                  <a:pt x="2164" y="3544"/>
                  <a:pt x="2180" y="3595"/>
                  <a:pt x="2208" y="3594"/>
                </a:cubicBezTo>
                <a:cubicBezTo>
                  <a:pt x="2235" y="3593"/>
                  <a:pt x="2264" y="3543"/>
                  <a:pt x="2272" y="3481"/>
                </a:cubicBezTo>
                <a:cubicBezTo>
                  <a:pt x="2280" y="3419"/>
                  <a:pt x="2264" y="3369"/>
                  <a:pt x="2236" y="3369"/>
                </a:cubicBezTo>
                <a:close/>
                <a:moveTo>
                  <a:pt x="2373" y="3369"/>
                </a:moveTo>
                <a:cubicBezTo>
                  <a:pt x="2345" y="3370"/>
                  <a:pt x="2316" y="3421"/>
                  <a:pt x="2308" y="3482"/>
                </a:cubicBezTo>
                <a:cubicBezTo>
                  <a:pt x="2301" y="3544"/>
                  <a:pt x="2317" y="3595"/>
                  <a:pt x="2345" y="3594"/>
                </a:cubicBezTo>
                <a:cubicBezTo>
                  <a:pt x="2373" y="3593"/>
                  <a:pt x="2402" y="3543"/>
                  <a:pt x="2409" y="3481"/>
                </a:cubicBezTo>
                <a:cubicBezTo>
                  <a:pt x="2417" y="3419"/>
                  <a:pt x="2401" y="3369"/>
                  <a:pt x="2373" y="3369"/>
                </a:cubicBezTo>
                <a:close/>
                <a:moveTo>
                  <a:pt x="2529" y="3369"/>
                </a:moveTo>
                <a:cubicBezTo>
                  <a:pt x="2501" y="3370"/>
                  <a:pt x="2472" y="3421"/>
                  <a:pt x="2465" y="3482"/>
                </a:cubicBezTo>
                <a:cubicBezTo>
                  <a:pt x="2457" y="3544"/>
                  <a:pt x="2474" y="3595"/>
                  <a:pt x="2501" y="3594"/>
                </a:cubicBezTo>
                <a:cubicBezTo>
                  <a:pt x="2529" y="3594"/>
                  <a:pt x="2558" y="3543"/>
                  <a:pt x="2566" y="3481"/>
                </a:cubicBezTo>
                <a:cubicBezTo>
                  <a:pt x="2573" y="3419"/>
                  <a:pt x="2557" y="3369"/>
                  <a:pt x="2529" y="3369"/>
                </a:cubicBezTo>
                <a:close/>
                <a:moveTo>
                  <a:pt x="2666" y="3369"/>
                </a:moveTo>
                <a:cubicBezTo>
                  <a:pt x="2638" y="3370"/>
                  <a:pt x="2609" y="3421"/>
                  <a:pt x="2602" y="3482"/>
                </a:cubicBezTo>
                <a:cubicBezTo>
                  <a:pt x="2594" y="3545"/>
                  <a:pt x="2610" y="3595"/>
                  <a:pt x="2638" y="3594"/>
                </a:cubicBezTo>
                <a:cubicBezTo>
                  <a:pt x="2666" y="3594"/>
                  <a:pt x="2695" y="3543"/>
                  <a:pt x="2702" y="3481"/>
                </a:cubicBezTo>
                <a:cubicBezTo>
                  <a:pt x="2710" y="3419"/>
                  <a:pt x="2694" y="3369"/>
                  <a:pt x="2666" y="3369"/>
                </a:cubicBezTo>
                <a:close/>
                <a:moveTo>
                  <a:pt x="2822" y="3369"/>
                </a:moveTo>
                <a:cubicBezTo>
                  <a:pt x="2794" y="3370"/>
                  <a:pt x="2765" y="3421"/>
                  <a:pt x="2758" y="3482"/>
                </a:cubicBezTo>
                <a:cubicBezTo>
                  <a:pt x="2751" y="3544"/>
                  <a:pt x="2767" y="3595"/>
                  <a:pt x="2795" y="3594"/>
                </a:cubicBezTo>
                <a:cubicBezTo>
                  <a:pt x="2823" y="3593"/>
                  <a:pt x="2852" y="3543"/>
                  <a:pt x="2859" y="3481"/>
                </a:cubicBezTo>
                <a:cubicBezTo>
                  <a:pt x="2866" y="3419"/>
                  <a:pt x="2849" y="3369"/>
                  <a:pt x="2822" y="3369"/>
                </a:cubicBezTo>
                <a:close/>
                <a:moveTo>
                  <a:pt x="2958" y="3369"/>
                </a:moveTo>
                <a:cubicBezTo>
                  <a:pt x="2930" y="3370"/>
                  <a:pt x="2902" y="3421"/>
                  <a:pt x="2895" y="3482"/>
                </a:cubicBezTo>
                <a:cubicBezTo>
                  <a:pt x="2888" y="3545"/>
                  <a:pt x="2904" y="3595"/>
                  <a:pt x="2932" y="3594"/>
                </a:cubicBezTo>
                <a:cubicBezTo>
                  <a:pt x="2960" y="3593"/>
                  <a:pt x="2989" y="3543"/>
                  <a:pt x="2996" y="3481"/>
                </a:cubicBezTo>
                <a:cubicBezTo>
                  <a:pt x="3003" y="3419"/>
                  <a:pt x="2986" y="3369"/>
                  <a:pt x="2958" y="3369"/>
                </a:cubicBezTo>
                <a:close/>
                <a:moveTo>
                  <a:pt x="3095" y="3369"/>
                </a:moveTo>
                <a:cubicBezTo>
                  <a:pt x="3067" y="3370"/>
                  <a:pt x="3039" y="3421"/>
                  <a:pt x="3032" y="3482"/>
                </a:cubicBezTo>
                <a:cubicBezTo>
                  <a:pt x="3025" y="3545"/>
                  <a:pt x="3041" y="3595"/>
                  <a:pt x="3069" y="3594"/>
                </a:cubicBezTo>
                <a:cubicBezTo>
                  <a:pt x="3097" y="3594"/>
                  <a:pt x="3125" y="3543"/>
                  <a:pt x="3132" y="3481"/>
                </a:cubicBezTo>
                <a:cubicBezTo>
                  <a:pt x="3139" y="3419"/>
                  <a:pt x="3122" y="3369"/>
                  <a:pt x="3095" y="3369"/>
                </a:cubicBezTo>
                <a:close/>
                <a:moveTo>
                  <a:pt x="3251" y="3369"/>
                </a:moveTo>
                <a:cubicBezTo>
                  <a:pt x="3223" y="3370"/>
                  <a:pt x="3195" y="3420"/>
                  <a:pt x="3188" y="3482"/>
                </a:cubicBezTo>
                <a:cubicBezTo>
                  <a:pt x="3181" y="3544"/>
                  <a:pt x="3198" y="3595"/>
                  <a:pt x="3226" y="3594"/>
                </a:cubicBezTo>
                <a:cubicBezTo>
                  <a:pt x="3254" y="3593"/>
                  <a:pt x="3282" y="3543"/>
                  <a:pt x="3288" y="3481"/>
                </a:cubicBezTo>
                <a:cubicBezTo>
                  <a:pt x="3295" y="3419"/>
                  <a:pt x="3278" y="3369"/>
                  <a:pt x="3251" y="3369"/>
                </a:cubicBezTo>
                <a:close/>
                <a:moveTo>
                  <a:pt x="3387" y="3369"/>
                </a:moveTo>
                <a:cubicBezTo>
                  <a:pt x="3360" y="3370"/>
                  <a:pt x="3331" y="3420"/>
                  <a:pt x="3324" y="3482"/>
                </a:cubicBezTo>
                <a:cubicBezTo>
                  <a:pt x="3318" y="3545"/>
                  <a:pt x="3335" y="3595"/>
                  <a:pt x="3363" y="3594"/>
                </a:cubicBezTo>
                <a:cubicBezTo>
                  <a:pt x="3391" y="3593"/>
                  <a:pt x="3419" y="3543"/>
                  <a:pt x="3425" y="3481"/>
                </a:cubicBezTo>
                <a:cubicBezTo>
                  <a:pt x="3432" y="3419"/>
                  <a:pt x="3415" y="3369"/>
                  <a:pt x="3387" y="3369"/>
                </a:cubicBezTo>
                <a:close/>
                <a:moveTo>
                  <a:pt x="17358" y="3369"/>
                </a:moveTo>
                <a:cubicBezTo>
                  <a:pt x="17331" y="3370"/>
                  <a:pt x="17315" y="3421"/>
                  <a:pt x="17324" y="3484"/>
                </a:cubicBezTo>
                <a:cubicBezTo>
                  <a:pt x="17332" y="3547"/>
                  <a:pt x="17362" y="3598"/>
                  <a:pt x="17390" y="3597"/>
                </a:cubicBezTo>
                <a:cubicBezTo>
                  <a:pt x="17418" y="3597"/>
                  <a:pt x="17434" y="3546"/>
                  <a:pt x="17425" y="3482"/>
                </a:cubicBezTo>
                <a:cubicBezTo>
                  <a:pt x="17416" y="3419"/>
                  <a:pt x="17386" y="3369"/>
                  <a:pt x="17358" y="3369"/>
                </a:cubicBezTo>
                <a:close/>
                <a:moveTo>
                  <a:pt x="72" y="3420"/>
                </a:moveTo>
                <a:cubicBezTo>
                  <a:pt x="45" y="3420"/>
                  <a:pt x="14" y="3471"/>
                  <a:pt x="3" y="3533"/>
                </a:cubicBezTo>
                <a:cubicBezTo>
                  <a:pt x="-7" y="3594"/>
                  <a:pt x="7" y="3643"/>
                  <a:pt x="35" y="3643"/>
                </a:cubicBezTo>
                <a:cubicBezTo>
                  <a:pt x="63" y="3642"/>
                  <a:pt x="93" y="3593"/>
                  <a:pt x="104" y="3531"/>
                </a:cubicBezTo>
                <a:cubicBezTo>
                  <a:pt x="114" y="3469"/>
                  <a:pt x="100" y="3419"/>
                  <a:pt x="72" y="3420"/>
                </a:cubicBezTo>
                <a:close/>
                <a:moveTo>
                  <a:pt x="209" y="3420"/>
                </a:moveTo>
                <a:cubicBezTo>
                  <a:pt x="181" y="3420"/>
                  <a:pt x="150" y="3471"/>
                  <a:pt x="140" y="3533"/>
                </a:cubicBezTo>
                <a:cubicBezTo>
                  <a:pt x="129" y="3594"/>
                  <a:pt x="144" y="3643"/>
                  <a:pt x="172" y="3643"/>
                </a:cubicBezTo>
                <a:cubicBezTo>
                  <a:pt x="200" y="3642"/>
                  <a:pt x="230" y="3593"/>
                  <a:pt x="240" y="3531"/>
                </a:cubicBezTo>
                <a:cubicBezTo>
                  <a:pt x="250" y="3469"/>
                  <a:pt x="236" y="3419"/>
                  <a:pt x="209" y="3420"/>
                </a:cubicBezTo>
                <a:close/>
                <a:moveTo>
                  <a:pt x="14763" y="3420"/>
                </a:moveTo>
                <a:cubicBezTo>
                  <a:pt x="14735" y="3420"/>
                  <a:pt x="14717" y="3471"/>
                  <a:pt x="14722" y="3534"/>
                </a:cubicBezTo>
                <a:cubicBezTo>
                  <a:pt x="14728" y="3597"/>
                  <a:pt x="14755" y="3648"/>
                  <a:pt x="14783" y="3647"/>
                </a:cubicBezTo>
                <a:cubicBezTo>
                  <a:pt x="14811" y="3647"/>
                  <a:pt x="14829" y="3596"/>
                  <a:pt x="14824" y="3533"/>
                </a:cubicBezTo>
                <a:cubicBezTo>
                  <a:pt x="14818" y="3470"/>
                  <a:pt x="14790" y="3419"/>
                  <a:pt x="14763" y="3420"/>
                </a:cubicBezTo>
                <a:close/>
                <a:moveTo>
                  <a:pt x="14899" y="3420"/>
                </a:moveTo>
                <a:cubicBezTo>
                  <a:pt x="14871" y="3420"/>
                  <a:pt x="14853" y="3471"/>
                  <a:pt x="14859" y="3534"/>
                </a:cubicBezTo>
                <a:cubicBezTo>
                  <a:pt x="14865" y="3597"/>
                  <a:pt x="14892" y="3648"/>
                  <a:pt x="14920" y="3647"/>
                </a:cubicBezTo>
                <a:cubicBezTo>
                  <a:pt x="14948" y="3647"/>
                  <a:pt x="14966" y="3596"/>
                  <a:pt x="14960" y="3533"/>
                </a:cubicBezTo>
                <a:cubicBezTo>
                  <a:pt x="14955" y="3470"/>
                  <a:pt x="14927" y="3419"/>
                  <a:pt x="14899" y="3420"/>
                </a:cubicBezTo>
                <a:close/>
                <a:moveTo>
                  <a:pt x="15055" y="3420"/>
                </a:moveTo>
                <a:cubicBezTo>
                  <a:pt x="15027" y="3420"/>
                  <a:pt x="15009" y="3471"/>
                  <a:pt x="15015" y="3534"/>
                </a:cubicBezTo>
                <a:cubicBezTo>
                  <a:pt x="15021" y="3597"/>
                  <a:pt x="15049" y="3648"/>
                  <a:pt x="15077" y="3647"/>
                </a:cubicBezTo>
                <a:cubicBezTo>
                  <a:pt x="15105" y="3647"/>
                  <a:pt x="15123" y="3596"/>
                  <a:pt x="15117" y="3533"/>
                </a:cubicBezTo>
                <a:cubicBezTo>
                  <a:pt x="15111" y="3470"/>
                  <a:pt x="15083" y="3419"/>
                  <a:pt x="15055" y="3420"/>
                </a:cubicBezTo>
                <a:close/>
                <a:moveTo>
                  <a:pt x="15192" y="3420"/>
                </a:moveTo>
                <a:cubicBezTo>
                  <a:pt x="15164" y="3420"/>
                  <a:pt x="15146" y="3471"/>
                  <a:pt x="15152" y="3534"/>
                </a:cubicBezTo>
                <a:cubicBezTo>
                  <a:pt x="15158" y="3597"/>
                  <a:pt x="15186" y="3648"/>
                  <a:pt x="15214" y="3647"/>
                </a:cubicBezTo>
                <a:cubicBezTo>
                  <a:pt x="15242" y="3647"/>
                  <a:pt x="15260" y="3596"/>
                  <a:pt x="15254" y="3533"/>
                </a:cubicBezTo>
                <a:cubicBezTo>
                  <a:pt x="15248" y="3470"/>
                  <a:pt x="15220" y="3419"/>
                  <a:pt x="15192" y="3420"/>
                </a:cubicBezTo>
                <a:close/>
                <a:moveTo>
                  <a:pt x="15348" y="3420"/>
                </a:moveTo>
                <a:cubicBezTo>
                  <a:pt x="15320" y="3420"/>
                  <a:pt x="15302" y="3471"/>
                  <a:pt x="15309" y="3534"/>
                </a:cubicBezTo>
                <a:cubicBezTo>
                  <a:pt x="15315" y="3597"/>
                  <a:pt x="15343" y="3648"/>
                  <a:pt x="15371" y="3647"/>
                </a:cubicBezTo>
                <a:cubicBezTo>
                  <a:pt x="15399" y="3647"/>
                  <a:pt x="15416" y="3596"/>
                  <a:pt x="15410" y="3533"/>
                </a:cubicBezTo>
                <a:cubicBezTo>
                  <a:pt x="15404" y="3470"/>
                  <a:pt x="15376" y="3419"/>
                  <a:pt x="15348" y="3420"/>
                </a:cubicBezTo>
                <a:close/>
                <a:moveTo>
                  <a:pt x="15485" y="3420"/>
                </a:moveTo>
                <a:cubicBezTo>
                  <a:pt x="15457" y="3420"/>
                  <a:pt x="15439" y="3471"/>
                  <a:pt x="15446" y="3534"/>
                </a:cubicBezTo>
                <a:cubicBezTo>
                  <a:pt x="15452" y="3597"/>
                  <a:pt x="15480" y="3648"/>
                  <a:pt x="15508" y="3647"/>
                </a:cubicBezTo>
                <a:cubicBezTo>
                  <a:pt x="15536" y="3647"/>
                  <a:pt x="15554" y="3596"/>
                  <a:pt x="15547" y="3533"/>
                </a:cubicBezTo>
                <a:cubicBezTo>
                  <a:pt x="15540" y="3470"/>
                  <a:pt x="15513" y="3419"/>
                  <a:pt x="15485" y="3420"/>
                </a:cubicBezTo>
                <a:close/>
                <a:moveTo>
                  <a:pt x="15641" y="3420"/>
                </a:moveTo>
                <a:cubicBezTo>
                  <a:pt x="15613" y="3420"/>
                  <a:pt x="15595" y="3471"/>
                  <a:pt x="15602" y="3534"/>
                </a:cubicBezTo>
                <a:cubicBezTo>
                  <a:pt x="15609" y="3597"/>
                  <a:pt x="15637" y="3648"/>
                  <a:pt x="15665" y="3647"/>
                </a:cubicBezTo>
                <a:cubicBezTo>
                  <a:pt x="15693" y="3647"/>
                  <a:pt x="15710" y="3596"/>
                  <a:pt x="15703" y="3533"/>
                </a:cubicBezTo>
                <a:cubicBezTo>
                  <a:pt x="15697" y="3470"/>
                  <a:pt x="15669" y="3419"/>
                  <a:pt x="15641" y="3420"/>
                </a:cubicBezTo>
                <a:close/>
                <a:moveTo>
                  <a:pt x="15777" y="3420"/>
                </a:moveTo>
                <a:cubicBezTo>
                  <a:pt x="15749" y="3420"/>
                  <a:pt x="15732" y="3471"/>
                  <a:pt x="15739" y="3534"/>
                </a:cubicBezTo>
                <a:cubicBezTo>
                  <a:pt x="15746" y="3597"/>
                  <a:pt x="15774" y="3648"/>
                  <a:pt x="15802" y="3647"/>
                </a:cubicBezTo>
                <a:cubicBezTo>
                  <a:pt x="15830" y="3647"/>
                  <a:pt x="15847" y="3596"/>
                  <a:pt x="15840" y="3533"/>
                </a:cubicBezTo>
                <a:cubicBezTo>
                  <a:pt x="15833" y="3470"/>
                  <a:pt x="15805" y="3419"/>
                  <a:pt x="15777" y="3420"/>
                </a:cubicBezTo>
                <a:close/>
                <a:moveTo>
                  <a:pt x="15914" y="3420"/>
                </a:moveTo>
                <a:cubicBezTo>
                  <a:pt x="15886" y="3420"/>
                  <a:pt x="15869" y="3471"/>
                  <a:pt x="15876" y="3534"/>
                </a:cubicBezTo>
                <a:cubicBezTo>
                  <a:pt x="15883" y="3597"/>
                  <a:pt x="15911" y="3648"/>
                  <a:pt x="15939" y="3647"/>
                </a:cubicBezTo>
                <a:cubicBezTo>
                  <a:pt x="15967" y="3647"/>
                  <a:pt x="15984" y="3596"/>
                  <a:pt x="15977" y="3533"/>
                </a:cubicBezTo>
                <a:cubicBezTo>
                  <a:pt x="15970" y="3470"/>
                  <a:pt x="15942" y="3419"/>
                  <a:pt x="15914" y="3420"/>
                </a:cubicBezTo>
                <a:close/>
                <a:moveTo>
                  <a:pt x="16070" y="3420"/>
                </a:moveTo>
                <a:cubicBezTo>
                  <a:pt x="16042" y="3420"/>
                  <a:pt x="16026" y="3471"/>
                  <a:pt x="16033" y="3534"/>
                </a:cubicBezTo>
                <a:cubicBezTo>
                  <a:pt x="16040" y="3597"/>
                  <a:pt x="16068" y="3648"/>
                  <a:pt x="16096" y="3647"/>
                </a:cubicBezTo>
                <a:cubicBezTo>
                  <a:pt x="16124" y="3647"/>
                  <a:pt x="16141" y="3596"/>
                  <a:pt x="16133" y="3533"/>
                </a:cubicBezTo>
                <a:cubicBezTo>
                  <a:pt x="16126" y="3470"/>
                  <a:pt x="16098" y="3419"/>
                  <a:pt x="16070" y="3420"/>
                </a:cubicBezTo>
                <a:close/>
                <a:moveTo>
                  <a:pt x="16207" y="3420"/>
                </a:moveTo>
                <a:cubicBezTo>
                  <a:pt x="16179" y="3420"/>
                  <a:pt x="16162" y="3471"/>
                  <a:pt x="16170" y="3534"/>
                </a:cubicBezTo>
                <a:cubicBezTo>
                  <a:pt x="16177" y="3597"/>
                  <a:pt x="16205" y="3648"/>
                  <a:pt x="16233" y="3647"/>
                </a:cubicBezTo>
                <a:cubicBezTo>
                  <a:pt x="16261" y="3647"/>
                  <a:pt x="16278" y="3596"/>
                  <a:pt x="16271" y="3533"/>
                </a:cubicBezTo>
                <a:cubicBezTo>
                  <a:pt x="16264" y="3470"/>
                  <a:pt x="16235" y="3419"/>
                  <a:pt x="16207" y="3420"/>
                </a:cubicBezTo>
                <a:close/>
                <a:moveTo>
                  <a:pt x="17515" y="3420"/>
                </a:moveTo>
                <a:cubicBezTo>
                  <a:pt x="17487" y="3420"/>
                  <a:pt x="17471" y="3471"/>
                  <a:pt x="17480" y="3534"/>
                </a:cubicBezTo>
                <a:cubicBezTo>
                  <a:pt x="17489" y="3597"/>
                  <a:pt x="17518" y="3648"/>
                  <a:pt x="17547" y="3647"/>
                </a:cubicBezTo>
                <a:cubicBezTo>
                  <a:pt x="17574" y="3647"/>
                  <a:pt x="17590" y="3596"/>
                  <a:pt x="17581" y="3533"/>
                </a:cubicBezTo>
                <a:cubicBezTo>
                  <a:pt x="17573" y="3470"/>
                  <a:pt x="17543" y="3419"/>
                  <a:pt x="17515" y="3420"/>
                </a:cubicBezTo>
                <a:close/>
                <a:moveTo>
                  <a:pt x="12167" y="3470"/>
                </a:moveTo>
                <a:cubicBezTo>
                  <a:pt x="12139" y="3470"/>
                  <a:pt x="12118" y="3522"/>
                  <a:pt x="12121" y="3585"/>
                </a:cubicBezTo>
                <a:cubicBezTo>
                  <a:pt x="12124" y="3647"/>
                  <a:pt x="12149" y="3697"/>
                  <a:pt x="12177" y="3696"/>
                </a:cubicBezTo>
                <a:cubicBezTo>
                  <a:pt x="12205" y="3696"/>
                  <a:pt x="12225" y="3646"/>
                  <a:pt x="12222" y="3583"/>
                </a:cubicBezTo>
                <a:cubicBezTo>
                  <a:pt x="12219" y="3521"/>
                  <a:pt x="12195" y="3469"/>
                  <a:pt x="12167" y="3470"/>
                </a:cubicBezTo>
                <a:close/>
                <a:moveTo>
                  <a:pt x="12303" y="3470"/>
                </a:moveTo>
                <a:cubicBezTo>
                  <a:pt x="12275" y="3470"/>
                  <a:pt x="12255" y="3522"/>
                  <a:pt x="12258" y="3585"/>
                </a:cubicBezTo>
                <a:cubicBezTo>
                  <a:pt x="12261" y="3647"/>
                  <a:pt x="12286" y="3697"/>
                  <a:pt x="12314" y="3696"/>
                </a:cubicBezTo>
                <a:cubicBezTo>
                  <a:pt x="12342" y="3696"/>
                  <a:pt x="12362" y="3646"/>
                  <a:pt x="12359" y="3583"/>
                </a:cubicBezTo>
                <a:cubicBezTo>
                  <a:pt x="12356" y="3520"/>
                  <a:pt x="12331" y="3469"/>
                  <a:pt x="12303" y="3470"/>
                </a:cubicBezTo>
                <a:close/>
                <a:moveTo>
                  <a:pt x="12440" y="3470"/>
                </a:moveTo>
                <a:cubicBezTo>
                  <a:pt x="12412" y="3470"/>
                  <a:pt x="12392" y="3522"/>
                  <a:pt x="12395" y="3585"/>
                </a:cubicBezTo>
                <a:cubicBezTo>
                  <a:pt x="12398" y="3647"/>
                  <a:pt x="12423" y="3697"/>
                  <a:pt x="12451" y="3696"/>
                </a:cubicBezTo>
                <a:cubicBezTo>
                  <a:pt x="12479" y="3696"/>
                  <a:pt x="12499" y="3646"/>
                  <a:pt x="12496" y="3583"/>
                </a:cubicBezTo>
                <a:cubicBezTo>
                  <a:pt x="12493" y="3520"/>
                  <a:pt x="12468" y="3469"/>
                  <a:pt x="12440" y="3470"/>
                </a:cubicBezTo>
                <a:close/>
                <a:moveTo>
                  <a:pt x="12577" y="3470"/>
                </a:moveTo>
                <a:cubicBezTo>
                  <a:pt x="12549" y="3470"/>
                  <a:pt x="12529" y="3522"/>
                  <a:pt x="12532" y="3585"/>
                </a:cubicBezTo>
                <a:cubicBezTo>
                  <a:pt x="12535" y="3647"/>
                  <a:pt x="12560" y="3697"/>
                  <a:pt x="12588" y="3696"/>
                </a:cubicBezTo>
                <a:cubicBezTo>
                  <a:pt x="12616" y="3696"/>
                  <a:pt x="12636" y="3646"/>
                  <a:pt x="12633" y="3583"/>
                </a:cubicBezTo>
                <a:cubicBezTo>
                  <a:pt x="12629" y="3520"/>
                  <a:pt x="12605" y="3469"/>
                  <a:pt x="12577" y="3470"/>
                </a:cubicBezTo>
                <a:close/>
                <a:moveTo>
                  <a:pt x="12732" y="3470"/>
                </a:moveTo>
                <a:cubicBezTo>
                  <a:pt x="12704" y="3470"/>
                  <a:pt x="12685" y="3522"/>
                  <a:pt x="12688" y="3585"/>
                </a:cubicBezTo>
                <a:cubicBezTo>
                  <a:pt x="12692" y="3647"/>
                  <a:pt x="12717" y="3698"/>
                  <a:pt x="12745" y="3698"/>
                </a:cubicBezTo>
                <a:cubicBezTo>
                  <a:pt x="12773" y="3697"/>
                  <a:pt x="12793" y="3646"/>
                  <a:pt x="12789" y="3583"/>
                </a:cubicBezTo>
                <a:cubicBezTo>
                  <a:pt x="12786" y="3520"/>
                  <a:pt x="12760" y="3469"/>
                  <a:pt x="12732" y="3470"/>
                </a:cubicBezTo>
                <a:close/>
                <a:moveTo>
                  <a:pt x="12869" y="3470"/>
                </a:moveTo>
                <a:cubicBezTo>
                  <a:pt x="12841" y="3470"/>
                  <a:pt x="12822" y="3522"/>
                  <a:pt x="12825" y="3585"/>
                </a:cubicBezTo>
                <a:cubicBezTo>
                  <a:pt x="12829" y="3647"/>
                  <a:pt x="12854" y="3698"/>
                  <a:pt x="12882" y="3698"/>
                </a:cubicBezTo>
                <a:cubicBezTo>
                  <a:pt x="12910" y="3697"/>
                  <a:pt x="12930" y="3646"/>
                  <a:pt x="12926" y="3583"/>
                </a:cubicBezTo>
                <a:cubicBezTo>
                  <a:pt x="12922" y="3520"/>
                  <a:pt x="12897" y="3469"/>
                  <a:pt x="12869" y="3470"/>
                </a:cubicBezTo>
                <a:close/>
                <a:moveTo>
                  <a:pt x="13025" y="3470"/>
                </a:moveTo>
                <a:cubicBezTo>
                  <a:pt x="12997" y="3470"/>
                  <a:pt x="12978" y="3522"/>
                  <a:pt x="12982" y="3585"/>
                </a:cubicBezTo>
                <a:cubicBezTo>
                  <a:pt x="12985" y="3647"/>
                  <a:pt x="13011" y="3698"/>
                  <a:pt x="13039" y="3698"/>
                </a:cubicBezTo>
                <a:cubicBezTo>
                  <a:pt x="13067" y="3697"/>
                  <a:pt x="13087" y="3646"/>
                  <a:pt x="13083" y="3583"/>
                </a:cubicBezTo>
                <a:cubicBezTo>
                  <a:pt x="13079" y="3520"/>
                  <a:pt x="13053" y="3469"/>
                  <a:pt x="13025" y="3470"/>
                </a:cubicBezTo>
                <a:close/>
                <a:moveTo>
                  <a:pt x="13162" y="3470"/>
                </a:moveTo>
                <a:cubicBezTo>
                  <a:pt x="13134" y="3470"/>
                  <a:pt x="13115" y="3522"/>
                  <a:pt x="13118" y="3585"/>
                </a:cubicBezTo>
                <a:cubicBezTo>
                  <a:pt x="13122" y="3647"/>
                  <a:pt x="13148" y="3698"/>
                  <a:pt x="13176" y="3698"/>
                </a:cubicBezTo>
                <a:cubicBezTo>
                  <a:pt x="13204" y="3697"/>
                  <a:pt x="13224" y="3646"/>
                  <a:pt x="13220" y="3583"/>
                </a:cubicBezTo>
                <a:cubicBezTo>
                  <a:pt x="13216" y="3520"/>
                  <a:pt x="13190" y="3469"/>
                  <a:pt x="13162" y="3470"/>
                </a:cubicBezTo>
                <a:close/>
                <a:moveTo>
                  <a:pt x="13318" y="3470"/>
                </a:moveTo>
                <a:cubicBezTo>
                  <a:pt x="13290" y="3470"/>
                  <a:pt x="13271" y="3522"/>
                  <a:pt x="13275" y="3585"/>
                </a:cubicBezTo>
                <a:cubicBezTo>
                  <a:pt x="13279" y="3647"/>
                  <a:pt x="13305" y="3698"/>
                  <a:pt x="13333" y="3698"/>
                </a:cubicBezTo>
                <a:cubicBezTo>
                  <a:pt x="13361" y="3697"/>
                  <a:pt x="13380" y="3646"/>
                  <a:pt x="13376" y="3583"/>
                </a:cubicBezTo>
                <a:cubicBezTo>
                  <a:pt x="13372" y="3520"/>
                  <a:pt x="13346" y="3469"/>
                  <a:pt x="13318" y="3470"/>
                </a:cubicBezTo>
                <a:close/>
                <a:moveTo>
                  <a:pt x="13454" y="3470"/>
                </a:moveTo>
                <a:cubicBezTo>
                  <a:pt x="13427" y="3470"/>
                  <a:pt x="13407" y="3522"/>
                  <a:pt x="13412" y="3585"/>
                </a:cubicBezTo>
                <a:cubicBezTo>
                  <a:pt x="13416" y="3647"/>
                  <a:pt x="13442" y="3698"/>
                  <a:pt x="13470" y="3698"/>
                </a:cubicBezTo>
                <a:cubicBezTo>
                  <a:pt x="13498" y="3697"/>
                  <a:pt x="13517" y="3646"/>
                  <a:pt x="13513" y="3583"/>
                </a:cubicBezTo>
                <a:cubicBezTo>
                  <a:pt x="13509" y="3520"/>
                  <a:pt x="13482" y="3469"/>
                  <a:pt x="13454" y="3470"/>
                </a:cubicBezTo>
                <a:close/>
                <a:moveTo>
                  <a:pt x="13591" y="3470"/>
                </a:moveTo>
                <a:cubicBezTo>
                  <a:pt x="13563" y="3470"/>
                  <a:pt x="13544" y="3522"/>
                  <a:pt x="13549" y="3585"/>
                </a:cubicBezTo>
                <a:cubicBezTo>
                  <a:pt x="13553" y="3647"/>
                  <a:pt x="13579" y="3698"/>
                  <a:pt x="13607" y="3698"/>
                </a:cubicBezTo>
                <a:cubicBezTo>
                  <a:pt x="13635" y="3697"/>
                  <a:pt x="13654" y="3646"/>
                  <a:pt x="13650" y="3583"/>
                </a:cubicBezTo>
                <a:cubicBezTo>
                  <a:pt x="13645" y="3520"/>
                  <a:pt x="13619" y="3469"/>
                  <a:pt x="13591" y="3470"/>
                </a:cubicBezTo>
                <a:close/>
                <a:moveTo>
                  <a:pt x="13747" y="3470"/>
                </a:moveTo>
                <a:cubicBezTo>
                  <a:pt x="13719" y="3470"/>
                  <a:pt x="13700" y="3522"/>
                  <a:pt x="13705" y="3585"/>
                </a:cubicBezTo>
                <a:cubicBezTo>
                  <a:pt x="13709" y="3647"/>
                  <a:pt x="13736" y="3698"/>
                  <a:pt x="13764" y="3698"/>
                </a:cubicBezTo>
                <a:cubicBezTo>
                  <a:pt x="13792" y="3697"/>
                  <a:pt x="13811" y="3646"/>
                  <a:pt x="13806" y="3583"/>
                </a:cubicBezTo>
                <a:cubicBezTo>
                  <a:pt x="13802" y="3520"/>
                  <a:pt x="13775" y="3469"/>
                  <a:pt x="13747" y="3470"/>
                </a:cubicBezTo>
                <a:close/>
                <a:moveTo>
                  <a:pt x="13884" y="3470"/>
                </a:moveTo>
                <a:cubicBezTo>
                  <a:pt x="13856" y="3471"/>
                  <a:pt x="13837" y="3522"/>
                  <a:pt x="13842" y="3585"/>
                </a:cubicBezTo>
                <a:cubicBezTo>
                  <a:pt x="13847" y="3647"/>
                  <a:pt x="13873" y="3698"/>
                  <a:pt x="13901" y="3698"/>
                </a:cubicBezTo>
                <a:cubicBezTo>
                  <a:pt x="13929" y="3697"/>
                  <a:pt x="13948" y="3646"/>
                  <a:pt x="13943" y="3583"/>
                </a:cubicBezTo>
                <a:cubicBezTo>
                  <a:pt x="13938" y="3520"/>
                  <a:pt x="13912" y="3469"/>
                  <a:pt x="13884" y="3470"/>
                </a:cubicBezTo>
                <a:close/>
                <a:moveTo>
                  <a:pt x="14040" y="3470"/>
                </a:moveTo>
                <a:cubicBezTo>
                  <a:pt x="14012" y="3470"/>
                  <a:pt x="13993" y="3522"/>
                  <a:pt x="13998" y="3585"/>
                </a:cubicBezTo>
                <a:cubicBezTo>
                  <a:pt x="14003" y="3647"/>
                  <a:pt x="14030" y="3698"/>
                  <a:pt x="14058" y="3698"/>
                </a:cubicBezTo>
                <a:cubicBezTo>
                  <a:pt x="14086" y="3697"/>
                  <a:pt x="14105" y="3646"/>
                  <a:pt x="14100" y="3583"/>
                </a:cubicBezTo>
                <a:cubicBezTo>
                  <a:pt x="14095" y="3520"/>
                  <a:pt x="14068" y="3469"/>
                  <a:pt x="14040" y="3470"/>
                </a:cubicBezTo>
                <a:close/>
                <a:moveTo>
                  <a:pt x="14177" y="3470"/>
                </a:moveTo>
                <a:cubicBezTo>
                  <a:pt x="14149" y="3470"/>
                  <a:pt x="14130" y="3522"/>
                  <a:pt x="14135" y="3585"/>
                </a:cubicBezTo>
                <a:cubicBezTo>
                  <a:pt x="14140" y="3647"/>
                  <a:pt x="14167" y="3698"/>
                  <a:pt x="14195" y="3698"/>
                </a:cubicBezTo>
                <a:cubicBezTo>
                  <a:pt x="14223" y="3697"/>
                  <a:pt x="14242" y="3646"/>
                  <a:pt x="14236" y="3583"/>
                </a:cubicBezTo>
                <a:cubicBezTo>
                  <a:pt x="14231" y="3520"/>
                  <a:pt x="14205" y="3469"/>
                  <a:pt x="14177" y="3470"/>
                </a:cubicBezTo>
                <a:close/>
                <a:moveTo>
                  <a:pt x="14333" y="3470"/>
                </a:moveTo>
                <a:cubicBezTo>
                  <a:pt x="14305" y="3471"/>
                  <a:pt x="14286" y="3522"/>
                  <a:pt x="14291" y="3585"/>
                </a:cubicBezTo>
                <a:cubicBezTo>
                  <a:pt x="14297" y="3647"/>
                  <a:pt x="14324" y="3698"/>
                  <a:pt x="14352" y="3698"/>
                </a:cubicBezTo>
                <a:cubicBezTo>
                  <a:pt x="14380" y="3697"/>
                  <a:pt x="14398" y="3646"/>
                  <a:pt x="14393" y="3583"/>
                </a:cubicBezTo>
                <a:cubicBezTo>
                  <a:pt x="14388" y="3520"/>
                  <a:pt x="14361" y="3469"/>
                  <a:pt x="14333" y="3470"/>
                </a:cubicBezTo>
                <a:close/>
                <a:moveTo>
                  <a:pt x="14469" y="3470"/>
                </a:moveTo>
                <a:cubicBezTo>
                  <a:pt x="14441" y="3470"/>
                  <a:pt x="14424" y="3522"/>
                  <a:pt x="14429" y="3585"/>
                </a:cubicBezTo>
                <a:cubicBezTo>
                  <a:pt x="14434" y="3647"/>
                  <a:pt x="14461" y="3698"/>
                  <a:pt x="14489" y="3698"/>
                </a:cubicBezTo>
                <a:cubicBezTo>
                  <a:pt x="14517" y="3697"/>
                  <a:pt x="14535" y="3646"/>
                  <a:pt x="14530" y="3583"/>
                </a:cubicBezTo>
                <a:cubicBezTo>
                  <a:pt x="14524" y="3520"/>
                  <a:pt x="14497" y="3469"/>
                  <a:pt x="14469" y="3470"/>
                </a:cubicBezTo>
                <a:close/>
                <a:moveTo>
                  <a:pt x="14606" y="3470"/>
                </a:moveTo>
                <a:cubicBezTo>
                  <a:pt x="14578" y="3470"/>
                  <a:pt x="14560" y="3522"/>
                  <a:pt x="14566" y="3585"/>
                </a:cubicBezTo>
                <a:cubicBezTo>
                  <a:pt x="14571" y="3647"/>
                  <a:pt x="14598" y="3698"/>
                  <a:pt x="14626" y="3698"/>
                </a:cubicBezTo>
                <a:cubicBezTo>
                  <a:pt x="14654" y="3697"/>
                  <a:pt x="14672" y="3646"/>
                  <a:pt x="14667" y="3583"/>
                </a:cubicBezTo>
                <a:cubicBezTo>
                  <a:pt x="14661" y="3520"/>
                  <a:pt x="14634" y="3469"/>
                  <a:pt x="14606" y="3470"/>
                </a:cubicBezTo>
                <a:close/>
                <a:moveTo>
                  <a:pt x="9122" y="3520"/>
                </a:moveTo>
                <a:cubicBezTo>
                  <a:pt x="9094" y="3521"/>
                  <a:pt x="9071" y="3572"/>
                  <a:pt x="9071" y="3635"/>
                </a:cubicBezTo>
                <a:cubicBezTo>
                  <a:pt x="9070" y="3697"/>
                  <a:pt x="9093" y="3747"/>
                  <a:pt x="9121" y="3747"/>
                </a:cubicBezTo>
                <a:cubicBezTo>
                  <a:pt x="9149" y="3746"/>
                  <a:pt x="9172" y="3694"/>
                  <a:pt x="9172" y="3632"/>
                </a:cubicBezTo>
                <a:cubicBezTo>
                  <a:pt x="9173" y="3569"/>
                  <a:pt x="9150" y="3520"/>
                  <a:pt x="9122" y="3520"/>
                </a:cubicBezTo>
                <a:close/>
                <a:moveTo>
                  <a:pt x="9279" y="3520"/>
                </a:moveTo>
                <a:cubicBezTo>
                  <a:pt x="9251" y="3521"/>
                  <a:pt x="9228" y="3572"/>
                  <a:pt x="9227" y="3635"/>
                </a:cubicBezTo>
                <a:cubicBezTo>
                  <a:pt x="9227" y="3697"/>
                  <a:pt x="9249" y="3747"/>
                  <a:pt x="9277" y="3747"/>
                </a:cubicBezTo>
                <a:cubicBezTo>
                  <a:pt x="9306" y="3746"/>
                  <a:pt x="9329" y="3694"/>
                  <a:pt x="9329" y="3632"/>
                </a:cubicBezTo>
                <a:cubicBezTo>
                  <a:pt x="9329" y="3569"/>
                  <a:pt x="9307" y="3520"/>
                  <a:pt x="9279" y="3520"/>
                </a:cubicBezTo>
                <a:close/>
                <a:moveTo>
                  <a:pt x="9415" y="3520"/>
                </a:moveTo>
                <a:cubicBezTo>
                  <a:pt x="9387" y="3521"/>
                  <a:pt x="9364" y="3572"/>
                  <a:pt x="9364" y="3635"/>
                </a:cubicBezTo>
                <a:cubicBezTo>
                  <a:pt x="9364" y="3697"/>
                  <a:pt x="9387" y="3747"/>
                  <a:pt x="9415" y="3747"/>
                </a:cubicBezTo>
                <a:cubicBezTo>
                  <a:pt x="9443" y="3746"/>
                  <a:pt x="9466" y="3694"/>
                  <a:pt x="9466" y="3632"/>
                </a:cubicBezTo>
                <a:cubicBezTo>
                  <a:pt x="9466" y="3569"/>
                  <a:pt x="9443" y="3520"/>
                  <a:pt x="9415" y="3520"/>
                </a:cubicBezTo>
                <a:close/>
                <a:moveTo>
                  <a:pt x="9844" y="3520"/>
                </a:moveTo>
                <a:cubicBezTo>
                  <a:pt x="9816" y="3521"/>
                  <a:pt x="9794" y="3572"/>
                  <a:pt x="9794" y="3635"/>
                </a:cubicBezTo>
                <a:cubicBezTo>
                  <a:pt x="9795" y="3697"/>
                  <a:pt x="9818" y="3747"/>
                  <a:pt x="9846" y="3747"/>
                </a:cubicBezTo>
                <a:cubicBezTo>
                  <a:pt x="9874" y="3746"/>
                  <a:pt x="9896" y="3694"/>
                  <a:pt x="9896" y="3632"/>
                </a:cubicBezTo>
                <a:cubicBezTo>
                  <a:pt x="9895" y="3569"/>
                  <a:pt x="9872" y="3520"/>
                  <a:pt x="9844" y="3520"/>
                </a:cubicBezTo>
                <a:close/>
                <a:moveTo>
                  <a:pt x="10000" y="3520"/>
                </a:moveTo>
                <a:cubicBezTo>
                  <a:pt x="9972" y="3521"/>
                  <a:pt x="9950" y="3572"/>
                  <a:pt x="9951" y="3635"/>
                </a:cubicBezTo>
                <a:cubicBezTo>
                  <a:pt x="9951" y="3697"/>
                  <a:pt x="9974" y="3747"/>
                  <a:pt x="10002" y="3747"/>
                </a:cubicBezTo>
                <a:cubicBezTo>
                  <a:pt x="10030" y="3746"/>
                  <a:pt x="10053" y="3694"/>
                  <a:pt x="10052" y="3632"/>
                </a:cubicBezTo>
                <a:cubicBezTo>
                  <a:pt x="10052" y="3569"/>
                  <a:pt x="10028" y="3520"/>
                  <a:pt x="10000" y="3520"/>
                </a:cubicBezTo>
                <a:close/>
                <a:moveTo>
                  <a:pt x="10137" y="3520"/>
                </a:moveTo>
                <a:cubicBezTo>
                  <a:pt x="10109" y="3521"/>
                  <a:pt x="10087" y="3572"/>
                  <a:pt x="10088" y="3635"/>
                </a:cubicBezTo>
                <a:cubicBezTo>
                  <a:pt x="10088" y="3697"/>
                  <a:pt x="10111" y="3747"/>
                  <a:pt x="10139" y="3747"/>
                </a:cubicBezTo>
                <a:cubicBezTo>
                  <a:pt x="10168" y="3746"/>
                  <a:pt x="10190" y="3694"/>
                  <a:pt x="10189" y="3632"/>
                </a:cubicBezTo>
                <a:cubicBezTo>
                  <a:pt x="10188" y="3569"/>
                  <a:pt x="10165" y="3520"/>
                  <a:pt x="10137" y="3520"/>
                </a:cubicBezTo>
                <a:close/>
                <a:moveTo>
                  <a:pt x="10273" y="3520"/>
                </a:moveTo>
                <a:cubicBezTo>
                  <a:pt x="10245" y="3521"/>
                  <a:pt x="10224" y="3572"/>
                  <a:pt x="10224" y="3635"/>
                </a:cubicBezTo>
                <a:cubicBezTo>
                  <a:pt x="10225" y="3697"/>
                  <a:pt x="10248" y="3747"/>
                  <a:pt x="10276" y="3747"/>
                </a:cubicBezTo>
                <a:cubicBezTo>
                  <a:pt x="10304" y="3746"/>
                  <a:pt x="10327" y="3694"/>
                  <a:pt x="10326" y="3632"/>
                </a:cubicBezTo>
                <a:cubicBezTo>
                  <a:pt x="10325" y="3569"/>
                  <a:pt x="10301" y="3520"/>
                  <a:pt x="10273" y="3520"/>
                </a:cubicBezTo>
                <a:close/>
                <a:moveTo>
                  <a:pt x="10430" y="3520"/>
                </a:moveTo>
                <a:cubicBezTo>
                  <a:pt x="10402" y="3521"/>
                  <a:pt x="10380" y="3572"/>
                  <a:pt x="10381" y="3635"/>
                </a:cubicBezTo>
                <a:cubicBezTo>
                  <a:pt x="10382" y="3697"/>
                  <a:pt x="10405" y="3747"/>
                  <a:pt x="10433" y="3747"/>
                </a:cubicBezTo>
                <a:cubicBezTo>
                  <a:pt x="10461" y="3746"/>
                  <a:pt x="10483" y="3694"/>
                  <a:pt x="10482" y="3632"/>
                </a:cubicBezTo>
                <a:cubicBezTo>
                  <a:pt x="10481" y="3569"/>
                  <a:pt x="10458" y="3520"/>
                  <a:pt x="10430" y="3520"/>
                </a:cubicBezTo>
                <a:close/>
                <a:moveTo>
                  <a:pt x="10566" y="3520"/>
                </a:moveTo>
                <a:cubicBezTo>
                  <a:pt x="10538" y="3521"/>
                  <a:pt x="10517" y="3572"/>
                  <a:pt x="10518" y="3635"/>
                </a:cubicBezTo>
                <a:cubicBezTo>
                  <a:pt x="10519" y="3697"/>
                  <a:pt x="10542" y="3747"/>
                  <a:pt x="10570" y="3747"/>
                </a:cubicBezTo>
                <a:cubicBezTo>
                  <a:pt x="10598" y="3746"/>
                  <a:pt x="10620" y="3694"/>
                  <a:pt x="10619" y="3632"/>
                </a:cubicBezTo>
                <a:cubicBezTo>
                  <a:pt x="10618" y="3569"/>
                  <a:pt x="10594" y="3520"/>
                  <a:pt x="10566" y="3520"/>
                </a:cubicBezTo>
                <a:close/>
                <a:moveTo>
                  <a:pt x="10722" y="3520"/>
                </a:moveTo>
                <a:cubicBezTo>
                  <a:pt x="10694" y="3521"/>
                  <a:pt x="10673" y="3572"/>
                  <a:pt x="10674" y="3635"/>
                </a:cubicBezTo>
                <a:cubicBezTo>
                  <a:pt x="10675" y="3697"/>
                  <a:pt x="10699" y="3747"/>
                  <a:pt x="10727" y="3747"/>
                </a:cubicBezTo>
                <a:cubicBezTo>
                  <a:pt x="10755" y="3746"/>
                  <a:pt x="10777" y="3694"/>
                  <a:pt x="10775" y="3632"/>
                </a:cubicBezTo>
                <a:cubicBezTo>
                  <a:pt x="10774" y="3569"/>
                  <a:pt x="10750" y="3520"/>
                  <a:pt x="10722" y="3520"/>
                </a:cubicBezTo>
                <a:close/>
                <a:moveTo>
                  <a:pt x="10859" y="3520"/>
                </a:moveTo>
                <a:cubicBezTo>
                  <a:pt x="10831" y="3521"/>
                  <a:pt x="10810" y="3572"/>
                  <a:pt x="10811" y="3635"/>
                </a:cubicBezTo>
                <a:cubicBezTo>
                  <a:pt x="10812" y="3698"/>
                  <a:pt x="10836" y="3747"/>
                  <a:pt x="10864" y="3747"/>
                </a:cubicBezTo>
                <a:cubicBezTo>
                  <a:pt x="10892" y="3746"/>
                  <a:pt x="10914" y="3694"/>
                  <a:pt x="10912" y="3632"/>
                </a:cubicBezTo>
                <a:cubicBezTo>
                  <a:pt x="10911" y="3569"/>
                  <a:pt x="10887" y="3520"/>
                  <a:pt x="10859" y="3520"/>
                </a:cubicBezTo>
                <a:close/>
                <a:moveTo>
                  <a:pt x="11015" y="3520"/>
                </a:moveTo>
                <a:cubicBezTo>
                  <a:pt x="10987" y="3521"/>
                  <a:pt x="10966" y="3572"/>
                  <a:pt x="10967" y="3635"/>
                </a:cubicBezTo>
                <a:cubicBezTo>
                  <a:pt x="10969" y="3697"/>
                  <a:pt x="10993" y="3747"/>
                  <a:pt x="11021" y="3747"/>
                </a:cubicBezTo>
                <a:cubicBezTo>
                  <a:pt x="11049" y="3746"/>
                  <a:pt x="11070" y="3694"/>
                  <a:pt x="11069" y="3632"/>
                </a:cubicBezTo>
                <a:cubicBezTo>
                  <a:pt x="11067" y="3569"/>
                  <a:pt x="11043" y="3520"/>
                  <a:pt x="11015" y="3520"/>
                </a:cubicBezTo>
                <a:close/>
                <a:moveTo>
                  <a:pt x="11152" y="3520"/>
                </a:moveTo>
                <a:cubicBezTo>
                  <a:pt x="11124" y="3521"/>
                  <a:pt x="11102" y="3572"/>
                  <a:pt x="11104" y="3635"/>
                </a:cubicBezTo>
                <a:cubicBezTo>
                  <a:pt x="11106" y="3697"/>
                  <a:pt x="11130" y="3747"/>
                  <a:pt x="11158" y="3747"/>
                </a:cubicBezTo>
                <a:cubicBezTo>
                  <a:pt x="11186" y="3746"/>
                  <a:pt x="11207" y="3694"/>
                  <a:pt x="11206" y="3632"/>
                </a:cubicBezTo>
                <a:cubicBezTo>
                  <a:pt x="11204" y="3569"/>
                  <a:pt x="11180" y="3520"/>
                  <a:pt x="11152" y="3520"/>
                </a:cubicBezTo>
                <a:close/>
                <a:moveTo>
                  <a:pt x="11288" y="3520"/>
                </a:moveTo>
                <a:cubicBezTo>
                  <a:pt x="11260" y="3521"/>
                  <a:pt x="11239" y="3572"/>
                  <a:pt x="11241" y="3635"/>
                </a:cubicBezTo>
                <a:cubicBezTo>
                  <a:pt x="11243" y="3697"/>
                  <a:pt x="11267" y="3747"/>
                  <a:pt x="11295" y="3747"/>
                </a:cubicBezTo>
                <a:cubicBezTo>
                  <a:pt x="11323" y="3746"/>
                  <a:pt x="11344" y="3696"/>
                  <a:pt x="11342" y="3633"/>
                </a:cubicBezTo>
                <a:cubicBezTo>
                  <a:pt x="11340" y="3571"/>
                  <a:pt x="11316" y="3520"/>
                  <a:pt x="11288" y="3520"/>
                </a:cubicBezTo>
                <a:close/>
                <a:moveTo>
                  <a:pt x="11444" y="3520"/>
                </a:moveTo>
                <a:cubicBezTo>
                  <a:pt x="11417" y="3521"/>
                  <a:pt x="11395" y="3572"/>
                  <a:pt x="11397" y="3635"/>
                </a:cubicBezTo>
                <a:cubicBezTo>
                  <a:pt x="11399" y="3697"/>
                  <a:pt x="11424" y="3747"/>
                  <a:pt x="11452" y="3747"/>
                </a:cubicBezTo>
                <a:cubicBezTo>
                  <a:pt x="11480" y="3746"/>
                  <a:pt x="11501" y="3696"/>
                  <a:pt x="11499" y="3633"/>
                </a:cubicBezTo>
                <a:cubicBezTo>
                  <a:pt x="11497" y="3571"/>
                  <a:pt x="11472" y="3520"/>
                  <a:pt x="11444" y="3520"/>
                </a:cubicBezTo>
                <a:close/>
                <a:moveTo>
                  <a:pt x="11581" y="3520"/>
                </a:moveTo>
                <a:cubicBezTo>
                  <a:pt x="11553" y="3521"/>
                  <a:pt x="11532" y="3572"/>
                  <a:pt x="11534" y="3635"/>
                </a:cubicBezTo>
                <a:cubicBezTo>
                  <a:pt x="11536" y="3697"/>
                  <a:pt x="11561" y="3747"/>
                  <a:pt x="11589" y="3747"/>
                </a:cubicBezTo>
                <a:cubicBezTo>
                  <a:pt x="11617" y="3746"/>
                  <a:pt x="11638" y="3696"/>
                  <a:pt x="11636" y="3633"/>
                </a:cubicBezTo>
                <a:cubicBezTo>
                  <a:pt x="11633" y="3571"/>
                  <a:pt x="11609" y="3520"/>
                  <a:pt x="11581" y="3520"/>
                </a:cubicBezTo>
                <a:close/>
                <a:moveTo>
                  <a:pt x="11737" y="3520"/>
                </a:moveTo>
                <a:cubicBezTo>
                  <a:pt x="11709" y="3521"/>
                  <a:pt x="11688" y="3572"/>
                  <a:pt x="11691" y="3635"/>
                </a:cubicBezTo>
                <a:cubicBezTo>
                  <a:pt x="11693" y="3697"/>
                  <a:pt x="11718" y="3747"/>
                  <a:pt x="11746" y="3747"/>
                </a:cubicBezTo>
                <a:cubicBezTo>
                  <a:pt x="11774" y="3746"/>
                  <a:pt x="11795" y="3696"/>
                  <a:pt x="11792" y="3633"/>
                </a:cubicBezTo>
                <a:cubicBezTo>
                  <a:pt x="11790" y="3571"/>
                  <a:pt x="11765" y="3520"/>
                  <a:pt x="11737" y="3520"/>
                </a:cubicBezTo>
                <a:close/>
                <a:moveTo>
                  <a:pt x="11874" y="3520"/>
                </a:moveTo>
                <a:cubicBezTo>
                  <a:pt x="11846" y="3521"/>
                  <a:pt x="11825" y="3572"/>
                  <a:pt x="11828" y="3635"/>
                </a:cubicBezTo>
                <a:cubicBezTo>
                  <a:pt x="11830" y="3698"/>
                  <a:pt x="11855" y="3747"/>
                  <a:pt x="11883" y="3747"/>
                </a:cubicBezTo>
                <a:cubicBezTo>
                  <a:pt x="11911" y="3746"/>
                  <a:pt x="11932" y="3696"/>
                  <a:pt x="11929" y="3633"/>
                </a:cubicBezTo>
                <a:cubicBezTo>
                  <a:pt x="11926" y="3571"/>
                  <a:pt x="11902" y="3520"/>
                  <a:pt x="11874" y="3520"/>
                </a:cubicBezTo>
                <a:close/>
                <a:moveTo>
                  <a:pt x="12010" y="3520"/>
                </a:moveTo>
                <a:cubicBezTo>
                  <a:pt x="11982" y="3521"/>
                  <a:pt x="11962" y="3572"/>
                  <a:pt x="11964" y="3635"/>
                </a:cubicBezTo>
                <a:cubicBezTo>
                  <a:pt x="11967" y="3698"/>
                  <a:pt x="11992" y="3747"/>
                  <a:pt x="12020" y="3747"/>
                </a:cubicBezTo>
                <a:cubicBezTo>
                  <a:pt x="12048" y="3746"/>
                  <a:pt x="12069" y="3696"/>
                  <a:pt x="12066" y="3633"/>
                </a:cubicBezTo>
                <a:cubicBezTo>
                  <a:pt x="12063" y="3571"/>
                  <a:pt x="12038" y="3520"/>
                  <a:pt x="12010" y="3520"/>
                </a:cubicBezTo>
                <a:close/>
                <a:moveTo>
                  <a:pt x="8401" y="3570"/>
                </a:moveTo>
                <a:cubicBezTo>
                  <a:pt x="8373" y="3571"/>
                  <a:pt x="8349" y="3623"/>
                  <a:pt x="8348" y="3685"/>
                </a:cubicBezTo>
                <a:cubicBezTo>
                  <a:pt x="8346" y="3748"/>
                  <a:pt x="8368" y="3797"/>
                  <a:pt x="8396" y="3797"/>
                </a:cubicBezTo>
                <a:cubicBezTo>
                  <a:pt x="8424" y="3796"/>
                  <a:pt x="8448" y="3744"/>
                  <a:pt x="8449" y="3682"/>
                </a:cubicBezTo>
                <a:cubicBezTo>
                  <a:pt x="8450" y="3620"/>
                  <a:pt x="8429" y="3570"/>
                  <a:pt x="8401" y="3570"/>
                </a:cubicBezTo>
                <a:close/>
                <a:moveTo>
                  <a:pt x="4636" y="3621"/>
                </a:moveTo>
                <a:cubicBezTo>
                  <a:pt x="4608" y="3621"/>
                  <a:pt x="4581" y="3672"/>
                  <a:pt x="4576" y="3734"/>
                </a:cubicBezTo>
                <a:cubicBezTo>
                  <a:pt x="4570" y="3796"/>
                  <a:pt x="4589" y="3846"/>
                  <a:pt x="4617" y="3846"/>
                </a:cubicBezTo>
                <a:cubicBezTo>
                  <a:pt x="4645" y="3845"/>
                  <a:pt x="4671" y="3795"/>
                  <a:pt x="4676" y="3732"/>
                </a:cubicBezTo>
                <a:cubicBezTo>
                  <a:pt x="4682" y="3670"/>
                  <a:pt x="4663" y="3620"/>
                  <a:pt x="4636" y="3621"/>
                </a:cubicBezTo>
                <a:close/>
                <a:moveTo>
                  <a:pt x="4791" y="3621"/>
                </a:moveTo>
                <a:cubicBezTo>
                  <a:pt x="4763" y="3621"/>
                  <a:pt x="4737" y="3672"/>
                  <a:pt x="4731" y="3734"/>
                </a:cubicBezTo>
                <a:cubicBezTo>
                  <a:pt x="4726" y="3796"/>
                  <a:pt x="4745" y="3846"/>
                  <a:pt x="4773" y="3846"/>
                </a:cubicBezTo>
                <a:cubicBezTo>
                  <a:pt x="4801" y="3845"/>
                  <a:pt x="4828" y="3795"/>
                  <a:pt x="4833" y="3732"/>
                </a:cubicBezTo>
                <a:cubicBezTo>
                  <a:pt x="4838" y="3670"/>
                  <a:pt x="4819" y="3620"/>
                  <a:pt x="4791" y="3621"/>
                </a:cubicBezTo>
                <a:close/>
                <a:moveTo>
                  <a:pt x="4928" y="3621"/>
                </a:moveTo>
                <a:cubicBezTo>
                  <a:pt x="4900" y="3621"/>
                  <a:pt x="4873" y="3672"/>
                  <a:pt x="4868" y="3734"/>
                </a:cubicBezTo>
                <a:cubicBezTo>
                  <a:pt x="4863" y="3796"/>
                  <a:pt x="4882" y="3846"/>
                  <a:pt x="4910" y="3846"/>
                </a:cubicBezTo>
                <a:cubicBezTo>
                  <a:pt x="4938" y="3845"/>
                  <a:pt x="4965" y="3795"/>
                  <a:pt x="4970" y="3732"/>
                </a:cubicBezTo>
                <a:cubicBezTo>
                  <a:pt x="4975" y="3670"/>
                  <a:pt x="4956" y="3620"/>
                  <a:pt x="4928" y="3621"/>
                </a:cubicBezTo>
                <a:close/>
                <a:moveTo>
                  <a:pt x="5084" y="3621"/>
                </a:moveTo>
                <a:cubicBezTo>
                  <a:pt x="5056" y="3621"/>
                  <a:pt x="5030" y="3672"/>
                  <a:pt x="5025" y="3734"/>
                </a:cubicBezTo>
                <a:cubicBezTo>
                  <a:pt x="5020" y="3796"/>
                  <a:pt x="5039" y="3846"/>
                  <a:pt x="5067" y="3846"/>
                </a:cubicBezTo>
                <a:cubicBezTo>
                  <a:pt x="5095" y="3845"/>
                  <a:pt x="5121" y="3795"/>
                  <a:pt x="5126" y="3732"/>
                </a:cubicBezTo>
                <a:cubicBezTo>
                  <a:pt x="5131" y="3670"/>
                  <a:pt x="5112" y="3620"/>
                  <a:pt x="5084" y="3621"/>
                </a:cubicBezTo>
                <a:close/>
                <a:moveTo>
                  <a:pt x="2198" y="3671"/>
                </a:moveTo>
                <a:cubicBezTo>
                  <a:pt x="2170" y="3672"/>
                  <a:pt x="2140" y="3722"/>
                  <a:pt x="2132" y="3784"/>
                </a:cubicBezTo>
                <a:cubicBezTo>
                  <a:pt x="2124" y="3846"/>
                  <a:pt x="2141" y="3896"/>
                  <a:pt x="2169" y="3896"/>
                </a:cubicBezTo>
                <a:cubicBezTo>
                  <a:pt x="2197" y="3895"/>
                  <a:pt x="2226" y="3845"/>
                  <a:pt x="2234" y="3783"/>
                </a:cubicBezTo>
                <a:cubicBezTo>
                  <a:pt x="2242" y="3721"/>
                  <a:pt x="2226" y="3671"/>
                  <a:pt x="2198" y="3671"/>
                </a:cubicBezTo>
                <a:close/>
                <a:moveTo>
                  <a:pt x="2334" y="3671"/>
                </a:moveTo>
                <a:cubicBezTo>
                  <a:pt x="2306" y="3672"/>
                  <a:pt x="2277" y="3722"/>
                  <a:pt x="2269" y="3784"/>
                </a:cubicBezTo>
                <a:cubicBezTo>
                  <a:pt x="2261" y="3846"/>
                  <a:pt x="2278" y="3896"/>
                  <a:pt x="2306" y="3896"/>
                </a:cubicBezTo>
                <a:cubicBezTo>
                  <a:pt x="2334" y="3895"/>
                  <a:pt x="2363" y="3845"/>
                  <a:pt x="2371" y="3783"/>
                </a:cubicBezTo>
                <a:cubicBezTo>
                  <a:pt x="2378" y="3721"/>
                  <a:pt x="2362" y="3670"/>
                  <a:pt x="2334" y="3671"/>
                </a:cubicBezTo>
                <a:close/>
                <a:moveTo>
                  <a:pt x="2490" y="3671"/>
                </a:moveTo>
                <a:cubicBezTo>
                  <a:pt x="2463" y="3672"/>
                  <a:pt x="2433" y="3722"/>
                  <a:pt x="2426" y="3784"/>
                </a:cubicBezTo>
                <a:cubicBezTo>
                  <a:pt x="2418" y="3846"/>
                  <a:pt x="2434" y="3896"/>
                  <a:pt x="2462" y="3896"/>
                </a:cubicBezTo>
                <a:cubicBezTo>
                  <a:pt x="2490" y="3895"/>
                  <a:pt x="2520" y="3845"/>
                  <a:pt x="2527" y="3783"/>
                </a:cubicBezTo>
                <a:cubicBezTo>
                  <a:pt x="2535" y="3721"/>
                  <a:pt x="2518" y="3670"/>
                  <a:pt x="2490" y="3671"/>
                </a:cubicBezTo>
                <a:close/>
                <a:moveTo>
                  <a:pt x="2627" y="3671"/>
                </a:moveTo>
                <a:cubicBezTo>
                  <a:pt x="2599" y="3672"/>
                  <a:pt x="2570" y="3722"/>
                  <a:pt x="2563" y="3784"/>
                </a:cubicBezTo>
                <a:cubicBezTo>
                  <a:pt x="2555" y="3846"/>
                  <a:pt x="2572" y="3896"/>
                  <a:pt x="2600" y="3896"/>
                </a:cubicBezTo>
                <a:cubicBezTo>
                  <a:pt x="2628" y="3895"/>
                  <a:pt x="2657" y="3845"/>
                  <a:pt x="2664" y="3783"/>
                </a:cubicBezTo>
                <a:cubicBezTo>
                  <a:pt x="2671" y="3721"/>
                  <a:pt x="2655" y="3670"/>
                  <a:pt x="2627" y="3671"/>
                </a:cubicBezTo>
                <a:close/>
                <a:moveTo>
                  <a:pt x="2783" y="3671"/>
                </a:moveTo>
                <a:cubicBezTo>
                  <a:pt x="2755" y="3672"/>
                  <a:pt x="2726" y="3722"/>
                  <a:pt x="2719" y="3784"/>
                </a:cubicBezTo>
                <a:cubicBezTo>
                  <a:pt x="2712" y="3846"/>
                  <a:pt x="2728" y="3896"/>
                  <a:pt x="2756" y="3896"/>
                </a:cubicBezTo>
                <a:cubicBezTo>
                  <a:pt x="2784" y="3895"/>
                  <a:pt x="2813" y="3845"/>
                  <a:pt x="2820" y="3783"/>
                </a:cubicBezTo>
                <a:cubicBezTo>
                  <a:pt x="2828" y="3721"/>
                  <a:pt x="2810" y="3671"/>
                  <a:pt x="2783" y="3671"/>
                </a:cubicBezTo>
                <a:close/>
                <a:moveTo>
                  <a:pt x="2919" y="3671"/>
                </a:moveTo>
                <a:cubicBezTo>
                  <a:pt x="2891" y="3672"/>
                  <a:pt x="2863" y="3722"/>
                  <a:pt x="2856" y="3784"/>
                </a:cubicBezTo>
                <a:cubicBezTo>
                  <a:pt x="2849" y="3846"/>
                  <a:pt x="2865" y="3896"/>
                  <a:pt x="2893" y="3896"/>
                </a:cubicBezTo>
                <a:cubicBezTo>
                  <a:pt x="2921" y="3895"/>
                  <a:pt x="2950" y="3845"/>
                  <a:pt x="2957" y="3783"/>
                </a:cubicBezTo>
                <a:cubicBezTo>
                  <a:pt x="2964" y="3721"/>
                  <a:pt x="2947" y="3671"/>
                  <a:pt x="2919" y="3671"/>
                </a:cubicBezTo>
                <a:close/>
                <a:moveTo>
                  <a:pt x="3056" y="3671"/>
                </a:moveTo>
                <a:cubicBezTo>
                  <a:pt x="3028" y="3672"/>
                  <a:pt x="3000" y="3722"/>
                  <a:pt x="2993" y="3784"/>
                </a:cubicBezTo>
                <a:cubicBezTo>
                  <a:pt x="2986" y="3846"/>
                  <a:pt x="3002" y="3896"/>
                  <a:pt x="3031" y="3896"/>
                </a:cubicBezTo>
                <a:cubicBezTo>
                  <a:pt x="3059" y="3895"/>
                  <a:pt x="3087" y="3845"/>
                  <a:pt x="3093" y="3783"/>
                </a:cubicBezTo>
                <a:cubicBezTo>
                  <a:pt x="3100" y="3721"/>
                  <a:pt x="3084" y="3670"/>
                  <a:pt x="3056" y="3671"/>
                </a:cubicBezTo>
                <a:close/>
                <a:moveTo>
                  <a:pt x="3212" y="3671"/>
                </a:moveTo>
                <a:cubicBezTo>
                  <a:pt x="3184" y="3672"/>
                  <a:pt x="3156" y="3722"/>
                  <a:pt x="3149" y="3784"/>
                </a:cubicBezTo>
                <a:cubicBezTo>
                  <a:pt x="3142" y="3846"/>
                  <a:pt x="3159" y="3896"/>
                  <a:pt x="3187" y="3896"/>
                </a:cubicBezTo>
                <a:cubicBezTo>
                  <a:pt x="3215" y="3895"/>
                  <a:pt x="3243" y="3845"/>
                  <a:pt x="3250" y="3783"/>
                </a:cubicBezTo>
                <a:cubicBezTo>
                  <a:pt x="3257" y="3721"/>
                  <a:pt x="3240" y="3670"/>
                  <a:pt x="3212" y="3671"/>
                </a:cubicBezTo>
                <a:close/>
                <a:moveTo>
                  <a:pt x="3348" y="3671"/>
                </a:moveTo>
                <a:cubicBezTo>
                  <a:pt x="3320" y="3672"/>
                  <a:pt x="3292" y="3722"/>
                  <a:pt x="3285" y="3784"/>
                </a:cubicBezTo>
                <a:cubicBezTo>
                  <a:pt x="3279" y="3846"/>
                  <a:pt x="3296" y="3896"/>
                  <a:pt x="3324" y="3896"/>
                </a:cubicBezTo>
                <a:cubicBezTo>
                  <a:pt x="3352" y="3895"/>
                  <a:pt x="3380" y="3845"/>
                  <a:pt x="3387" y="3783"/>
                </a:cubicBezTo>
                <a:cubicBezTo>
                  <a:pt x="3393" y="3721"/>
                  <a:pt x="3376" y="3670"/>
                  <a:pt x="3348" y="3671"/>
                </a:cubicBezTo>
                <a:close/>
                <a:moveTo>
                  <a:pt x="3485" y="3671"/>
                </a:moveTo>
                <a:cubicBezTo>
                  <a:pt x="3457" y="3672"/>
                  <a:pt x="3429" y="3722"/>
                  <a:pt x="3422" y="3784"/>
                </a:cubicBezTo>
                <a:cubicBezTo>
                  <a:pt x="3416" y="3846"/>
                  <a:pt x="3433" y="3896"/>
                  <a:pt x="3461" y="3896"/>
                </a:cubicBezTo>
                <a:cubicBezTo>
                  <a:pt x="3489" y="3895"/>
                  <a:pt x="3517" y="3845"/>
                  <a:pt x="3524" y="3783"/>
                </a:cubicBezTo>
                <a:cubicBezTo>
                  <a:pt x="3530" y="3721"/>
                  <a:pt x="3513" y="3671"/>
                  <a:pt x="3485" y="3671"/>
                </a:cubicBezTo>
                <a:close/>
                <a:moveTo>
                  <a:pt x="3641" y="3671"/>
                </a:moveTo>
                <a:cubicBezTo>
                  <a:pt x="3613" y="3672"/>
                  <a:pt x="3585" y="3722"/>
                  <a:pt x="3579" y="3784"/>
                </a:cubicBezTo>
                <a:cubicBezTo>
                  <a:pt x="3572" y="3846"/>
                  <a:pt x="3590" y="3896"/>
                  <a:pt x="3618" y="3896"/>
                </a:cubicBezTo>
                <a:cubicBezTo>
                  <a:pt x="3646" y="3895"/>
                  <a:pt x="3674" y="3845"/>
                  <a:pt x="3680" y="3783"/>
                </a:cubicBezTo>
                <a:cubicBezTo>
                  <a:pt x="3686" y="3721"/>
                  <a:pt x="3669" y="3670"/>
                  <a:pt x="3641" y="3671"/>
                </a:cubicBezTo>
                <a:close/>
                <a:moveTo>
                  <a:pt x="4499" y="3671"/>
                </a:moveTo>
                <a:cubicBezTo>
                  <a:pt x="4471" y="3672"/>
                  <a:pt x="4444" y="3722"/>
                  <a:pt x="4439" y="3784"/>
                </a:cubicBezTo>
                <a:cubicBezTo>
                  <a:pt x="4433" y="3846"/>
                  <a:pt x="4451" y="3896"/>
                  <a:pt x="4479" y="3896"/>
                </a:cubicBezTo>
                <a:cubicBezTo>
                  <a:pt x="4507" y="3895"/>
                  <a:pt x="4534" y="3845"/>
                  <a:pt x="4540" y="3783"/>
                </a:cubicBezTo>
                <a:cubicBezTo>
                  <a:pt x="4545" y="3720"/>
                  <a:pt x="4527" y="3671"/>
                  <a:pt x="4499" y="3671"/>
                </a:cubicBezTo>
                <a:close/>
                <a:moveTo>
                  <a:pt x="1320" y="3721"/>
                </a:moveTo>
                <a:cubicBezTo>
                  <a:pt x="1292" y="3722"/>
                  <a:pt x="1262" y="3773"/>
                  <a:pt x="1253" y="3835"/>
                </a:cubicBezTo>
                <a:cubicBezTo>
                  <a:pt x="1244" y="3896"/>
                  <a:pt x="1260" y="3947"/>
                  <a:pt x="1288" y="3946"/>
                </a:cubicBezTo>
                <a:cubicBezTo>
                  <a:pt x="1316" y="3946"/>
                  <a:pt x="1346" y="3895"/>
                  <a:pt x="1355" y="3833"/>
                </a:cubicBezTo>
                <a:cubicBezTo>
                  <a:pt x="1364" y="3771"/>
                  <a:pt x="1348" y="3721"/>
                  <a:pt x="1320" y="3721"/>
                </a:cubicBezTo>
                <a:close/>
                <a:moveTo>
                  <a:pt x="1476" y="3721"/>
                </a:moveTo>
                <a:cubicBezTo>
                  <a:pt x="1448" y="3722"/>
                  <a:pt x="1419" y="3773"/>
                  <a:pt x="1410" y="3835"/>
                </a:cubicBezTo>
                <a:cubicBezTo>
                  <a:pt x="1401" y="3896"/>
                  <a:pt x="1416" y="3947"/>
                  <a:pt x="1445" y="3946"/>
                </a:cubicBezTo>
                <a:cubicBezTo>
                  <a:pt x="1473" y="3946"/>
                  <a:pt x="1502" y="3895"/>
                  <a:pt x="1511" y="3833"/>
                </a:cubicBezTo>
                <a:cubicBezTo>
                  <a:pt x="1520" y="3771"/>
                  <a:pt x="1504" y="3721"/>
                  <a:pt x="1476" y="3721"/>
                </a:cubicBezTo>
                <a:close/>
                <a:moveTo>
                  <a:pt x="1613" y="3721"/>
                </a:moveTo>
                <a:cubicBezTo>
                  <a:pt x="1585" y="3722"/>
                  <a:pt x="1555" y="3773"/>
                  <a:pt x="1547" y="3835"/>
                </a:cubicBezTo>
                <a:cubicBezTo>
                  <a:pt x="1538" y="3897"/>
                  <a:pt x="1553" y="3947"/>
                  <a:pt x="1581" y="3946"/>
                </a:cubicBezTo>
                <a:cubicBezTo>
                  <a:pt x="1609" y="3946"/>
                  <a:pt x="1639" y="3895"/>
                  <a:pt x="1648" y="3833"/>
                </a:cubicBezTo>
                <a:cubicBezTo>
                  <a:pt x="1657" y="3771"/>
                  <a:pt x="1640" y="3721"/>
                  <a:pt x="1613" y="3721"/>
                </a:cubicBezTo>
                <a:close/>
                <a:moveTo>
                  <a:pt x="1769" y="3721"/>
                </a:moveTo>
                <a:cubicBezTo>
                  <a:pt x="1741" y="3722"/>
                  <a:pt x="1711" y="3773"/>
                  <a:pt x="1703" y="3835"/>
                </a:cubicBezTo>
                <a:cubicBezTo>
                  <a:pt x="1694" y="3896"/>
                  <a:pt x="1710" y="3947"/>
                  <a:pt x="1738" y="3946"/>
                </a:cubicBezTo>
                <a:cubicBezTo>
                  <a:pt x="1766" y="3946"/>
                  <a:pt x="1796" y="3895"/>
                  <a:pt x="1804" y="3833"/>
                </a:cubicBezTo>
                <a:cubicBezTo>
                  <a:pt x="1813" y="3771"/>
                  <a:pt x="1797" y="3721"/>
                  <a:pt x="1769" y="3721"/>
                </a:cubicBezTo>
                <a:close/>
                <a:moveTo>
                  <a:pt x="1905" y="3721"/>
                </a:moveTo>
                <a:cubicBezTo>
                  <a:pt x="1877" y="3722"/>
                  <a:pt x="1848" y="3773"/>
                  <a:pt x="1840" y="3835"/>
                </a:cubicBezTo>
                <a:cubicBezTo>
                  <a:pt x="1832" y="3897"/>
                  <a:pt x="1847" y="3947"/>
                  <a:pt x="1875" y="3946"/>
                </a:cubicBezTo>
                <a:cubicBezTo>
                  <a:pt x="1903" y="3946"/>
                  <a:pt x="1932" y="3895"/>
                  <a:pt x="1941" y="3833"/>
                </a:cubicBezTo>
                <a:cubicBezTo>
                  <a:pt x="1949" y="3771"/>
                  <a:pt x="1933" y="3721"/>
                  <a:pt x="1905" y="3721"/>
                </a:cubicBezTo>
                <a:close/>
                <a:moveTo>
                  <a:pt x="2061" y="3721"/>
                </a:moveTo>
                <a:cubicBezTo>
                  <a:pt x="2033" y="3722"/>
                  <a:pt x="2004" y="3773"/>
                  <a:pt x="1996" y="3835"/>
                </a:cubicBezTo>
                <a:cubicBezTo>
                  <a:pt x="1987" y="3896"/>
                  <a:pt x="2004" y="3947"/>
                  <a:pt x="2032" y="3946"/>
                </a:cubicBezTo>
                <a:cubicBezTo>
                  <a:pt x="2060" y="3946"/>
                  <a:pt x="2089" y="3895"/>
                  <a:pt x="2097" y="3833"/>
                </a:cubicBezTo>
                <a:cubicBezTo>
                  <a:pt x="2105" y="3771"/>
                  <a:pt x="2089" y="3721"/>
                  <a:pt x="2061" y="3721"/>
                </a:cubicBezTo>
                <a:close/>
                <a:moveTo>
                  <a:pt x="15368" y="3721"/>
                </a:moveTo>
                <a:cubicBezTo>
                  <a:pt x="15340" y="3722"/>
                  <a:pt x="15322" y="3773"/>
                  <a:pt x="15328" y="3836"/>
                </a:cubicBezTo>
                <a:cubicBezTo>
                  <a:pt x="15334" y="3899"/>
                  <a:pt x="15362" y="3950"/>
                  <a:pt x="15391" y="3949"/>
                </a:cubicBezTo>
                <a:cubicBezTo>
                  <a:pt x="15419" y="3949"/>
                  <a:pt x="15437" y="3897"/>
                  <a:pt x="15430" y="3835"/>
                </a:cubicBezTo>
                <a:cubicBezTo>
                  <a:pt x="15424" y="3772"/>
                  <a:pt x="15396" y="3721"/>
                  <a:pt x="15368" y="3721"/>
                </a:cubicBezTo>
                <a:close/>
                <a:moveTo>
                  <a:pt x="15524" y="3721"/>
                </a:moveTo>
                <a:cubicBezTo>
                  <a:pt x="15496" y="3722"/>
                  <a:pt x="15478" y="3773"/>
                  <a:pt x="15485" y="3836"/>
                </a:cubicBezTo>
                <a:cubicBezTo>
                  <a:pt x="15491" y="3899"/>
                  <a:pt x="15519" y="3950"/>
                  <a:pt x="15548" y="3949"/>
                </a:cubicBezTo>
                <a:cubicBezTo>
                  <a:pt x="15576" y="3949"/>
                  <a:pt x="15593" y="3897"/>
                  <a:pt x="15587" y="3835"/>
                </a:cubicBezTo>
                <a:cubicBezTo>
                  <a:pt x="15580" y="3771"/>
                  <a:pt x="15552" y="3721"/>
                  <a:pt x="15524" y="3721"/>
                </a:cubicBezTo>
                <a:close/>
                <a:moveTo>
                  <a:pt x="15661" y="3721"/>
                </a:moveTo>
                <a:cubicBezTo>
                  <a:pt x="15633" y="3722"/>
                  <a:pt x="15615" y="3773"/>
                  <a:pt x="15621" y="3836"/>
                </a:cubicBezTo>
                <a:cubicBezTo>
                  <a:pt x="15628" y="3899"/>
                  <a:pt x="15656" y="3950"/>
                  <a:pt x="15684" y="3949"/>
                </a:cubicBezTo>
                <a:cubicBezTo>
                  <a:pt x="15713" y="3949"/>
                  <a:pt x="15730" y="3897"/>
                  <a:pt x="15724" y="3835"/>
                </a:cubicBezTo>
                <a:cubicBezTo>
                  <a:pt x="15717" y="3772"/>
                  <a:pt x="15689" y="3721"/>
                  <a:pt x="15661" y="3721"/>
                </a:cubicBezTo>
                <a:close/>
                <a:moveTo>
                  <a:pt x="15817" y="3721"/>
                </a:moveTo>
                <a:cubicBezTo>
                  <a:pt x="15789" y="3722"/>
                  <a:pt x="15771" y="3773"/>
                  <a:pt x="15778" y="3836"/>
                </a:cubicBezTo>
                <a:cubicBezTo>
                  <a:pt x="15785" y="3899"/>
                  <a:pt x="15813" y="3950"/>
                  <a:pt x="15841" y="3949"/>
                </a:cubicBezTo>
                <a:cubicBezTo>
                  <a:pt x="15870" y="3949"/>
                  <a:pt x="15887" y="3897"/>
                  <a:pt x="15880" y="3835"/>
                </a:cubicBezTo>
                <a:cubicBezTo>
                  <a:pt x="15873" y="3772"/>
                  <a:pt x="15845" y="3721"/>
                  <a:pt x="15817" y="3721"/>
                </a:cubicBezTo>
                <a:close/>
                <a:moveTo>
                  <a:pt x="15953" y="3721"/>
                </a:moveTo>
                <a:cubicBezTo>
                  <a:pt x="15925" y="3722"/>
                  <a:pt x="15908" y="3773"/>
                  <a:pt x="15915" y="3836"/>
                </a:cubicBezTo>
                <a:cubicBezTo>
                  <a:pt x="15922" y="3899"/>
                  <a:pt x="15950" y="3950"/>
                  <a:pt x="15978" y="3949"/>
                </a:cubicBezTo>
                <a:cubicBezTo>
                  <a:pt x="16006" y="3949"/>
                  <a:pt x="16024" y="3897"/>
                  <a:pt x="16017" y="3835"/>
                </a:cubicBezTo>
                <a:cubicBezTo>
                  <a:pt x="16010" y="3772"/>
                  <a:pt x="15981" y="3721"/>
                  <a:pt x="15953" y="3721"/>
                </a:cubicBezTo>
                <a:close/>
                <a:moveTo>
                  <a:pt x="16090" y="3721"/>
                </a:moveTo>
                <a:cubicBezTo>
                  <a:pt x="16062" y="3722"/>
                  <a:pt x="16045" y="3773"/>
                  <a:pt x="16052" y="3836"/>
                </a:cubicBezTo>
                <a:cubicBezTo>
                  <a:pt x="16059" y="3899"/>
                  <a:pt x="16088" y="3950"/>
                  <a:pt x="16116" y="3949"/>
                </a:cubicBezTo>
                <a:cubicBezTo>
                  <a:pt x="16144" y="3949"/>
                  <a:pt x="16161" y="3897"/>
                  <a:pt x="16154" y="3835"/>
                </a:cubicBezTo>
                <a:cubicBezTo>
                  <a:pt x="16146" y="3772"/>
                  <a:pt x="16118" y="3721"/>
                  <a:pt x="16090" y="3721"/>
                </a:cubicBezTo>
                <a:close/>
                <a:moveTo>
                  <a:pt x="16246" y="3721"/>
                </a:moveTo>
                <a:cubicBezTo>
                  <a:pt x="16218" y="3722"/>
                  <a:pt x="16201" y="3773"/>
                  <a:pt x="16209" y="3836"/>
                </a:cubicBezTo>
                <a:cubicBezTo>
                  <a:pt x="16216" y="3899"/>
                  <a:pt x="16245" y="3950"/>
                  <a:pt x="16273" y="3949"/>
                </a:cubicBezTo>
                <a:cubicBezTo>
                  <a:pt x="16301" y="3949"/>
                  <a:pt x="16317" y="3897"/>
                  <a:pt x="16310" y="3835"/>
                </a:cubicBezTo>
                <a:cubicBezTo>
                  <a:pt x="16303" y="3772"/>
                  <a:pt x="16275" y="3721"/>
                  <a:pt x="16246" y="3721"/>
                </a:cubicBezTo>
                <a:close/>
                <a:moveTo>
                  <a:pt x="16383" y="3721"/>
                </a:moveTo>
                <a:cubicBezTo>
                  <a:pt x="16355" y="3722"/>
                  <a:pt x="16338" y="3773"/>
                  <a:pt x="16345" y="3836"/>
                </a:cubicBezTo>
                <a:cubicBezTo>
                  <a:pt x="16353" y="3899"/>
                  <a:pt x="16381" y="3950"/>
                  <a:pt x="16410" y="3949"/>
                </a:cubicBezTo>
                <a:cubicBezTo>
                  <a:pt x="16438" y="3949"/>
                  <a:pt x="16455" y="3897"/>
                  <a:pt x="16447" y="3835"/>
                </a:cubicBezTo>
                <a:cubicBezTo>
                  <a:pt x="16440" y="3772"/>
                  <a:pt x="16411" y="3721"/>
                  <a:pt x="16383" y="3721"/>
                </a:cubicBezTo>
                <a:close/>
                <a:moveTo>
                  <a:pt x="16539" y="3721"/>
                </a:moveTo>
                <a:cubicBezTo>
                  <a:pt x="16511" y="3722"/>
                  <a:pt x="16494" y="3773"/>
                  <a:pt x="16502" y="3836"/>
                </a:cubicBezTo>
                <a:cubicBezTo>
                  <a:pt x="16509" y="3899"/>
                  <a:pt x="16538" y="3950"/>
                  <a:pt x="16567" y="3949"/>
                </a:cubicBezTo>
                <a:cubicBezTo>
                  <a:pt x="16595" y="3949"/>
                  <a:pt x="16612" y="3897"/>
                  <a:pt x="16604" y="3835"/>
                </a:cubicBezTo>
                <a:cubicBezTo>
                  <a:pt x="16596" y="3771"/>
                  <a:pt x="16567" y="3721"/>
                  <a:pt x="16539" y="3721"/>
                </a:cubicBezTo>
                <a:close/>
                <a:moveTo>
                  <a:pt x="17418" y="3721"/>
                </a:moveTo>
                <a:cubicBezTo>
                  <a:pt x="17390" y="3722"/>
                  <a:pt x="17374" y="3773"/>
                  <a:pt x="17382" y="3836"/>
                </a:cubicBezTo>
                <a:cubicBezTo>
                  <a:pt x="17391" y="3899"/>
                  <a:pt x="17420" y="3950"/>
                  <a:pt x="17448" y="3949"/>
                </a:cubicBezTo>
                <a:cubicBezTo>
                  <a:pt x="17476" y="3949"/>
                  <a:pt x="17492" y="3898"/>
                  <a:pt x="17484" y="3835"/>
                </a:cubicBezTo>
                <a:cubicBezTo>
                  <a:pt x="17475" y="3772"/>
                  <a:pt x="17446" y="3721"/>
                  <a:pt x="17418" y="3721"/>
                </a:cubicBezTo>
                <a:close/>
                <a:moveTo>
                  <a:pt x="17555" y="3721"/>
                </a:moveTo>
                <a:cubicBezTo>
                  <a:pt x="17526" y="3722"/>
                  <a:pt x="17510" y="3773"/>
                  <a:pt x="17519" y="3836"/>
                </a:cubicBezTo>
                <a:cubicBezTo>
                  <a:pt x="17528" y="3899"/>
                  <a:pt x="17557" y="3950"/>
                  <a:pt x="17586" y="3949"/>
                </a:cubicBezTo>
                <a:cubicBezTo>
                  <a:pt x="17614" y="3949"/>
                  <a:pt x="17630" y="3898"/>
                  <a:pt x="17621" y="3835"/>
                </a:cubicBezTo>
                <a:cubicBezTo>
                  <a:pt x="17612" y="3771"/>
                  <a:pt x="17583" y="3721"/>
                  <a:pt x="17555" y="3721"/>
                </a:cubicBezTo>
                <a:close/>
                <a:moveTo>
                  <a:pt x="12752" y="3772"/>
                </a:moveTo>
                <a:cubicBezTo>
                  <a:pt x="12724" y="3772"/>
                  <a:pt x="12704" y="3824"/>
                  <a:pt x="12708" y="3886"/>
                </a:cubicBezTo>
                <a:cubicBezTo>
                  <a:pt x="12711" y="3949"/>
                  <a:pt x="12736" y="4000"/>
                  <a:pt x="12765" y="4000"/>
                </a:cubicBezTo>
                <a:cubicBezTo>
                  <a:pt x="12793" y="3999"/>
                  <a:pt x="12813" y="3947"/>
                  <a:pt x="12809" y="3885"/>
                </a:cubicBezTo>
                <a:cubicBezTo>
                  <a:pt x="12806" y="3822"/>
                  <a:pt x="12781" y="3771"/>
                  <a:pt x="12752" y="3772"/>
                </a:cubicBezTo>
                <a:close/>
                <a:moveTo>
                  <a:pt x="12889" y="3772"/>
                </a:moveTo>
                <a:cubicBezTo>
                  <a:pt x="12861" y="3772"/>
                  <a:pt x="12841" y="3824"/>
                  <a:pt x="12845" y="3886"/>
                </a:cubicBezTo>
                <a:cubicBezTo>
                  <a:pt x="12848" y="3949"/>
                  <a:pt x="12874" y="4000"/>
                  <a:pt x="12902" y="4000"/>
                </a:cubicBezTo>
                <a:cubicBezTo>
                  <a:pt x="12930" y="3999"/>
                  <a:pt x="12950" y="3947"/>
                  <a:pt x="12946" y="3885"/>
                </a:cubicBezTo>
                <a:cubicBezTo>
                  <a:pt x="12943" y="3822"/>
                  <a:pt x="12917" y="3771"/>
                  <a:pt x="12889" y="3772"/>
                </a:cubicBezTo>
                <a:close/>
                <a:moveTo>
                  <a:pt x="13045" y="3772"/>
                </a:moveTo>
                <a:cubicBezTo>
                  <a:pt x="13017" y="3772"/>
                  <a:pt x="12997" y="3824"/>
                  <a:pt x="13001" y="3886"/>
                </a:cubicBezTo>
                <a:cubicBezTo>
                  <a:pt x="13005" y="3949"/>
                  <a:pt x="13030" y="4000"/>
                  <a:pt x="13059" y="4000"/>
                </a:cubicBezTo>
                <a:cubicBezTo>
                  <a:pt x="13087" y="3999"/>
                  <a:pt x="13106" y="3947"/>
                  <a:pt x="13103" y="3885"/>
                </a:cubicBezTo>
                <a:cubicBezTo>
                  <a:pt x="13099" y="3822"/>
                  <a:pt x="13073" y="3771"/>
                  <a:pt x="13045" y="3772"/>
                </a:cubicBezTo>
                <a:close/>
                <a:moveTo>
                  <a:pt x="13181" y="3772"/>
                </a:moveTo>
                <a:cubicBezTo>
                  <a:pt x="13153" y="3772"/>
                  <a:pt x="13134" y="3824"/>
                  <a:pt x="13138" y="3886"/>
                </a:cubicBezTo>
                <a:cubicBezTo>
                  <a:pt x="13142" y="3949"/>
                  <a:pt x="13168" y="4000"/>
                  <a:pt x="13196" y="4000"/>
                </a:cubicBezTo>
                <a:cubicBezTo>
                  <a:pt x="13224" y="3999"/>
                  <a:pt x="13244" y="3947"/>
                  <a:pt x="13240" y="3885"/>
                </a:cubicBezTo>
                <a:cubicBezTo>
                  <a:pt x="13236" y="3822"/>
                  <a:pt x="13209" y="3771"/>
                  <a:pt x="13181" y="3772"/>
                </a:cubicBezTo>
                <a:close/>
                <a:moveTo>
                  <a:pt x="13338" y="3772"/>
                </a:moveTo>
                <a:cubicBezTo>
                  <a:pt x="13310" y="3772"/>
                  <a:pt x="13290" y="3824"/>
                  <a:pt x="13294" y="3886"/>
                </a:cubicBezTo>
                <a:cubicBezTo>
                  <a:pt x="13298" y="3949"/>
                  <a:pt x="13325" y="4000"/>
                  <a:pt x="13353" y="4000"/>
                </a:cubicBezTo>
                <a:cubicBezTo>
                  <a:pt x="13381" y="3999"/>
                  <a:pt x="13401" y="3947"/>
                  <a:pt x="13396" y="3885"/>
                </a:cubicBezTo>
                <a:cubicBezTo>
                  <a:pt x="13392" y="3822"/>
                  <a:pt x="13366" y="3771"/>
                  <a:pt x="13338" y="3772"/>
                </a:cubicBezTo>
                <a:close/>
                <a:moveTo>
                  <a:pt x="13474" y="3772"/>
                </a:moveTo>
                <a:cubicBezTo>
                  <a:pt x="13446" y="3772"/>
                  <a:pt x="13427" y="3824"/>
                  <a:pt x="13431" y="3886"/>
                </a:cubicBezTo>
                <a:cubicBezTo>
                  <a:pt x="13435" y="3949"/>
                  <a:pt x="13462" y="4000"/>
                  <a:pt x="13490" y="4000"/>
                </a:cubicBezTo>
                <a:cubicBezTo>
                  <a:pt x="13518" y="3999"/>
                  <a:pt x="13538" y="3947"/>
                  <a:pt x="13533" y="3885"/>
                </a:cubicBezTo>
                <a:cubicBezTo>
                  <a:pt x="13529" y="3822"/>
                  <a:pt x="13502" y="3771"/>
                  <a:pt x="13474" y="3772"/>
                </a:cubicBezTo>
                <a:close/>
                <a:moveTo>
                  <a:pt x="13611" y="3772"/>
                </a:moveTo>
                <a:cubicBezTo>
                  <a:pt x="13583" y="3772"/>
                  <a:pt x="13564" y="3824"/>
                  <a:pt x="13568" y="3886"/>
                </a:cubicBezTo>
                <a:cubicBezTo>
                  <a:pt x="13572" y="3949"/>
                  <a:pt x="13599" y="4000"/>
                  <a:pt x="13627" y="4000"/>
                </a:cubicBezTo>
                <a:cubicBezTo>
                  <a:pt x="13655" y="3999"/>
                  <a:pt x="13675" y="3948"/>
                  <a:pt x="13670" y="3885"/>
                </a:cubicBezTo>
                <a:cubicBezTo>
                  <a:pt x="13666" y="3822"/>
                  <a:pt x="13639" y="3771"/>
                  <a:pt x="13611" y="3772"/>
                </a:cubicBezTo>
                <a:close/>
                <a:moveTo>
                  <a:pt x="13767" y="3772"/>
                </a:moveTo>
                <a:cubicBezTo>
                  <a:pt x="13739" y="3772"/>
                  <a:pt x="13720" y="3823"/>
                  <a:pt x="13725" y="3886"/>
                </a:cubicBezTo>
                <a:cubicBezTo>
                  <a:pt x="13729" y="3949"/>
                  <a:pt x="13756" y="4000"/>
                  <a:pt x="13784" y="4000"/>
                </a:cubicBezTo>
                <a:cubicBezTo>
                  <a:pt x="13812" y="3999"/>
                  <a:pt x="13831" y="3948"/>
                  <a:pt x="13827" y="3885"/>
                </a:cubicBezTo>
                <a:cubicBezTo>
                  <a:pt x="13822" y="3822"/>
                  <a:pt x="13795" y="3771"/>
                  <a:pt x="13767" y="3772"/>
                </a:cubicBezTo>
                <a:close/>
                <a:moveTo>
                  <a:pt x="13923" y="3772"/>
                </a:moveTo>
                <a:cubicBezTo>
                  <a:pt x="13895" y="3772"/>
                  <a:pt x="13876" y="3824"/>
                  <a:pt x="13881" y="3886"/>
                </a:cubicBezTo>
                <a:cubicBezTo>
                  <a:pt x="13886" y="3949"/>
                  <a:pt x="13912" y="4000"/>
                  <a:pt x="13940" y="4000"/>
                </a:cubicBezTo>
                <a:cubicBezTo>
                  <a:pt x="13968" y="3999"/>
                  <a:pt x="13988" y="3948"/>
                  <a:pt x="13983" y="3885"/>
                </a:cubicBezTo>
                <a:cubicBezTo>
                  <a:pt x="13978" y="3822"/>
                  <a:pt x="13951" y="3771"/>
                  <a:pt x="13923" y="3772"/>
                </a:cubicBezTo>
                <a:close/>
                <a:moveTo>
                  <a:pt x="14060" y="3772"/>
                </a:moveTo>
                <a:cubicBezTo>
                  <a:pt x="14032" y="3772"/>
                  <a:pt x="14013" y="3824"/>
                  <a:pt x="14018" y="3886"/>
                </a:cubicBezTo>
                <a:cubicBezTo>
                  <a:pt x="14023" y="3949"/>
                  <a:pt x="14050" y="4000"/>
                  <a:pt x="14078" y="4000"/>
                </a:cubicBezTo>
                <a:cubicBezTo>
                  <a:pt x="14106" y="3999"/>
                  <a:pt x="14125" y="3948"/>
                  <a:pt x="14120" y="3885"/>
                </a:cubicBezTo>
                <a:cubicBezTo>
                  <a:pt x="14115" y="3822"/>
                  <a:pt x="14088" y="3771"/>
                  <a:pt x="14060" y="3772"/>
                </a:cubicBezTo>
                <a:close/>
                <a:moveTo>
                  <a:pt x="14197" y="3772"/>
                </a:moveTo>
                <a:cubicBezTo>
                  <a:pt x="14169" y="3772"/>
                  <a:pt x="14150" y="3824"/>
                  <a:pt x="14155" y="3886"/>
                </a:cubicBezTo>
                <a:cubicBezTo>
                  <a:pt x="14160" y="3949"/>
                  <a:pt x="14187" y="4000"/>
                  <a:pt x="14215" y="4000"/>
                </a:cubicBezTo>
                <a:cubicBezTo>
                  <a:pt x="14243" y="3999"/>
                  <a:pt x="14262" y="3948"/>
                  <a:pt x="14257" y="3885"/>
                </a:cubicBezTo>
                <a:cubicBezTo>
                  <a:pt x="14251" y="3822"/>
                  <a:pt x="14225" y="3771"/>
                  <a:pt x="14197" y="3772"/>
                </a:cubicBezTo>
                <a:close/>
                <a:moveTo>
                  <a:pt x="14353" y="3772"/>
                </a:moveTo>
                <a:cubicBezTo>
                  <a:pt x="14324" y="3772"/>
                  <a:pt x="14306" y="3824"/>
                  <a:pt x="14311" y="3886"/>
                </a:cubicBezTo>
                <a:cubicBezTo>
                  <a:pt x="14316" y="3949"/>
                  <a:pt x="14343" y="4000"/>
                  <a:pt x="14371" y="4000"/>
                </a:cubicBezTo>
                <a:cubicBezTo>
                  <a:pt x="14400" y="3999"/>
                  <a:pt x="14418" y="3948"/>
                  <a:pt x="14413" y="3885"/>
                </a:cubicBezTo>
                <a:cubicBezTo>
                  <a:pt x="14408" y="3822"/>
                  <a:pt x="14381" y="3771"/>
                  <a:pt x="14353" y="3772"/>
                </a:cubicBezTo>
                <a:close/>
                <a:moveTo>
                  <a:pt x="14489" y="3772"/>
                </a:moveTo>
                <a:cubicBezTo>
                  <a:pt x="14461" y="3772"/>
                  <a:pt x="14443" y="3824"/>
                  <a:pt x="14448" y="3886"/>
                </a:cubicBezTo>
                <a:cubicBezTo>
                  <a:pt x="14454" y="3949"/>
                  <a:pt x="14481" y="4000"/>
                  <a:pt x="14509" y="4000"/>
                </a:cubicBezTo>
                <a:cubicBezTo>
                  <a:pt x="14537" y="3999"/>
                  <a:pt x="14555" y="3948"/>
                  <a:pt x="14550" y="3885"/>
                </a:cubicBezTo>
                <a:cubicBezTo>
                  <a:pt x="14544" y="3822"/>
                  <a:pt x="14517" y="3771"/>
                  <a:pt x="14489" y="3772"/>
                </a:cubicBezTo>
                <a:close/>
                <a:moveTo>
                  <a:pt x="14645" y="3772"/>
                </a:moveTo>
                <a:cubicBezTo>
                  <a:pt x="14617" y="3772"/>
                  <a:pt x="14599" y="3823"/>
                  <a:pt x="14605" y="3886"/>
                </a:cubicBezTo>
                <a:cubicBezTo>
                  <a:pt x="14610" y="3949"/>
                  <a:pt x="14637" y="4000"/>
                  <a:pt x="14665" y="4000"/>
                </a:cubicBezTo>
                <a:cubicBezTo>
                  <a:pt x="14694" y="3999"/>
                  <a:pt x="14712" y="3948"/>
                  <a:pt x="14706" y="3885"/>
                </a:cubicBezTo>
                <a:cubicBezTo>
                  <a:pt x="14701" y="3822"/>
                  <a:pt x="14673" y="3771"/>
                  <a:pt x="14645" y="3772"/>
                </a:cubicBezTo>
                <a:close/>
                <a:moveTo>
                  <a:pt x="14782" y="3772"/>
                </a:moveTo>
                <a:cubicBezTo>
                  <a:pt x="14754" y="3772"/>
                  <a:pt x="14736" y="3823"/>
                  <a:pt x="14742" y="3886"/>
                </a:cubicBezTo>
                <a:cubicBezTo>
                  <a:pt x="14747" y="3949"/>
                  <a:pt x="14775" y="4000"/>
                  <a:pt x="14803" y="4000"/>
                </a:cubicBezTo>
                <a:cubicBezTo>
                  <a:pt x="14831" y="3999"/>
                  <a:pt x="14849" y="3948"/>
                  <a:pt x="14843" y="3885"/>
                </a:cubicBezTo>
                <a:cubicBezTo>
                  <a:pt x="14837" y="3822"/>
                  <a:pt x="14810" y="3771"/>
                  <a:pt x="14782" y="3772"/>
                </a:cubicBezTo>
                <a:close/>
                <a:moveTo>
                  <a:pt x="14938" y="3772"/>
                </a:moveTo>
                <a:cubicBezTo>
                  <a:pt x="14910" y="3772"/>
                  <a:pt x="14892" y="3823"/>
                  <a:pt x="14898" y="3886"/>
                </a:cubicBezTo>
                <a:cubicBezTo>
                  <a:pt x="14904" y="3949"/>
                  <a:pt x="14931" y="4000"/>
                  <a:pt x="14959" y="4000"/>
                </a:cubicBezTo>
                <a:cubicBezTo>
                  <a:pt x="14988" y="3999"/>
                  <a:pt x="15005" y="3948"/>
                  <a:pt x="15000" y="3885"/>
                </a:cubicBezTo>
                <a:cubicBezTo>
                  <a:pt x="14994" y="3822"/>
                  <a:pt x="14967" y="3771"/>
                  <a:pt x="14938" y="3772"/>
                </a:cubicBezTo>
                <a:close/>
                <a:moveTo>
                  <a:pt x="15075" y="3772"/>
                </a:moveTo>
                <a:cubicBezTo>
                  <a:pt x="15047" y="3772"/>
                  <a:pt x="15029" y="3823"/>
                  <a:pt x="15035" y="3886"/>
                </a:cubicBezTo>
                <a:cubicBezTo>
                  <a:pt x="15041" y="3949"/>
                  <a:pt x="15069" y="4000"/>
                  <a:pt x="15097" y="4000"/>
                </a:cubicBezTo>
                <a:cubicBezTo>
                  <a:pt x="15125" y="3999"/>
                  <a:pt x="15143" y="3948"/>
                  <a:pt x="15137" y="3885"/>
                </a:cubicBezTo>
                <a:cubicBezTo>
                  <a:pt x="15131" y="3822"/>
                  <a:pt x="15103" y="3771"/>
                  <a:pt x="15075" y="3772"/>
                </a:cubicBezTo>
                <a:close/>
                <a:moveTo>
                  <a:pt x="15212" y="3772"/>
                </a:moveTo>
                <a:cubicBezTo>
                  <a:pt x="15184" y="3772"/>
                  <a:pt x="15166" y="3823"/>
                  <a:pt x="15172" y="3886"/>
                </a:cubicBezTo>
                <a:cubicBezTo>
                  <a:pt x="15178" y="3949"/>
                  <a:pt x="15205" y="4000"/>
                  <a:pt x="15234" y="4000"/>
                </a:cubicBezTo>
                <a:cubicBezTo>
                  <a:pt x="15262" y="3999"/>
                  <a:pt x="15280" y="3948"/>
                  <a:pt x="15274" y="3885"/>
                </a:cubicBezTo>
                <a:cubicBezTo>
                  <a:pt x="15268" y="3822"/>
                  <a:pt x="15240" y="3771"/>
                  <a:pt x="15212" y="3772"/>
                </a:cubicBezTo>
                <a:close/>
                <a:moveTo>
                  <a:pt x="9552" y="3822"/>
                </a:moveTo>
                <a:cubicBezTo>
                  <a:pt x="9524" y="3823"/>
                  <a:pt x="9501" y="3874"/>
                  <a:pt x="9501" y="3937"/>
                </a:cubicBezTo>
                <a:cubicBezTo>
                  <a:pt x="9501" y="3999"/>
                  <a:pt x="9524" y="4049"/>
                  <a:pt x="9552" y="4048"/>
                </a:cubicBezTo>
                <a:cubicBezTo>
                  <a:pt x="9581" y="4048"/>
                  <a:pt x="9603" y="3996"/>
                  <a:pt x="9603" y="3934"/>
                </a:cubicBezTo>
                <a:cubicBezTo>
                  <a:pt x="9603" y="3871"/>
                  <a:pt x="9580" y="3821"/>
                  <a:pt x="9552" y="3822"/>
                </a:cubicBezTo>
                <a:close/>
                <a:moveTo>
                  <a:pt x="9708" y="3822"/>
                </a:moveTo>
                <a:cubicBezTo>
                  <a:pt x="9680" y="3823"/>
                  <a:pt x="9657" y="3874"/>
                  <a:pt x="9657" y="3937"/>
                </a:cubicBezTo>
                <a:cubicBezTo>
                  <a:pt x="9658" y="3999"/>
                  <a:pt x="9681" y="4049"/>
                  <a:pt x="9709" y="4048"/>
                </a:cubicBezTo>
                <a:cubicBezTo>
                  <a:pt x="9737" y="4048"/>
                  <a:pt x="9760" y="3996"/>
                  <a:pt x="9759" y="3934"/>
                </a:cubicBezTo>
                <a:cubicBezTo>
                  <a:pt x="9759" y="3871"/>
                  <a:pt x="9736" y="3821"/>
                  <a:pt x="9708" y="3822"/>
                </a:cubicBezTo>
                <a:close/>
                <a:moveTo>
                  <a:pt x="9844" y="3822"/>
                </a:moveTo>
                <a:cubicBezTo>
                  <a:pt x="9816" y="3823"/>
                  <a:pt x="9794" y="3874"/>
                  <a:pt x="9794" y="3937"/>
                </a:cubicBezTo>
                <a:cubicBezTo>
                  <a:pt x="9795" y="3999"/>
                  <a:pt x="9818" y="4049"/>
                  <a:pt x="9846" y="4048"/>
                </a:cubicBezTo>
                <a:cubicBezTo>
                  <a:pt x="9874" y="4048"/>
                  <a:pt x="9897" y="3996"/>
                  <a:pt x="9896" y="3934"/>
                </a:cubicBezTo>
                <a:cubicBezTo>
                  <a:pt x="9896" y="3871"/>
                  <a:pt x="9872" y="3821"/>
                  <a:pt x="9844" y="3822"/>
                </a:cubicBezTo>
                <a:close/>
                <a:moveTo>
                  <a:pt x="10001" y="3822"/>
                </a:moveTo>
                <a:cubicBezTo>
                  <a:pt x="9973" y="3823"/>
                  <a:pt x="9950" y="3874"/>
                  <a:pt x="9951" y="3937"/>
                </a:cubicBezTo>
                <a:cubicBezTo>
                  <a:pt x="9951" y="3999"/>
                  <a:pt x="9975" y="4049"/>
                  <a:pt x="10003" y="4048"/>
                </a:cubicBezTo>
                <a:cubicBezTo>
                  <a:pt x="10031" y="4048"/>
                  <a:pt x="10053" y="3996"/>
                  <a:pt x="10053" y="3934"/>
                </a:cubicBezTo>
                <a:cubicBezTo>
                  <a:pt x="10052" y="3871"/>
                  <a:pt x="10029" y="3821"/>
                  <a:pt x="10001" y="3822"/>
                </a:cubicBezTo>
                <a:close/>
                <a:moveTo>
                  <a:pt x="10137" y="3822"/>
                </a:moveTo>
                <a:cubicBezTo>
                  <a:pt x="10109" y="3823"/>
                  <a:pt x="10087" y="3874"/>
                  <a:pt x="10088" y="3937"/>
                </a:cubicBezTo>
                <a:cubicBezTo>
                  <a:pt x="10088" y="3999"/>
                  <a:pt x="10111" y="4049"/>
                  <a:pt x="10139" y="4048"/>
                </a:cubicBezTo>
                <a:cubicBezTo>
                  <a:pt x="10168" y="4048"/>
                  <a:pt x="10190" y="3996"/>
                  <a:pt x="10190" y="3934"/>
                </a:cubicBezTo>
                <a:cubicBezTo>
                  <a:pt x="10189" y="3871"/>
                  <a:pt x="10165" y="3821"/>
                  <a:pt x="10137" y="3822"/>
                </a:cubicBezTo>
                <a:close/>
                <a:moveTo>
                  <a:pt x="10293" y="3822"/>
                </a:moveTo>
                <a:cubicBezTo>
                  <a:pt x="10265" y="3822"/>
                  <a:pt x="10243" y="3874"/>
                  <a:pt x="10244" y="3937"/>
                </a:cubicBezTo>
                <a:cubicBezTo>
                  <a:pt x="10245" y="3999"/>
                  <a:pt x="10268" y="4049"/>
                  <a:pt x="10297" y="4048"/>
                </a:cubicBezTo>
                <a:cubicBezTo>
                  <a:pt x="10325" y="4048"/>
                  <a:pt x="10347" y="3996"/>
                  <a:pt x="10346" y="3934"/>
                </a:cubicBezTo>
                <a:cubicBezTo>
                  <a:pt x="10345" y="3871"/>
                  <a:pt x="10321" y="3821"/>
                  <a:pt x="10293" y="3822"/>
                </a:cubicBezTo>
                <a:close/>
                <a:moveTo>
                  <a:pt x="10430" y="3822"/>
                </a:moveTo>
                <a:cubicBezTo>
                  <a:pt x="10402" y="3823"/>
                  <a:pt x="10380" y="3874"/>
                  <a:pt x="10381" y="3937"/>
                </a:cubicBezTo>
                <a:cubicBezTo>
                  <a:pt x="10382" y="3999"/>
                  <a:pt x="10405" y="4049"/>
                  <a:pt x="10433" y="4048"/>
                </a:cubicBezTo>
                <a:cubicBezTo>
                  <a:pt x="10462" y="4048"/>
                  <a:pt x="10484" y="3996"/>
                  <a:pt x="10483" y="3934"/>
                </a:cubicBezTo>
                <a:cubicBezTo>
                  <a:pt x="10482" y="3871"/>
                  <a:pt x="10458" y="3821"/>
                  <a:pt x="10430" y="3822"/>
                </a:cubicBezTo>
                <a:close/>
                <a:moveTo>
                  <a:pt x="10567" y="3822"/>
                </a:moveTo>
                <a:cubicBezTo>
                  <a:pt x="10539" y="3822"/>
                  <a:pt x="10517" y="3874"/>
                  <a:pt x="10518" y="3937"/>
                </a:cubicBezTo>
                <a:cubicBezTo>
                  <a:pt x="10519" y="3999"/>
                  <a:pt x="10543" y="4049"/>
                  <a:pt x="10571" y="4048"/>
                </a:cubicBezTo>
                <a:cubicBezTo>
                  <a:pt x="10599" y="4048"/>
                  <a:pt x="10621" y="3996"/>
                  <a:pt x="10620" y="3934"/>
                </a:cubicBezTo>
                <a:cubicBezTo>
                  <a:pt x="10619" y="3871"/>
                  <a:pt x="10595" y="3821"/>
                  <a:pt x="10567" y="3822"/>
                </a:cubicBezTo>
                <a:close/>
                <a:moveTo>
                  <a:pt x="10723" y="3822"/>
                </a:moveTo>
                <a:cubicBezTo>
                  <a:pt x="10695" y="3823"/>
                  <a:pt x="10673" y="3874"/>
                  <a:pt x="10674" y="3937"/>
                </a:cubicBezTo>
                <a:cubicBezTo>
                  <a:pt x="10675" y="3999"/>
                  <a:pt x="10699" y="4049"/>
                  <a:pt x="10727" y="4048"/>
                </a:cubicBezTo>
                <a:cubicBezTo>
                  <a:pt x="10755" y="4048"/>
                  <a:pt x="10777" y="3996"/>
                  <a:pt x="10776" y="3934"/>
                </a:cubicBezTo>
                <a:cubicBezTo>
                  <a:pt x="10775" y="3871"/>
                  <a:pt x="10751" y="3821"/>
                  <a:pt x="10723" y="3822"/>
                </a:cubicBezTo>
                <a:close/>
                <a:moveTo>
                  <a:pt x="10879" y="3822"/>
                </a:moveTo>
                <a:cubicBezTo>
                  <a:pt x="10851" y="3822"/>
                  <a:pt x="10829" y="3874"/>
                  <a:pt x="10830" y="3937"/>
                </a:cubicBezTo>
                <a:cubicBezTo>
                  <a:pt x="10832" y="3999"/>
                  <a:pt x="10856" y="4049"/>
                  <a:pt x="10884" y="4048"/>
                </a:cubicBezTo>
                <a:cubicBezTo>
                  <a:pt x="10912" y="4048"/>
                  <a:pt x="10934" y="3998"/>
                  <a:pt x="10933" y="3935"/>
                </a:cubicBezTo>
                <a:cubicBezTo>
                  <a:pt x="10931" y="3872"/>
                  <a:pt x="10907" y="3821"/>
                  <a:pt x="10879" y="3822"/>
                </a:cubicBezTo>
                <a:close/>
                <a:moveTo>
                  <a:pt x="11016" y="3822"/>
                </a:moveTo>
                <a:cubicBezTo>
                  <a:pt x="10988" y="3822"/>
                  <a:pt x="10966" y="3874"/>
                  <a:pt x="10967" y="3937"/>
                </a:cubicBezTo>
                <a:cubicBezTo>
                  <a:pt x="10969" y="3999"/>
                  <a:pt x="10993" y="4049"/>
                  <a:pt x="11021" y="4048"/>
                </a:cubicBezTo>
                <a:cubicBezTo>
                  <a:pt x="11049" y="4048"/>
                  <a:pt x="11071" y="3998"/>
                  <a:pt x="11069" y="3935"/>
                </a:cubicBezTo>
                <a:cubicBezTo>
                  <a:pt x="11068" y="3872"/>
                  <a:pt x="11044" y="3821"/>
                  <a:pt x="11016" y="3822"/>
                </a:cubicBezTo>
                <a:close/>
                <a:moveTo>
                  <a:pt x="11152" y="3822"/>
                </a:moveTo>
                <a:cubicBezTo>
                  <a:pt x="11124" y="3822"/>
                  <a:pt x="11102" y="3874"/>
                  <a:pt x="11104" y="3937"/>
                </a:cubicBezTo>
                <a:cubicBezTo>
                  <a:pt x="11106" y="3999"/>
                  <a:pt x="11130" y="4049"/>
                  <a:pt x="11159" y="4048"/>
                </a:cubicBezTo>
                <a:cubicBezTo>
                  <a:pt x="11187" y="4048"/>
                  <a:pt x="11208" y="3998"/>
                  <a:pt x="11206" y="3935"/>
                </a:cubicBezTo>
                <a:cubicBezTo>
                  <a:pt x="11204" y="3872"/>
                  <a:pt x="11180" y="3821"/>
                  <a:pt x="11152" y="3822"/>
                </a:cubicBezTo>
                <a:close/>
                <a:moveTo>
                  <a:pt x="11308" y="3822"/>
                </a:moveTo>
                <a:cubicBezTo>
                  <a:pt x="11280" y="3822"/>
                  <a:pt x="11259" y="3874"/>
                  <a:pt x="11261" y="3937"/>
                </a:cubicBezTo>
                <a:cubicBezTo>
                  <a:pt x="11262" y="3999"/>
                  <a:pt x="11287" y="4049"/>
                  <a:pt x="11315" y="4048"/>
                </a:cubicBezTo>
                <a:cubicBezTo>
                  <a:pt x="11343" y="4048"/>
                  <a:pt x="11365" y="3998"/>
                  <a:pt x="11363" y="3935"/>
                </a:cubicBezTo>
                <a:cubicBezTo>
                  <a:pt x="11361" y="3872"/>
                  <a:pt x="11336" y="3821"/>
                  <a:pt x="11308" y="3822"/>
                </a:cubicBezTo>
                <a:close/>
                <a:moveTo>
                  <a:pt x="11444" y="3822"/>
                </a:moveTo>
                <a:cubicBezTo>
                  <a:pt x="11416" y="3823"/>
                  <a:pt x="11395" y="3874"/>
                  <a:pt x="11397" y="3937"/>
                </a:cubicBezTo>
                <a:cubicBezTo>
                  <a:pt x="11399" y="3999"/>
                  <a:pt x="11424" y="4049"/>
                  <a:pt x="11452" y="4048"/>
                </a:cubicBezTo>
                <a:cubicBezTo>
                  <a:pt x="11481" y="4048"/>
                  <a:pt x="11502" y="3998"/>
                  <a:pt x="11499" y="3935"/>
                </a:cubicBezTo>
                <a:cubicBezTo>
                  <a:pt x="11497" y="3872"/>
                  <a:pt x="11472" y="3821"/>
                  <a:pt x="11444" y="3822"/>
                </a:cubicBezTo>
                <a:close/>
                <a:moveTo>
                  <a:pt x="11601" y="3822"/>
                </a:moveTo>
                <a:cubicBezTo>
                  <a:pt x="11573" y="3823"/>
                  <a:pt x="11552" y="3874"/>
                  <a:pt x="11554" y="3937"/>
                </a:cubicBezTo>
                <a:cubicBezTo>
                  <a:pt x="11556" y="3999"/>
                  <a:pt x="11581" y="4049"/>
                  <a:pt x="11609" y="4048"/>
                </a:cubicBezTo>
                <a:cubicBezTo>
                  <a:pt x="11637" y="4048"/>
                  <a:pt x="11658" y="3998"/>
                  <a:pt x="11656" y="3935"/>
                </a:cubicBezTo>
                <a:cubicBezTo>
                  <a:pt x="11654" y="3872"/>
                  <a:pt x="11629" y="3821"/>
                  <a:pt x="11601" y="3822"/>
                </a:cubicBezTo>
                <a:close/>
                <a:moveTo>
                  <a:pt x="11738" y="3822"/>
                </a:moveTo>
                <a:cubicBezTo>
                  <a:pt x="11710" y="3823"/>
                  <a:pt x="11688" y="3874"/>
                  <a:pt x="11691" y="3937"/>
                </a:cubicBezTo>
                <a:cubicBezTo>
                  <a:pt x="11693" y="3999"/>
                  <a:pt x="11718" y="4049"/>
                  <a:pt x="11746" y="4048"/>
                </a:cubicBezTo>
                <a:cubicBezTo>
                  <a:pt x="11774" y="4048"/>
                  <a:pt x="11795" y="3998"/>
                  <a:pt x="11793" y="3935"/>
                </a:cubicBezTo>
                <a:cubicBezTo>
                  <a:pt x="11790" y="3872"/>
                  <a:pt x="11766" y="3821"/>
                  <a:pt x="11738" y="3822"/>
                </a:cubicBezTo>
                <a:close/>
                <a:moveTo>
                  <a:pt x="11894" y="3822"/>
                </a:moveTo>
                <a:cubicBezTo>
                  <a:pt x="11865" y="3822"/>
                  <a:pt x="11845" y="3874"/>
                  <a:pt x="11847" y="3937"/>
                </a:cubicBezTo>
                <a:cubicBezTo>
                  <a:pt x="11850" y="3999"/>
                  <a:pt x="11874" y="4049"/>
                  <a:pt x="11903" y="4048"/>
                </a:cubicBezTo>
                <a:cubicBezTo>
                  <a:pt x="11931" y="4048"/>
                  <a:pt x="11952" y="3998"/>
                  <a:pt x="11949" y="3935"/>
                </a:cubicBezTo>
                <a:cubicBezTo>
                  <a:pt x="11946" y="3872"/>
                  <a:pt x="11922" y="3821"/>
                  <a:pt x="11894" y="3822"/>
                </a:cubicBezTo>
                <a:close/>
                <a:moveTo>
                  <a:pt x="12030" y="3822"/>
                </a:moveTo>
                <a:cubicBezTo>
                  <a:pt x="12002" y="3822"/>
                  <a:pt x="11981" y="3874"/>
                  <a:pt x="11984" y="3937"/>
                </a:cubicBezTo>
                <a:cubicBezTo>
                  <a:pt x="11987" y="3999"/>
                  <a:pt x="12012" y="4049"/>
                  <a:pt x="12040" y="4048"/>
                </a:cubicBezTo>
                <a:cubicBezTo>
                  <a:pt x="12068" y="4048"/>
                  <a:pt x="12089" y="3998"/>
                  <a:pt x="12086" y="3935"/>
                </a:cubicBezTo>
                <a:cubicBezTo>
                  <a:pt x="12083" y="3872"/>
                  <a:pt x="12058" y="3821"/>
                  <a:pt x="12030" y="3822"/>
                </a:cubicBezTo>
                <a:close/>
                <a:moveTo>
                  <a:pt x="12167" y="3822"/>
                </a:moveTo>
                <a:cubicBezTo>
                  <a:pt x="12139" y="3822"/>
                  <a:pt x="12118" y="3874"/>
                  <a:pt x="12121" y="3937"/>
                </a:cubicBezTo>
                <a:cubicBezTo>
                  <a:pt x="12124" y="3999"/>
                  <a:pt x="12149" y="4049"/>
                  <a:pt x="12177" y="4048"/>
                </a:cubicBezTo>
                <a:cubicBezTo>
                  <a:pt x="12205" y="4048"/>
                  <a:pt x="12226" y="3998"/>
                  <a:pt x="12223" y="3935"/>
                </a:cubicBezTo>
                <a:cubicBezTo>
                  <a:pt x="12220" y="3872"/>
                  <a:pt x="12195" y="3821"/>
                  <a:pt x="12167" y="3822"/>
                </a:cubicBezTo>
                <a:close/>
                <a:moveTo>
                  <a:pt x="12321" y="3822"/>
                </a:moveTo>
                <a:cubicBezTo>
                  <a:pt x="12294" y="3822"/>
                  <a:pt x="12274" y="3871"/>
                  <a:pt x="12277" y="3930"/>
                </a:cubicBezTo>
                <a:cubicBezTo>
                  <a:pt x="12280" y="3990"/>
                  <a:pt x="12304" y="4038"/>
                  <a:pt x="12331" y="4037"/>
                </a:cubicBezTo>
                <a:cubicBezTo>
                  <a:pt x="12358" y="4037"/>
                  <a:pt x="12377" y="3988"/>
                  <a:pt x="12374" y="3929"/>
                </a:cubicBezTo>
                <a:cubicBezTo>
                  <a:pt x="12371" y="3870"/>
                  <a:pt x="12347" y="3821"/>
                  <a:pt x="12321" y="3822"/>
                </a:cubicBezTo>
                <a:close/>
                <a:moveTo>
                  <a:pt x="12457" y="3822"/>
                </a:moveTo>
                <a:cubicBezTo>
                  <a:pt x="12431" y="3822"/>
                  <a:pt x="12411" y="3871"/>
                  <a:pt x="12414" y="3930"/>
                </a:cubicBezTo>
                <a:cubicBezTo>
                  <a:pt x="12417" y="3990"/>
                  <a:pt x="12441" y="4038"/>
                  <a:pt x="12468" y="4037"/>
                </a:cubicBezTo>
                <a:cubicBezTo>
                  <a:pt x="12494" y="4037"/>
                  <a:pt x="12514" y="3988"/>
                  <a:pt x="12511" y="3929"/>
                </a:cubicBezTo>
                <a:cubicBezTo>
                  <a:pt x="12508" y="3869"/>
                  <a:pt x="12484" y="3821"/>
                  <a:pt x="12457" y="3822"/>
                </a:cubicBezTo>
                <a:close/>
                <a:moveTo>
                  <a:pt x="12616" y="3822"/>
                </a:moveTo>
                <a:cubicBezTo>
                  <a:pt x="12588" y="3822"/>
                  <a:pt x="12568" y="3874"/>
                  <a:pt x="12571" y="3937"/>
                </a:cubicBezTo>
                <a:cubicBezTo>
                  <a:pt x="12574" y="3999"/>
                  <a:pt x="12600" y="4049"/>
                  <a:pt x="12628" y="4048"/>
                </a:cubicBezTo>
                <a:cubicBezTo>
                  <a:pt x="12656" y="4048"/>
                  <a:pt x="12676" y="3998"/>
                  <a:pt x="12672" y="3935"/>
                </a:cubicBezTo>
                <a:cubicBezTo>
                  <a:pt x="12669" y="3872"/>
                  <a:pt x="12644" y="3821"/>
                  <a:pt x="12616" y="3822"/>
                </a:cubicBezTo>
                <a:close/>
                <a:moveTo>
                  <a:pt x="8108" y="3872"/>
                </a:moveTo>
                <a:cubicBezTo>
                  <a:pt x="8080" y="3873"/>
                  <a:pt x="8056" y="3925"/>
                  <a:pt x="8054" y="3987"/>
                </a:cubicBezTo>
                <a:cubicBezTo>
                  <a:pt x="8053" y="4049"/>
                  <a:pt x="8074" y="4099"/>
                  <a:pt x="8103" y="4099"/>
                </a:cubicBezTo>
                <a:cubicBezTo>
                  <a:pt x="8131" y="4098"/>
                  <a:pt x="8155" y="4046"/>
                  <a:pt x="8156" y="3984"/>
                </a:cubicBezTo>
                <a:cubicBezTo>
                  <a:pt x="8158" y="3921"/>
                  <a:pt x="8136" y="3872"/>
                  <a:pt x="8108" y="3872"/>
                </a:cubicBezTo>
                <a:close/>
                <a:moveTo>
                  <a:pt x="8244" y="3872"/>
                </a:moveTo>
                <a:cubicBezTo>
                  <a:pt x="8216" y="3873"/>
                  <a:pt x="8193" y="3925"/>
                  <a:pt x="8191" y="3987"/>
                </a:cubicBezTo>
                <a:cubicBezTo>
                  <a:pt x="8190" y="4049"/>
                  <a:pt x="8211" y="4099"/>
                  <a:pt x="8239" y="4099"/>
                </a:cubicBezTo>
                <a:cubicBezTo>
                  <a:pt x="8268" y="4098"/>
                  <a:pt x="8292" y="4046"/>
                  <a:pt x="8293" y="3984"/>
                </a:cubicBezTo>
                <a:cubicBezTo>
                  <a:pt x="8295" y="3921"/>
                  <a:pt x="8272" y="3872"/>
                  <a:pt x="8244" y="3872"/>
                </a:cubicBezTo>
                <a:close/>
                <a:moveTo>
                  <a:pt x="8538" y="3872"/>
                </a:moveTo>
                <a:cubicBezTo>
                  <a:pt x="8510" y="3873"/>
                  <a:pt x="8486" y="3925"/>
                  <a:pt x="8484" y="3987"/>
                </a:cubicBezTo>
                <a:cubicBezTo>
                  <a:pt x="8483" y="4049"/>
                  <a:pt x="8505" y="4099"/>
                  <a:pt x="8533" y="4099"/>
                </a:cubicBezTo>
                <a:cubicBezTo>
                  <a:pt x="8561" y="4098"/>
                  <a:pt x="8585" y="4046"/>
                  <a:pt x="8586" y="3984"/>
                </a:cubicBezTo>
                <a:cubicBezTo>
                  <a:pt x="8587" y="3921"/>
                  <a:pt x="8566" y="3872"/>
                  <a:pt x="8538" y="3872"/>
                </a:cubicBezTo>
                <a:close/>
                <a:moveTo>
                  <a:pt x="9123" y="3872"/>
                </a:moveTo>
                <a:cubicBezTo>
                  <a:pt x="9095" y="3873"/>
                  <a:pt x="9071" y="3924"/>
                  <a:pt x="9071" y="3987"/>
                </a:cubicBezTo>
                <a:cubicBezTo>
                  <a:pt x="9070" y="4050"/>
                  <a:pt x="9093" y="4099"/>
                  <a:pt x="9121" y="4099"/>
                </a:cubicBezTo>
                <a:cubicBezTo>
                  <a:pt x="9149" y="4098"/>
                  <a:pt x="9173" y="4046"/>
                  <a:pt x="9173" y="3984"/>
                </a:cubicBezTo>
                <a:cubicBezTo>
                  <a:pt x="9173" y="3921"/>
                  <a:pt x="9151" y="3872"/>
                  <a:pt x="9123" y="3872"/>
                </a:cubicBezTo>
                <a:close/>
                <a:moveTo>
                  <a:pt x="9279" y="3872"/>
                </a:moveTo>
                <a:cubicBezTo>
                  <a:pt x="9251" y="3873"/>
                  <a:pt x="9228" y="3924"/>
                  <a:pt x="9227" y="3987"/>
                </a:cubicBezTo>
                <a:cubicBezTo>
                  <a:pt x="9227" y="4049"/>
                  <a:pt x="9250" y="4099"/>
                  <a:pt x="9278" y="4099"/>
                </a:cubicBezTo>
                <a:cubicBezTo>
                  <a:pt x="9306" y="4098"/>
                  <a:pt x="9329" y="4046"/>
                  <a:pt x="9329" y="3984"/>
                </a:cubicBezTo>
                <a:cubicBezTo>
                  <a:pt x="9330" y="3921"/>
                  <a:pt x="9307" y="3872"/>
                  <a:pt x="9279" y="3872"/>
                </a:cubicBezTo>
                <a:close/>
                <a:moveTo>
                  <a:pt x="9416" y="3872"/>
                </a:moveTo>
                <a:cubicBezTo>
                  <a:pt x="9387" y="3873"/>
                  <a:pt x="9364" y="3924"/>
                  <a:pt x="9364" y="3987"/>
                </a:cubicBezTo>
                <a:cubicBezTo>
                  <a:pt x="9364" y="4049"/>
                  <a:pt x="9387" y="4099"/>
                  <a:pt x="9415" y="4099"/>
                </a:cubicBezTo>
                <a:cubicBezTo>
                  <a:pt x="9443" y="4098"/>
                  <a:pt x="9466" y="4046"/>
                  <a:pt x="9466" y="3984"/>
                </a:cubicBezTo>
                <a:cubicBezTo>
                  <a:pt x="9466" y="3921"/>
                  <a:pt x="9444" y="3872"/>
                  <a:pt x="9416" y="3872"/>
                </a:cubicBezTo>
                <a:close/>
                <a:moveTo>
                  <a:pt x="4324" y="3923"/>
                </a:moveTo>
                <a:cubicBezTo>
                  <a:pt x="4296" y="3923"/>
                  <a:pt x="4268" y="3974"/>
                  <a:pt x="4263" y="4036"/>
                </a:cubicBezTo>
                <a:cubicBezTo>
                  <a:pt x="4257" y="4098"/>
                  <a:pt x="4275" y="4148"/>
                  <a:pt x="4303" y="4147"/>
                </a:cubicBezTo>
                <a:cubicBezTo>
                  <a:pt x="4331" y="4147"/>
                  <a:pt x="4359" y="4096"/>
                  <a:pt x="4364" y="4034"/>
                </a:cubicBezTo>
                <a:cubicBezTo>
                  <a:pt x="4370" y="3972"/>
                  <a:pt x="4352" y="3922"/>
                  <a:pt x="4324" y="3923"/>
                </a:cubicBezTo>
                <a:close/>
                <a:moveTo>
                  <a:pt x="4480" y="3923"/>
                </a:moveTo>
                <a:cubicBezTo>
                  <a:pt x="4452" y="3923"/>
                  <a:pt x="4425" y="3974"/>
                  <a:pt x="4419" y="4036"/>
                </a:cubicBezTo>
                <a:cubicBezTo>
                  <a:pt x="4414" y="4098"/>
                  <a:pt x="4432" y="4148"/>
                  <a:pt x="4460" y="4147"/>
                </a:cubicBezTo>
                <a:cubicBezTo>
                  <a:pt x="4488" y="4147"/>
                  <a:pt x="4515" y="4096"/>
                  <a:pt x="4521" y="4034"/>
                </a:cubicBezTo>
                <a:cubicBezTo>
                  <a:pt x="4526" y="3972"/>
                  <a:pt x="4508" y="3922"/>
                  <a:pt x="4480" y="3923"/>
                </a:cubicBezTo>
                <a:close/>
                <a:moveTo>
                  <a:pt x="4617" y="3923"/>
                </a:moveTo>
                <a:cubicBezTo>
                  <a:pt x="4588" y="3923"/>
                  <a:pt x="4561" y="3974"/>
                  <a:pt x="4556" y="4036"/>
                </a:cubicBezTo>
                <a:cubicBezTo>
                  <a:pt x="4551" y="4098"/>
                  <a:pt x="4569" y="4148"/>
                  <a:pt x="4597" y="4147"/>
                </a:cubicBezTo>
                <a:cubicBezTo>
                  <a:pt x="4625" y="4147"/>
                  <a:pt x="4652" y="4096"/>
                  <a:pt x="4658" y="4034"/>
                </a:cubicBezTo>
                <a:cubicBezTo>
                  <a:pt x="4663" y="3972"/>
                  <a:pt x="4645" y="3922"/>
                  <a:pt x="4617" y="3923"/>
                </a:cubicBezTo>
                <a:close/>
                <a:moveTo>
                  <a:pt x="4772" y="3923"/>
                </a:moveTo>
                <a:cubicBezTo>
                  <a:pt x="4744" y="3923"/>
                  <a:pt x="4717" y="3974"/>
                  <a:pt x="4712" y="4036"/>
                </a:cubicBezTo>
                <a:cubicBezTo>
                  <a:pt x="4707" y="4098"/>
                  <a:pt x="4726" y="4148"/>
                  <a:pt x="4754" y="4147"/>
                </a:cubicBezTo>
                <a:cubicBezTo>
                  <a:pt x="4782" y="4147"/>
                  <a:pt x="4809" y="4096"/>
                  <a:pt x="4814" y="4034"/>
                </a:cubicBezTo>
                <a:cubicBezTo>
                  <a:pt x="4819" y="3972"/>
                  <a:pt x="4800" y="3922"/>
                  <a:pt x="4772" y="3923"/>
                </a:cubicBezTo>
                <a:close/>
                <a:moveTo>
                  <a:pt x="4909" y="3923"/>
                </a:moveTo>
                <a:cubicBezTo>
                  <a:pt x="4881" y="3923"/>
                  <a:pt x="4854" y="3974"/>
                  <a:pt x="4849" y="4036"/>
                </a:cubicBezTo>
                <a:cubicBezTo>
                  <a:pt x="4844" y="4098"/>
                  <a:pt x="4863" y="4148"/>
                  <a:pt x="4891" y="4147"/>
                </a:cubicBezTo>
                <a:cubicBezTo>
                  <a:pt x="4919" y="4147"/>
                  <a:pt x="4946" y="4096"/>
                  <a:pt x="4951" y="4034"/>
                </a:cubicBezTo>
                <a:cubicBezTo>
                  <a:pt x="4956" y="3972"/>
                  <a:pt x="4937" y="3922"/>
                  <a:pt x="4909" y="3923"/>
                </a:cubicBezTo>
                <a:close/>
                <a:moveTo>
                  <a:pt x="5065" y="3923"/>
                </a:moveTo>
                <a:cubicBezTo>
                  <a:pt x="5037" y="3923"/>
                  <a:pt x="5010" y="3973"/>
                  <a:pt x="5005" y="4036"/>
                </a:cubicBezTo>
                <a:cubicBezTo>
                  <a:pt x="5000" y="4098"/>
                  <a:pt x="5019" y="4148"/>
                  <a:pt x="5047" y="4147"/>
                </a:cubicBezTo>
                <a:cubicBezTo>
                  <a:pt x="5075" y="4147"/>
                  <a:pt x="5102" y="4096"/>
                  <a:pt x="5107" y="4034"/>
                </a:cubicBezTo>
                <a:cubicBezTo>
                  <a:pt x="5112" y="3972"/>
                  <a:pt x="5093" y="3922"/>
                  <a:pt x="5065" y="3923"/>
                </a:cubicBezTo>
                <a:close/>
                <a:moveTo>
                  <a:pt x="5201" y="3923"/>
                </a:moveTo>
                <a:cubicBezTo>
                  <a:pt x="5173" y="3923"/>
                  <a:pt x="5147" y="3973"/>
                  <a:pt x="5142" y="4036"/>
                </a:cubicBezTo>
                <a:cubicBezTo>
                  <a:pt x="5137" y="4098"/>
                  <a:pt x="5157" y="4148"/>
                  <a:pt x="5185" y="4147"/>
                </a:cubicBezTo>
                <a:cubicBezTo>
                  <a:pt x="5213" y="4147"/>
                  <a:pt x="5239" y="4096"/>
                  <a:pt x="5244" y="4034"/>
                </a:cubicBezTo>
                <a:cubicBezTo>
                  <a:pt x="5249" y="3972"/>
                  <a:pt x="5229" y="3922"/>
                  <a:pt x="5201" y="3923"/>
                </a:cubicBezTo>
                <a:close/>
                <a:moveTo>
                  <a:pt x="5358" y="3923"/>
                </a:moveTo>
                <a:cubicBezTo>
                  <a:pt x="5330" y="3923"/>
                  <a:pt x="5303" y="3973"/>
                  <a:pt x="5298" y="4036"/>
                </a:cubicBezTo>
                <a:cubicBezTo>
                  <a:pt x="5294" y="4098"/>
                  <a:pt x="5313" y="4148"/>
                  <a:pt x="5341" y="4147"/>
                </a:cubicBezTo>
                <a:cubicBezTo>
                  <a:pt x="5369" y="4147"/>
                  <a:pt x="5396" y="4096"/>
                  <a:pt x="5400" y="4034"/>
                </a:cubicBezTo>
                <a:cubicBezTo>
                  <a:pt x="5405" y="3972"/>
                  <a:pt x="5386" y="3922"/>
                  <a:pt x="5358" y="3923"/>
                </a:cubicBezTo>
                <a:close/>
                <a:moveTo>
                  <a:pt x="1710" y="3973"/>
                </a:moveTo>
                <a:cubicBezTo>
                  <a:pt x="1682" y="3973"/>
                  <a:pt x="1653" y="4024"/>
                  <a:pt x="1644" y="4086"/>
                </a:cubicBezTo>
                <a:cubicBezTo>
                  <a:pt x="1636" y="4148"/>
                  <a:pt x="1652" y="4198"/>
                  <a:pt x="1680" y="4198"/>
                </a:cubicBezTo>
                <a:cubicBezTo>
                  <a:pt x="1708" y="4197"/>
                  <a:pt x="1737" y="4146"/>
                  <a:pt x="1746" y="4084"/>
                </a:cubicBezTo>
                <a:cubicBezTo>
                  <a:pt x="1754" y="4022"/>
                  <a:pt x="1738" y="3972"/>
                  <a:pt x="1710" y="3973"/>
                </a:cubicBezTo>
                <a:close/>
                <a:moveTo>
                  <a:pt x="1866" y="3973"/>
                </a:moveTo>
                <a:cubicBezTo>
                  <a:pt x="1838" y="3973"/>
                  <a:pt x="1809" y="4024"/>
                  <a:pt x="1801" y="4086"/>
                </a:cubicBezTo>
                <a:cubicBezTo>
                  <a:pt x="1792" y="4148"/>
                  <a:pt x="1808" y="4198"/>
                  <a:pt x="1836" y="4198"/>
                </a:cubicBezTo>
                <a:cubicBezTo>
                  <a:pt x="1864" y="4197"/>
                  <a:pt x="1894" y="4146"/>
                  <a:pt x="1902" y="4084"/>
                </a:cubicBezTo>
                <a:cubicBezTo>
                  <a:pt x="1910" y="4022"/>
                  <a:pt x="1894" y="3972"/>
                  <a:pt x="1866" y="3973"/>
                </a:cubicBezTo>
                <a:close/>
                <a:moveTo>
                  <a:pt x="2023" y="3973"/>
                </a:moveTo>
                <a:cubicBezTo>
                  <a:pt x="1994" y="3973"/>
                  <a:pt x="1965" y="4024"/>
                  <a:pt x="1957" y="4086"/>
                </a:cubicBezTo>
                <a:cubicBezTo>
                  <a:pt x="1948" y="4148"/>
                  <a:pt x="1965" y="4198"/>
                  <a:pt x="1993" y="4198"/>
                </a:cubicBezTo>
                <a:cubicBezTo>
                  <a:pt x="2021" y="4197"/>
                  <a:pt x="2050" y="4146"/>
                  <a:pt x="2059" y="4084"/>
                </a:cubicBezTo>
                <a:cubicBezTo>
                  <a:pt x="2067" y="4022"/>
                  <a:pt x="2051" y="3972"/>
                  <a:pt x="2023" y="3973"/>
                </a:cubicBezTo>
                <a:close/>
                <a:moveTo>
                  <a:pt x="2159" y="3973"/>
                </a:moveTo>
                <a:cubicBezTo>
                  <a:pt x="2131" y="3973"/>
                  <a:pt x="2101" y="4024"/>
                  <a:pt x="2093" y="4086"/>
                </a:cubicBezTo>
                <a:cubicBezTo>
                  <a:pt x="2085" y="4148"/>
                  <a:pt x="2102" y="4198"/>
                  <a:pt x="2130" y="4198"/>
                </a:cubicBezTo>
                <a:cubicBezTo>
                  <a:pt x="2158" y="4197"/>
                  <a:pt x="2188" y="4146"/>
                  <a:pt x="2195" y="4084"/>
                </a:cubicBezTo>
                <a:cubicBezTo>
                  <a:pt x="2203" y="4022"/>
                  <a:pt x="2187" y="3972"/>
                  <a:pt x="2159" y="3973"/>
                </a:cubicBezTo>
                <a:close/>
                <a:moveTo>
                  <a:pt x="2296" y="3973"/>
                </a:moveTo>
                <a:cubicBezTo>
                  <a:pt x="2268" y="3973"/>
                  <a:pt x="2238" y="4024"/>
                  <a:pt x="2230" y="4086"/>
                </a:cubicBezTo>
                <a:cubicBezTo>
                  <a:pt x="2222" y="4148"/>
                  <a:pt x="2239" y="4198"/>
                  <a:pt x="2267" y="4198"/>
                </a:cubicBezTo>
                <a:cubicBezTo>
                  <a:pt x="2295" y="4197"/>
                  <a:pt x="2325" y="4146"/>
                  <a:pt x="2332" y="4084"/>
                </a:cubicBezTo>
                <a:cubicBezTo>
                  <a:pt x="2340" y="4022"/>
                  <a:pt x="2324" y="3972"/>
                  <a:pt x="2296" y="3973"/>
                </a:cubicBezTo>
                <a:close/>
                <a:moveTo>
                  <a:pt x="2451" y="3973"/>
                </a:moveTo>
                <a:cubicBezTo>
                  <a:pt x="2423" y="3973"/>
                  <a:pt x="2394" y="4024"/>
                  <a:pt x="2387" y="4086"/>
                </a:cubicBezTo>
                <a:cubicBezTo>
                  <a:pt x="2379" y="4148"/>
                  <a:pt x="2396" y="4198"/>
                  <a:pt x="2424" y="4198"/>
                </a:cubicBezTo>
                <a:cubicBezTo>
                  <a:pt x="2452" y="4197"/>
                  <a:pt x="2481" y="4146"/>
                  <a:pt x="2489" y="4084"/>
                </a:cubicBezTo>
                <a:cubicBezTo>
                  <a:pt x="2496" y="4022"/>
                  <a:pt x="2479" y="3972"/>
                  <a:pt x="2451" y="3973"/>
                </a:cubicBezTo>
                <a:close/>
                <a:moveTo>
                  <a:pt x="2588" y="3973"/>
                </a:moveTo>
                <a:cubicBezTo>
                  <a:pt x="2560" y="3973"/>
                  <a:pt x="2531" y="4024"/>
                  <a:pt x="2523" y="4086"/>
                </a:cubicBezTo>
                <a:cubicBezTo>
                  <a:pt x="2516" y="4148"/>
                  <a:pt x="2533" y="4198"/>
                  <a:pt x="2561" y="4198"/>
                </a:cubicBezTo>
                <a:cubicBezTo>
                  <a:pt x="2589" y="4197"/>
                  <a:pt x="2618" y="4146"/>
                  <a:pt x="2626" y="4084"/>
                </a:cubicBezTo>
                <a:cubicBezTo>
                  <a:pt x="2633" y="4022"/>
                  <a:pt x="2616" y="3972"/>
                  <a:pt x="2588" y="3973"/>
                </a:cubicBezTo>
                <a:close/>
                <a:moveTo>
                  <a:pt x="2744" y="3973"/>
                </a:moveTo>
                <a:cubicBezTo>
                  <a:pt x="2716" y="3973"/>
                  <a:pt x="2687" y="4024"/>
                  <a:pt x="2680" y="4086"/>
                </a:cubicBezTo>
                <a:cubicBezTo>
                  <a:pt x="2673" y="4148"/>
                  <a:pt x="2690" y="4198"/>
                  <a:pt x="2718" y="4198"/>
                </a:cubicBezTo>
                <a:cubicBezTo>
                  <a:pt x="2746" y="4197"/>
                  <a:pt x="2774" y="4146"/>
                  <a:pt x="2781" y="4084"/>
                </a:cubicBezTo>
                <a:cubicBezTo>
                  <a:pt x="2789" y="4022"/>
                  <a:pt x="2772" y="3972"/>
                  <a:pt x="2744" y="3973"/>
                </a:cubicBezTo>
                <a:close/>
                <a:moveTo>
                  <a:pt x="2880" y="3973"/>
                </a:moveTo>
                <a:cubicBezTo>
                  <a:pt x="2852" y="3973"/>
                  <a:pt x="2824" y="4024"/>
                  <a:pt x="2817" y="4086"/>
                </a:cubicBezTo>
                <a:cubicBezTo>
                  <a:pt x="2810" y="4148"/>
                  <a:pt x="2826" y="4198"/>
                  <a:pt x="2855" y="4198"/>
                </a:cubicBezTo>
                <a:cubicBezTo>
                  <a:pt x="2883" y="4197"/>
                  <a:pt x="2911" y="4146"/>
                  <a:pt x="2918" y="4084"/>
                </a:cubicBezTo>
                <a:cubicBezTo>
                  <a:pt x="2925" y="4022"/>
                  <a:pt x="2908" y="3972"/>
                  <a:pt x="2880" y="3973"/>
                </a:cubicBezTo>
                <a:close/>
                <a:moveTo>
                  <a:pt x="3037" y="3973"/>
                </a:moveTo>
                <a:cubicBezTo>
                  <a:pt x="3009" y="3973"/>
                  <a:pt x="2980" y="4024"/>
                  <a:pt x="2973" y="4086"/>
                </a:cubicBezTo>
                <a:cubicBezTo>
                  <a:pt x="2966" y="4148"/>
                  <a:pt x="2983" y="4198"/>
                  <a:pt x="3011" y="4198"/>
                </a:cubicBezTo>
                <a:cubicBezTo>
                  <a:pt x="3039" y="4197"/>
                  <a:pt x="3068" y="4146"/>
                  <a:pt x="3075" y="4084"/>
                </a:cubicBezTo>
                <a:cubicBezTo>
                  <a:pt x="3082" y="4022"/>
                  <a:pt x="3065" y="3972"/>
                  <a:pt x="3037" y="3973"/>
                </a:cubicBezTo>
                <a:close/>
                <a:moveTo>
                  <a:pt x="3173" y="3973"/>
                </a:moveTo>
                <a:cubicBezTo>
                  <a:pt x="3145" y="3973"/>
                  <a:pt x="3116" y="4024"/>
                  <a:pt x="3109" y="4086"/>
                </a:cubicBezTo>
                <a:cubicBezTo>
                  <a:pt x="3102" y="4148"/>
                  <a:pt x="3120" y="4198"/>
                  <a:pt x="3148" y="4198"/>
                </a:cubicBezTo>
                <a:cubicBezTo>
                  <a:pt x="3176" y="4197"/>
                  <a:pt x="3205" y="4146"/>
                  <a:pt x="3211" y="4084"/>
                </a:cubicBezTo>
                <a:cubicBezTo>
                  <a:pt x="3218" y="4022"/>
                  <a:pt x="3201" y="3972"/>
                  <a:pt x="3173" y="3973"/>
                </a:cubicBezTo>
                <a:close/>
                <a:moveTo>
                  <a:pt x="3329" y="3973"/>
                </a:moveTo>
                <a:cubicBezTo>
                  <a:pt x="3301" y="3973"/>
                  <a:pt x="3273" y="4024"/>
                  <a:pt x="3266" y="4086"/>
                </a:cubicBezTo>
                <a:cubicBezTo>
                  <a:pt x="3259" y="4148"/>
                  <a:pt x="3277" y="4198"/>
                  <a:pt x="3305" y="4198"/>
                </a:cubicBezTo>
                <a:cubicBezTo>
                  <a:pt x="3333" y="4197"/>
                  <a:pt x="3361" y="4146"/>
                  <a:pt x="3368" y="4084"/>
                </a:cubicBezTo>
                <a:cubicBezTo>
                  <a:pt x="3374" y="4022"/>
                  <a:pt x="3357" y="3972"/>
                  <a:pt x="3329" y="3973"/>
                </a:cubicBezTo>
                <a:close/>
                <a:moveTo>
                  <a:pt x="3466" y="3973"/>
                </a:moveTo>
                <a:cubicBezTo>
                  <a:pt x="3438" y="3973"/>
                  <a:pt x="3409" y="4024"/>
                  <a:pt x="3403" y="4086"/>
                </a:cubicBezTo>
                <a:cubicBezTo>
                  <a:pt x="3396" y="4148"/>
                  <a:pt x="3414" y="4198"/>
                  <a:pt x="3442" y="4198"/>
                </a:cubicBezTo>
                <a:cubicBezTo>
                  <a:pt x="3470" y="4197"/>
                  <a:pt x="3498" y="4146"/>
                  <a:pt x="3505" y="4084"/>
                </a:cubicBezTo>
                <a:cubicBezTo>
                  <a:pt x="3511" y="4022"/>
                  <a:pt x="3494" y="3972"/>
                  <a:pt x="3466" y="3973"/>
                </a:cubicBezTo>
                <a:close/>
                <a:moveTo>
                  <a:pt x="3602" y="3973"/>
                </a:moveTo>
                <a:cubicBezTo>
                  <a:pt x="3574" y="3973"/>
                  <a:pt x="3546" y="4024"/>
                  <a:pt x="3539" y="4086"/>
                </a:cubicBezTo>
                <a:cubicBezTo>
                  <a:pt x="3533" y="4148"/>
                  <a:pt x="3551" y="4198"/>
                  <a:pt x="3579" y="4198"/>
                </a:cubicBezTo>
                <a:cubicBezTo>
                  <a:pt x="3607" y="4197"/>
                  <a:pt x="3635" y="4146"/>
                  <a:pt x="3642" y="4084"/>
                </a:cubicBezTo>
                <a:cubicBezTo>
                  <a:pt x="3648" y="4022"/>
                  <a:pt x="3630" y="3972"/>
                  <a:pt x="3602" y="3973"/>
                </a:cubicBezTo>
                <a:close/>
                <a:moveTo>
                  <a:pt x="3758" y="3973"/>
                </a:moveTo>
                <a:cubicBezTo>
                  <a:pt x="3730" y="3973"/>
                  <a:pt x="3702" y="4024"/>
                  <a:pt x="3696" y="4086"/>
                </a:cubicBezTo>
                <a:cubicBezTo>
                  <a:pt x="3690" y="4148"/>
                  <a:pt x="3707" y="4198"/>
                  <a:pt x="3736" y="4198"/>
                </a:cubicBezTo>
                <a:cubicBezTo>
                  <a:pt x="3764" y="4197"/>
                  <a:pt x="3792" y="4146"/>
                  <a:pt x="3798" y="4084"/>
                </a:cubicBezTo>
                <a:cubicBezTo>
                  <a:pt x="3804" y="4022"/>
                  <a:pt x="3786" y="3972"/>
                  <a:pt x="3758" y="3973"/>
                </a:cubicBezTo>
                <a:close/>
                <a:moveTo>
                  <a:pt x="4187" y="3973"/>
                </a:moveTo>
                <a:cubicBezTo>
                  <a:pt x="4159" y="3973"/>
                  <a:pt x="4132" y="4024"/>
                  <a:pt x="4126" y="4086"/>
                </a:cubicBezTo>
                <a:cubicBezTo>
                  <a:pt x="4120" y="4148"/>
                  <a:pt x="4138" y="4198"/>
                  <a:pt x="4166" y="4198"/>
                </a:cubicBezTo>
                <a:cubicBezTo>
                  <a:pt x="4194" y="4197"/>
                  <a:pt x="4222" y="4146"/>
                  <a:pt x="4228" y="4084"/>
                </a:cubicBezTo>
                <a:cubicBezTo>
                  <a:pt x="4234" y="4022"/>
                  <a:pt x="4215" y="3972"/>
                  <a:pt x="4187" y="3973"/>
                </a:cubicBezTo>
                <a:close/>
                <a:moveTo>
                  <a:pt x="1281" y="4023"/>
                </a:moveTo>
                <a:cubicBezTo>
                  <a:pt x="1253" y="4024"/>
                  <a:pt x="1223" y="4074"/>
                  <a:pt x="1214" y="4136"/>
                </a:cubicBezTo>
                <a:cubicBezTo>
                  <a:pt x="1205" y="4198"/>
                  <a:pt x="1221" y="4248"/>
                  <a:pt x="1249" y="4248"/>
                </a:cubicBezTo>
                <a:cubicBezTo>
                  <a:pt x="1277" y="4247"/>
                  <a:pt x="1307" y="4197"/>
                  <a:pt x="1316" y="4135"/>
                </a:cubicBezTo>
                <a:cubicBezTo>
                  <a:pt x="1325" y="4073"/>
                  <a:pt x="1309" y="4023"/>
                  <a:pt x="1281" y="4023"/>
                </a:cubicBezTo>
                <a:close/>
                <a:moveTo>
                  <a:pt x="1437" y="4023"/>
                </a:moveTo>
                <a:cubicBezTo>
                  <a:pt x="1409" y="4024"/>
                  <a:pt x="1379" y="4074"/>
                  <a:pt x="1371" y="4136"/>
                </a:cubicBezTo>
                <a:cubicBezTo>
                  <a:pt x="1362" y="4198"/>
                  <a:pt x="1377" y="4248"/>
                  <a:pt x="1405" y="4248"/>
                </a:cubicBezTo>
                <a:cubicBezTo>
                  <a:pt x="1434" y="4247"/>
                  <a:pt x="1464" y="4197"/>
                  <a:pt x="1473" y="4135"/>
                </a:cubicBezTo>
                <a:cubicBezTo>
                  <a:pt x="1481" y="4073"/>
                  <a:pt x="1465" y="4023"/>
                  <a:pt x="1437" y="4023"/>
                </a:cubicBezTo>
                <a:close/>
                <a:moveTo>
                  <a:pt x="1574" y="4023"/>
                </a:moveTo>
                <a:cubicBezTo>
                  <a:pt x="1546" y="4024"/>
                  <a:pt x="1516" y="4074"/>
                  <a:pt x="1507" y="4136"/>
                </a:cubicBezTo>
                <a:cubicBezTo>
                  <a:pt x="1499" y="4198"/>
                  <a:pt x="1515" y="4248"/>
                  <a:pt x="1543" y="4248"/>
                </a:cubicBezTo>
                <a:cubicBezTo>
                  <a:pt x="1571" y="4247"/>
                  <a:pt x="1601" y="4197"/>
                  <a:pt x="1610" y="4135"/>
                </a:cubicBezTo>
                <a:cubicBezTo>
                  <a:pt x="1618" y="4073"/>
                  <a:pt x="1602" y="4023"/>
                  <a:pt x="1574" y="4023"/>
                </a:cubicBezTo>
                <a:close/>
                <a:moveTo>
                  <a:pt x="16715" y="4023"/>
                </a:moveTo>
                <a:cubicBezTo>
                  <a:pt x="16687" y="4024"/>
                  <a:pt x="16670" y="4075"/>
                  <a:pt x="16678" y="4138"/>
                </a:cubicBezTo>
                <a:cubicBezTo>
                  <a:pt x="16685" y="4201"/>
                  <a:pt x="16715" y="4252"/>
                  <a:pt x="16743" y="4251"/>
                </a:cubicBezTo>
                <a:cubicBezTo>
                  <a:pt x="16771" y="4250"/>
                  <a:pt x="16788" y="4199"/>
                  <a:pt x="16780" y="4136"/>
                </a:cubicBezTo>
                <a:cubicBezTo>
                  <a:pt x="16773" y="4073"/>
                  <a:pt x="16743" y="4023"/>
                  <a:pt x="16715" y="4023"/>
                </a:cubicBezTo>
                <a:close/>
                <a:moveTo>
                  <a:pt x="14236" y="4073"/>
                </a:moveTo>
                <a:cubicBezTo>
                  <a:pt x="14208" y="4074"/>
                  <a:pt x="14189" y="4125"/>
                  <a:pt x="14194" y="4188"/>
                </a:cubicBezTo>
                <a:cubicBezTo>
                  <a:pt x="14199" y="4251"/>
                  <a:pt x="14226" y="4302"/>
                  <a:pt x="14254" y="4301"/>
                </a:cubicBezTo>
                <a:cubicBezTo>
                  <a:pt x="14282" y="4301"/>
                  <a:pt x="14301" y="4249"/>
                  <a:pt x="14296" y="4187"/>
                </a:cubicBezTo>
                <a:cubicBezTo>
                  <a:pt x="14291" y="4124"/>
                  <a:pt x="14264" y="4073"/>
                  <a:pt x="14236" y="4073"/>
                </a:cubicBezTo>
                <a:close/>
                <a:moveTo>
                  <a:pt x="14373" y="4073"/>
                </a:moveTo>
                <a:cubicBezTo>
                  <a:pt x="14344" y="4074"/>
                  <a:pt x="14325" y="4125"/>
                  <a:pt x="14331" y="4188"/>
                </a:cubicBezTo>
                <a:cubicBezTo>
                  <a:pt x="14336" y="4251"/>
                  <a:pt x="14363" y="4302"/>
                  <a:pt x="14392" y="4301"/>
                </a:cubicBezTo>
                <a:cubicBezTo>
                  <a:pt x="14420" y="4301"/>
                  <a:pt x="14438" y="4249"/>
                  <a:pt x="14433" y="4187"/>
                </a:cubicBezTo>
                <a:cubicBezTo>
                  <a:pt x="14428" y="4124"/>
                  <a:pt x="14401" y="4073"/>
                  <a:pt x="14373" y="4073"/>
                </a:cubicBezTo>
                <a:close/>
                <a:moveTo>
                  <a:pt x="14529" y="4073"/>
                </a:moveTo>
                <a:cubicBezTo>
                  <a:pt x="14500" y="4074"/>
                  <a:pt x="14482" y="4125"/>
                  <a:pt x="14488" y="4188"/>
                </a:cubicBezTo>
                <a:cubicBezTo>
                  <a:pt x="14493" y="4251"/>
                  <a:pt x="14520" y="4302"/>
                  <a:pt x="14548" y="4301"/>
                </a:cubicBezTo>
                <a:cubicBezTo>
                  <a:pt x="14576" y="4301"/>
                  <a:pt x="14595" y="4249"/>
                  <a:pt x="14590" y="4187"/>
                </a:cubicBezTo>
                <a:cubicBezTo>
                  <a:pt x="14584" y="4124"/>
                  <a:pt x="14557" y="4073"/>
                  <a:pt x="14529" y="4073"/>
                </a:cubicBezTo>
                <a:close/>
                <a:moveTo>
                  <a:pt x="14665" y="4073"/>
                </a:moveTo>
                <a:cubicBezTo>
                  <a:pt x="14637" y="4074"/>
                  <a:pt x="14619" y="4125"/>
                  <a:pt x="14624" y="4188"/>
                </a:cubicBezTo>
                <a:cubicBezTo>
                  <a:pt x="14630" y="4251"/>
                  <a:pt x="14657" y="4302"/>
                  <a:pt x="14686" y="4301"/>
                </a:cubicBezTo>
                <a:cubicBezTo>
                  <a:pt x="14714" y="4301"/>
                  <a:pt x="14732" y="4249"/>
                  <a:pt x="14726" y="4187"/>
                </a:cubicBezTo>
                <a:cubicBezTo>
                  <a:pt x="14721" y="4124"/>
                  <a:pt x="14694" y="4073"/>
                  <a:pt x="14665" y="4073"/>
                </a:cubicBezTo>
                <a:close/>
                <a:moveTo>
                  <a:pt x="14822" y="4073"/>
                </a:moveTo>
                <a:cubicBezTo>
                  <a:pt x="14794" y="4074"/>
                  <a:pt x="14775" y="4125"/>
                  <a:pt x="14781" y="4188"/>
                </a:cubicBezTo>
                <a:cubicBezTo>
                  <a:pt x="14786" y="4251"/>
                  <a:pt x="14814" y="4302"/>
                  <a:pt x="14842" y="4301"/>
                </a:cubicBezTo>
                <a:cubicBezTo>
                  <a:pt x="14870" y="4301"/>
                  <a:pt x="14889" y="4249"/>
                  <a:pt x="14883" y="4187"/>
                </a:cubicBezTo>
                <a:cubicBezTo>
                  <a:pt x="14877" y="4124"/>
                  <a:pt x="14850" y="4073"/>
                  <a:pt x="14822" y="4073"/>
                </a:cubicBezTo>
                <a:close/>
                <a:moveTo>
                  <a:pt x="14958" y="4073"/>
                </a:moveTo>
                <a:cubicBezTo>
                  <a:pt x="14930" y="4074"/>
                  <a:pt x="14912" y="4125"/>
                  <a:pt x="14918" y="4188"/>
                </a:cubicBezTo>
                <a:cubicBezTo>
                  <a:pt x="14923" y="4251"/>
                  <a:pt x="14951" y="4302"/>
                  <a:pt x="14979" y="4301"/>
                </a:cubicBezTo>
                <a:cubicBezTo>
                  <a:pt x="15008" y="4301"/>
                  <a:pt x="15026" y="4249"/>
                  <a:pt x="15020" y="4187"/>
                </a:cubicBezTo>
                <a:cubicBezTo>
                  <a:pt x="15014" y="4124"/>
                  <a:pt x="14986" y="4073"/>
                  <a:pt x="14958" y="4073"/>
                </a:cubicBezTo>
                <a:close/>
                <a:moveTo>
                  <a:pt x="15114" y="4073"/>
                </a:moveTo>
                <a:cubicBezTo>
                  <a:pt x="15086" y="4074"/>
                  <a:pt x="15068" y="4125"/>
                  <a:pt x="15074" y="4188"/>
                </a:cubicBezTo>
                <a:cubicBezTo>
                  <a:pt x="15080" y="4251"/>
                  <a:pt x="15107" y="4302"/>
                  <a:pt x="15136" y="4301"/>
                </a:cubicBezTo>
                <a:cubicBezTo>
                  <a:pt x="15164" y="4301"/>
                  <a:pt x="15183" y="4249"/>
                  <a:pt x="15177" y="4187"/>
                </a:cubicBezTo>
                <a:cubicBezTo>
                  <a:pt x="15171" y="4124"/>
                  <a:pt x="15143" y="4073"/>
                  <a:pt x="15114" y="4073"/>
                </a:cubicBezTo>
                <a:close/>
                <a:moveTo>
                  <a:pt x="15251" y="4073"/>
                </a:moveTo>
                <a:cubicBezTo>
                  <a:pt x="15222" y="4074"/>
                  <a:pt x="15205" y="4125"/>
                  <a:pt x="15211" y="4188"/>
                </a:cubicBezTo>
                <a:cubicBezTo>
                  <a:pt x="15217" y="4251"/>
                  <a:pt x="15245" y="4302"/>
                  <a:pt x="15273" y="4301"/>
                </a:cubicBezTo>
                <a:cubicBezTo>
                  <a:pt x="15302" y="4301"/>
                  <a:pt x="15320" y="4249"/>
                  <a:pt x="15314" y="4187"/>
                </a:cubicBezTo>
                <a:cubicBezTo>
                  <a:pt x="15307" y="4124"/>
                  <a:pt x="15279" y="4073"/>
                  <a:pt x="15251" y="4073"/>
                </a:cubicBezTo>
                <a:close/>
                <a:moveTo>
                  <a:pt x="15407" y="4073"/>
                </a:moveTo>
                <a:cubicBezTo>
                  <a:pt x="15379" y="4074"/>
                  <a:pt x="15361" y="4125"/>
                  <a:pt x="15367" y="4188"/>
                </a:cubicBezTo>
                <a:cubicBezTo>
                  <a:pt x="15374" y="4251"/>
                  <a:pt x="15402" y="4302"/>
                  <a:pt x="15430" y="4301"/>
                </a:cubicBezTo>
                <a:cubicBezTo>
                  <a:pt x="15459" y="4301"/>
                  <a:pt x="15476" y="4249"/>
                  <a:pt x="15470" y="4187"/>
                </a:cubicBezTo>
                <a:cubicBezTo>
                  <a:pt x="15464" y="4124"/>
                  <a:pt x="15435" y="4073"/>
                  <a:pt x="15407" y="4073"/>
                </a:cubicBezTo>
                <a:close/>
                <a:moveTo>
                  <a:pt x="15544" y="4073"/>
                </a:moveTo>
                <a:cubicBezTo>
                  <a:pt x="15516" y="4074"/>
                  <a:pt x="15498" y="4125"/>
                  <a:pt x="15504" y="4188"/>
                </a:cubicBezTo>
                <a:cubicBezTo>
                  <a:pt x="15511" y="4251"/>
                  <a:pt x="15539" y="4302"/>
                  <a:pt x="15567" y="4301"/>
                </a:cubicBezTo>
                <a:cubicBezTo>
                  <a:pt x="15595" y="4301"/>
                  <a:pt x="15613" y="4249"/>
                  <a:pt x="15607" y="4187"/>
                </a:cubicBezTo>
                <a:cubicBezTo>
                  <a:pt x="15600" y="4124"/>
                  <a:pt x="15572" y="4073"/>
                  <a:pt x="15544" y="4073"/>
                </a:cubicBezTo>
                <a:close/>
                <a:moveTo>
                  <a:pt x="15700" y="4073"/>
                </a:moveTo>
                <a:cubicBezTo>
                  <a:pt x="15671" y="4074"/>
                  <a:pt x="15654" y="4125"/>
                  <a:pt x="15661" y="4188"/>
                </a:cubicBezTo>
                <a:cubicBezTo>
                  <a:pt x="15667" y="4251"/>
                  <a:pt x="15696" y="4302"/>
                  <a:pt x="15724" y="4301"/>
                </a:cubicBezTo>
                <a:cubicBezTo>
                  <a:pt x="15752" y="4301"/>
                  <a:pt x="15770" y="4249"/>
                  <a:pt x="15763" y="4187"/>
                </a:cubicBezTo>
                <a:cubicBezTo>
                  <a:pt x="15757" y="4124"/>
                  <a:pt x="15728" y="4073"/>
                  <a:pt x="15700" y="4073"/>
                </a:cubicBezTo>
                <a:close/>
                <a:moveTo>
                  <a:pt x="15837" y="4073"/>
                </a:moveTo>
                <a:cubicBezTo>
                  <a:pt x="15808" y="4074"/>
                  <a:pt x="15791" y="4125"/>
                  <a:pt x="15797" y="4188"/>
                </a:cubicBezTo>
                <a:cubicBezTo>
                  <a:pt x="15804" y="4251"/>
                  <a:pt x="15833" y="4302"/>
                  <a:pt x="15861" y="4301"/>
                </a:cubicBezTo>
                <a:cubicBezTo>
                  <a:pt x="15889" y="4301"/>
                  <a:pt x="15907" y="4249"/>
                  <a:pt x="15900" y="4187"/>
                </a:cubicBezTo>
                <a:cubicBezTo>
                  <a:pt x="15893" y="4124"/>
                  <a:pt x="15865" y="4073"/>
                  <a:pt x="15837" y="4073"/>
                </a:cubicBezTo>
                <a:close/>
                <a:moveTo>
                  <a:pt x="15993" y="4073"/>
                </a:moveTo>
                <a:cubicBezTo>
                  <a:pt x="15965" y="4074"/>
                  <a:pt x="15947" y="4125"/>
                  <a:pt x="15954" y="4188"/>
                </a:cubicBezTo>
                <a:cubicBezTo>
                  <a:pt x="15961" y="4251"/>
                  <a:pt x="15990" y="4302"/>
                  <a:pt x="16018" y="4301"/>
                </a:cubicBezTo>
                <a:cubicBezTo>
                  <a:pt x="16046" y="4301"/>
                  <a:pt x="16064" y="4249"/>
                  <a:pt x="16056" y="4187"/>
                </a:cubicBezTo>
                <a:cubicBezTo>
                  <a:pt x="16050" y="4124"/>
                  <a:pt x="16021" y="4073"/>
                  <a:pt x="15993" y="4073"/>
                </a:cubicBezTo>
                <a:close/>
                <a:moveTo>
                  <a:pt x="16129" y="4073"/>
                </a:moveTo>
                <a:cubicBezTo>
                  <a:pt x="16101" y="4074"/>
                  <a:pt x="16084" y="4125"/>
                  <a:pt x="16091" y="4188"/>
                </a:cubicBezTo>
                <a:cubicBezTo>
                  <a:pt x="16098" y="4251"/>
                  <a:pt x="16127" y="4302"/>
                  <a:pt x="16155" y="4301"/>
                </a:cubicBezTo>
                <a:cubicBezTo>
                  <a:pt x="16184" y="4301"/>
                  <a:pt x="16200" y="4250"/>
                  <a:pt x="16193" y="4187"/>
                </a:cubicBezTo>
                <a:cubicBezTo>
                  <a:pt x="16186" y="4124"/>
                  <a:pt x="16157" y="4073"/>
                  <a:pt x="16129" y="4073"/>
                </a:cubicBezTo>
                <a:close/>
                <a:moveTo>
                  <a:pt x="16286" y="4073"/>
                </a:moveTo>
                <a:cubicBezTo>
                  <a:pt x="16257" y="4074"/>
                  <a:pt x="16240" y="4125"/>
                  <a:pt x="16248" y="4188"/>
                </a:cubicBezTo>
                <a:cubicBezTo>
                  <a:pt x="16255" y="4251"/>
                  <a:pt x="16284" y="4302"/>
                  <a:pt x="16312" y="4301"/>
                </a:cubicBezTo>
                <a:cubicBezTo>
                  <a:pt x="16340" y="4301"/>
                  <a:pt x="16357" y="4249"/>
                  <a:pt x="16350" y="4187"/>
                </a:cubicBezTo>
                <a:cubicBezTo>
                  <a:pt x="16342" y="4124"/>
                  <a:pt x="16314" y="4073"/>
                  <a:pt x="16286" y="4073"/>
                </a:cubicBezTo>
                <a:close/>
                <a:moveTo>
                  <a:pt x="16422" y="4073"/>
                </a:moveTo>
                <a:cubicBezTo>
                  <a:pt x="16394" y="4074"/>
                  <a:pt x="16377" y="4125"/>
                  <a:pt x="16385" y="4188"/>
                </a:cubicBezTo>
                <a:cubicBezTo>
                  <a:pt x="16392" y="4251"/>
                  <a:pt x="16421" y="4302"/>
                  <a:pt x="16449" y="4301"/>
                </a:cubicBezTo>
                <a:cubicBezTo>
                  <a:pt x="16478" y="4301"/>
                  <a:pt x="16494" y="4249"/>
                  <a:pt x="16487" y="4187"/>
                </a:cubicBezTo>
                <a:cubicBezTo>
                  <a:pt x="16479" y="4124"/>
                  <a:pt x="16451" y="4073"/>
                  <a:pt x="16422" y="4073"/>
                </a:cubicBezTo>
                <a:close/>
                <a:moveTo>
                  <a:pt x="16578" y="4073"/>
                </a:moveTo>
                <a:cubicBezTo>
                  <a:pt x="16550" y="4074"/>
                  <a:pt x="16533" y="4125"/>
                  <a:pt x="16541" y="4188"/>
                </a:cubicBezTo>
                <a:cubicBezTo>
                  <a:pt x="16548" y="4251"/>
                  <a:pt x="16577" y="4302"/>
                  <a:pt x="16606" y="4301"/>
                </a:cubicBezTo>
                <a:cubicBezTo>
                  <a:pt x="16634" y="4301"/>
                  <a:pt x="16651" y="4250"/>
                  <a:pt x="16644" y="4187"/>
                </a:cubicBezTo>
                <a:cubicBezTo>
                  <a:pt x="16636" y="4124"/>
                  <a:pt x="16606" y="4073"/>
                  <a:pt x="16578" y="4073"/>
                </a:cubicBezTo>
                <a:close/>
                <a:moveTo>
                  <a:pt x="16852" y="4073"/>
                </a:moveTo>
                <a:cubicBezTo>
                  <a:pt x="16824" y="4074"/>
                  <a:pt x="16807" y="4125"/>
                  <a:pt x="16815" y="4188"/>
                </a:cubicBezTo>
                <a:cubicBezTo>
                  <a:pt x="16822" y="4251"/>
                  <a:pt x="16852" y="4302"/>
                  <a:pt x="16881" y="4301"/>
                </a:cubicBezTo>
                <a:cubicBezTo>
                  <a:pt x="16909" y="4301"/>
                  <a:pt x="16925" y="4250"/>
                  <a:pt x="16917" y="4187"/>
                </a:cubicBezTo>
                <a:cubicBezTo>
                  <a:pt x="16909" y="4124"/>
                  <a:pt x="16880" y="4073"/>
                  <a:pt x="16852" y="4073"/>
                </a:cubicBezTo>
                <a:close/>
                <a:moveTo>
                  <a:pt x="11601" y="4124"/>
                </a:moveTo>
                <a:cubicBezTo>
                  <a:pt x="11573" y="4124"/>
                  <a:pt x="11552" y="4176"/>
                  <a:pt x="11554" y="4238"/>
                </a:cubicBezTo>
                <a:cubicBezTo>
                  <a:pt x="11556" y="4301"/>
                  <a:pt x="11581" y="4351"/>
                  <a:pt x="11609" y="4350"/>
                </a:cubicBezTo>
                <a:cubicBezTo>
                  <a:pt x="11638" y="4349"/>
                  <a:pt x="11659" y="4299"/>
                  <a:pt x="11656" y="4237"/>
                </a:cubicBezTo>
                <a:cubicBezTo>
                  <a:pt x="11654" y="4174"/>
                  <a:pt x="11629" y="4123"/>
                  <a:pt x="11601" y="4124"/>
                </a:cubicBezTo>
                <a:close/>
                <a:moveTo>
                  <a:pt x="11757" y="4124"/>
                </a:moveTo>
                <a:cubicBezTo>
                  <a:pt x="11729" y="4124"/>
                  <a:pt x="11708" y="4176"/>
                  <a:pt x="11710" y="4238"/>
                </a:cubicBezTo>
                <a:cubicBezTo>
                  <a:pt x="11713" y="4301"/>
                  <a:pt x="11737" y="4351"/>
                  <a:pt x="11766" y="4350"/>
                </a:cubicBezTo>
                <a:cubicBezTo>
                  <a:pt x="11794" y="4349"/>
                  <a:pt x="11815" y="4299"/>
                  <a:pt x="11813" y="4237"/>
                </a:cubicBezTo>
                <a:cubicBezTo>
                  <a:pt x="11810" y="4174"/>
                  <a:pt x="11786" y="4123"/>
                  <a:pt x="11757" y="4124"/>
                </a:cubicBezTo>
                <a:close/>
                <a:moveTo>
                  <a:pt x="11894" y="4124"/>
                </a:moveTo>
                <a:cubicBezTo>
                  <a:pt x="11866" y="4124"/>
                  <a:pt x="11845" y="4176"/>
                  <a:pt x="11847" y="4238"/>
                </a:cubicBezTo>
                <a:cubicBezTo>
                  <a:pt x="11850" y="4301"/>
                  <a:pt x="11875" y="4351"/>
                  <a:pt x="11903" y="4350"/>
                </a:cubicBezTo>
                <a:cubicBezTo>
                  <a:pt x="11932" y="4350"/>
                  <a:pt x="11952" y="4299"/>
                  <a:pt x="11950" y="4237"/>
                </a:cubicBezTo>
                <a:cubicBezTo>
                  <a:pt x="11947" y="4174"/>
                  <a:pt x="11922" y="4123"/>
                  <a:pt x="11894" y="4124"/>
                </a:cubicBezTo>
                <a:close/>
                <a:moveTo>
                  <a:pt x="12050" y="4124"/>
                </a:moveTo>
                <a:cubicBezTo>
                  <a:pt x="12022" y="4124"/>
                  <a:pt x="12001" y="4176"/>
                  <a:pt x="12003" y="4238"/>
                </a:cubicBezTo>
                <a:cubicBezTo>
                  <a:pt x="12006" y="4301"/>
                  <a:pt x="12031" y="4351"/>
                  <a:pt x="12060" y="4350"/>
                </a:cubicBezTo>
                <a:cubicBezTo>
                  <a:pt x="12088" y="4350"/>
                  <a:pt x="12109" y="4299"/>
                  <a:pt x="12106" y="4237"/>
                </a:cubicBezTo>
                <a:cubicBezTo>
                  <a:pt x="12103" y="4174"/>
                  <a:pt x="12078" y="4123"/>
                  <a:pt x="12050" y="4124"/>
                </a:cubicBezTo>
                <a:close/>
                <a:moveTo>
                  <a:pt x="12187" y="4124"/>
                </a:moveTo>
                <a:cubicBezTo>
                  <a:pt x="12159" y="4124"/>
                  <a:pt x="12138" y="4176"/>
                  <a:pt x="12140" y="4238"/>
                </a:cubicBezTo>
                <a:cubicBezTo>
                  <a:pt x="12143" y="4301"/>
                  <a:pt x="12169" y="4351"/>
                  <a:pt x="12197" y="4350"/>
                </a:cubicBezTo>
                <a:cubicBezTo>
                  <a:pt x="12225" y="4349"/>
                  <a:pt x="12246" y="4299"/>
                  <a:pt x="12243" y="4237"/>
                </a:cubicBezTo>
                <a:cubicBezTo>
                  <a:pt x="12240" y="4174"/>
                  <a:pt x="12215" y="4123"/>
                  <a:pt x="12187" y="4124"/>
                </a:cubicBezTo>
                <a:close/>
                <a:moveTo>
                  <a:pt x="12321" y="4124"/>
                </a:moveTo>
                <a:cubicBezTo>
                  <a:pt x="12294" y="4124"/>
                  <a:pt x="12274" y="4173"/>
                  <a:pt x="12277" y="4232"/>
                </a:cubicBezTo>
                <a:cubicBezTo>
                  <a:pt x="12280" y="4292"/>
                  <a:pt x="12304" y="4339"/>
                  <a:pt x="12331" y="4339"/>
                </a:cubicBezTo>
                <a:cubicBezTo>
                  <a:pt x="12358" y="4338"/>
                  <a:pt x="12377" y="4290"/>
                  <a:pt x="12374" y="4231"/>
                </a:cubicBezTo>
                <a:cubicBezTo>
                  <a:pt x="12371" y="4171"/>
                  <a:pt x="12347" y="4123"/>
                  <a:pt x="12321" y="4124"/>
                </a:cubicBezTo>
                <a:close/>
                <a:moveTo>
                  <a:pt x="12477" y="4124"/>
                </a:moveTo>
                <a:cubicBezTo>
                  <a:pt x="12450" y="4124"/>
                  <a:pt x="12431" y="4173"/>
                  <a:pt x="12434" y="4232"/>
                </a:cubicBezTo>
                <a:cubicBezTo>
                  <a:pt x="12437" y="4292"/>
                  <a:pt x="12461" y="4340"/>
                  <a:pt x="12488" y="4339"/>
                </a:cubicBezTo>
                <a:cubicBezTo>
                  <a:pt x="12515" y="4339"/>
                  <a:pt x="12534" y="4290"/>
                  <a:pt x="12531" y="4231"/>
                </a:cubicBezTo>
                <a:cubicBezTo>
                  <a:pt x="12528" y="4171"/>
                  <a:pt x="12504" y="4123"/>
                  <a:pt x="12477" y="4124"/>
                </a:cubicBezTo>
                <a:close/>
                <a:moveTo>
                  <a:pt x="12616" y="4124"/>
                </a:moveTo>
                <a:cubicBezTo>
                  <a:pt x="12587" y="4124"/>
                  <a:pt x="12568" y="4176"/>
                  <a:pt x="12571" y="4238"/>
                </a:cubicBezTo>
                <a:cubicBezTo>
                  <a:pt x="12574" y="4301"/>
                  <a:pt x="12599" y="4352"/>
                  <a:pt x="12628" y="4352"/>
                </a:cubicBezTo>
                <a:cubicBezTo>
                  <a:pt x="12656" y="4351"/>
                  <a:pt x="12676" y="4300"/>
                  <a:pt x="12673" y="4237"/>
                </a:cubicBezTo>
                <a:cubicBezTo>
                  <a:pt x="12670" y="4174"/>
                  <a:pt x="12644" y="4123"/>
                  <a:pt x="12616" y="4124"/>
                </a:cubicBezTo>
                <a:close/>
                <a:moveTo>
                  <a:pt x="12772" y="4124"/>
                </a:moveTo>
                <a:cubicBezTo>
                  <a:pt x="12744" y="4124"/>
                  <a:pt x="12724" y="4176"/>
                  <a:pt x="12727" y="4238"/>
                </a:cubicBezTo>
                <a:cubicBezTo>
                  <a:pt x="12731" y="4301"/>
                  <a:pt x="12757" y="4352"/>
                  <a:pt x="12785" y="4352"/>
                </a:cubicBezTo>
                <a:cubicBezTo>
                  <a:pt x="12813" y="4351"/>
                  <a:pt x="12833" y="4300"/>
                  <a:pt x="12829" y="4237"/>
                </a:cubicBezTo>
                <a:cubicBezTo>
                  <a:pt x="12826" y="4174"/>
                  <a:pt x="12800" y="4123"/>
                  <a:pt x="12772" y="4124"/>
                </a:cubicBezTo>
                <a:close/>
                <a:moveTo>
                  <a:pt x="12909" y="4124"/>
                </a:moveTo>
                <a:cubicBezTo>
                  <a:pt x="12881" y="4124"/>
                  <a:pt x="12861" y="4176"/>
                  <a:pt x="12864" y="4238"/>
                </a:cubicBezTo>
                <a:cubicBezTo>
                  <a:pt x="12868" y="4301"/>
                  <a:pt x="12893" y="4352"/>
                  <a:pt x="12922" y="4352"/>
                </a:cubicBezTo>
                <a:cubicBezTo>
                  <a:pt x="12950" y="4351"/>
                  <a:pt x="12970" y="4300"/>
                  <a:pt x="12966" y="4237"/>
                </a:cubicBezTo>
                <a:cubicBezTo>
                  <a:pt x="12963" y="4174"/>
                  <a:pt x="12937" y="4123"/>
                  <a:pt x="12909" y="4124"/>
                </a:cubicBezTo>
                <a:close/>
                <a:moveTo>
                  <a:pt x="13065" y="4124"/>
                </a:moveTo>
                <a:cubicBezTo>
                  <a:pt x="13036" y="4124"/>
                  <a:pt x="13017" y="4176"/>
                  <a:pt x="13021" y="4238"/>
                </a:cubicBezTo>
                <a:cubicBezTo>
                  <a:pt x="13024" y="4301"/>
                  <a:pt x="13050" y="4352"/>
                  <a:pt x="13079" y="4352"/>
                </a:cubicBezTo>
                <a:cubicBezTo>
                  <a:pt x="13107" y="4351"/>
                  <a:pt x="13127" y="4300"/>
                  <a:pt x="13123" y="4237"/>
                </a:cubicBezTo>
                <a:cubicBezTo>
                  <a:pt x="13119" y="4174"/>
                  <a:pt x="13093" y="4123"/>
                  <a:pt x="13065" y="4124"/>
                </a:cubicBezTo>
                <a:close/>
                <a:moveTo>
                  <a:pt x="13202" y="4124"/>
                </a:moveTo>
                <a:cubicBezTo>
                  <a:pt x="13173" y="4124"/>
                  <a:pt x="13154" y="4176"/>
                  <a:pt x="13158" y="4238"/>
                </a:cubicBezTo>
                <a:cubicBezTo>
                  <a:pt x="13161" y="4301"/>
                  <a:pt x="13187" y="4352"/>
                  <a:pt x="13216" y="4352"/>
                </a:cubicBezTo>
                <a:cubicBezTo>
                  <a:pt x="13244" y="4351"/>
                  <a:pt x="13264" y="4300"/>
                  <a:pt x="13260" y="4237"/>
                </a:cubicBezTo>
                <a:cubicBezTo>
                  <a:pt x="13256" y="4174"/>
                  <a:pt x="13230" y="4123"/>
                  <a:pt x="13202" y="4124"/>
                </a:cubicBezTo>
                <a:close/>
                <a:moveTo>
                  <a:pt x="13358" y="4124"/>
                </a:moveTo>
                <a:cubicBezTo>
                  <a:pt x="13330" y="4124"/>
                  <a:pt x="13310" y="4176"/>
                  <a:pt x="13314" y="4238"/>
                </a:cubicBezTo>
                <a:cubicBezTo>
                  <a:pt x="13318" y="4301"/>
                  <a:pt x="13344" y="4352"/>
                  <a:pt x="13373" y="4352"/>
                </a:cubicBezTo>
                <a:cubicBezTo>
                  <a:pt x="13401" y="4351"/>
                  <a:pt x="13421" y="4300"/>
                  <a:pt x="13417" y="4237"/>
                </a:cubicBezTo>
                <a:cubicBezTo>
                  <a:pt x="13412" y="4174"/>
                  <a:pt x="13386" y="4123"/>
                  <a:pt x="13358" y="4124"/>
                </a:cubicBezTo>
                <a:close/>
                <a:moveTo>
                  <a:pt x="13494" y="4124"/>
                </a:moveTo>
                <a:cubicBezTo>
                  <a:pt x="13466" y="4124"/>
                  <a:pt x="13447" y="4176"/>
                  <a:pt x="13451" y="4238"/>
                </a:cubicBezTo>
                <a:cubicBezTo>
                  <a:pt x="13455" y="4301"/>
                  <a:pt x="13481" y="4352"/>
                  <a:pt x="13509" y="4352"/>
                </a:cubicBezTo>
                <a:cubicBezTo>
                  <a:pt x="13538" y="4351"/>
                  <a:pt x="13558" y="4300"/>
                  <a:pt x="13553" y="4237"/>
                </a:cubicBezTo>
                <a:cubicBezTo>
                  <a:pt x="13549" y="4174"/>
                  <a:pt x="13522" y="4123"/>
                  <a:pt x="13494" y="4124"/>
                </a:cubicBezTo>
                <a:close/>
                <a:moveTo>
                  <a:pt x="13651" y="4124"/>
                </a:moveTo>
                <a:cubicBezTo>
                  <a:pt x="13622" y="4124"/>
                  <a:pt x="13603" y="4176"/>
                  <a:pt x="13607" y="4238"/>
                </a:cubicBezTo>
                <a:cubicBezTo>
                  <a:pt x="13612" y="4301"/>
                  <a:pt x="13638" y="4352"/>
                  <a:pt x="13666" y="4352"/>
                </a:cubicBezTo>
                <a:cubicBezTo>
                  <a:pt x="13695" y="4351"/>
                  <a:pt x="13714" y="4300"/>
                  <a:pt x="13710" y="4237"/>
                </a:cubicBezTo>
                <a:cubicBezTo>
                  <a:pt x="13705" y="4174"/>
                  <a:pt x="13679" y="4123"/>
                  <a:pt x="13651" y="4124"/>
                </a:cubicBezTo>
                <a:close/>
                <a:moveTo>
                  <a:pt x="13787" y="4124"/>
                </a:moveTo>
                <a:cubicBezTo>
                  <a:pt x="13759" y="4124"/>
                  <a:pt x="13740" y="4176"/>
                  <a:pt x="13744" y="4238"/>
                </a:cubicBezTo>
                <a:cubicBezTo>
                  <a:pt x="13749" y="4301"/>
                  <a:pt x="13776" y="4352"/>
                  <a:pt x="13804" y="4352"/>
                </a:cubicBezTo>
                <a:cubicBezTo>
                  <a:pt x="13832" y="4351"/>
                  <a:pt x="13851" y="4300"/>
                  <a:pt x="13847" y="4237"/>
                </a:cubicBezTo>
                <a:cubicBezTo>
                  <a:pt x="13842" y="4174"/>
                  <a:pt x="13815" y="4123"/>
                  <a:pt x="13787" y="4124"/>
                </a:cubicBezTo>
                <a:close/>
                <a:moveTo>
                  <a:pt x="13943" y="4124"/>
                </a:moveTo>
                <a:cubicBezTo>
                  <a:pt x="13915" y="4124"/>
                  <a:pt x="13896" y="4176"/>
                  <a:pt x="13900" y="4238"/>
                </a:cubicBezTo>
                <a:cubicBezTo>
                  <a:pt x="13905" y="4301"/>
                  <a:pt x="13932" y="4352"/>
                  <a:pt x="13960" y="4352"/>
                </a:cubicBezTo>
                <a:cubicBezTo>
                  <a:pt x="13989" y="4351"/>
                  <a:pt x="14008" y="4300"/>
                  <a:pt x="14003" y="4237"/>
                </a:cubicBezTo>
                <a:cubicBezTo>
                  <a:pt x="13998" y="4174"/>
                  <a:pt x="13972" y="4123"/>
                  <a:pt x="13943" y="4124"/>
                </a:cubicBezTo>
                <a:close/>
                <a:moveTo>
                  <a:pt x="14080" y="4124"/>
                </a:moveTo>
                <a:cubicBezTo>
                  <a:pt x="14052" y="4124"/>
                  <a:pt x="14032" y="4176"/>
                  <a:pt x="14037" y="4238"/>
                </a:cubicBezTo>
                <a:cubicBezTo>
                  <a:pt x="14042" y="4301"/>
                  <a:pt x="14069" y="4352"/>
                  <a:pt x="14098" y="4352"/>
                </a:cubicBezTo>
                <a:cubicBezTo>
                  <a:pt x="14126" y="4351"/>
                  <a:pt x="14145" y="4300"/>
                  <a:pt x="14140" y="4237"/>
                </a:cubicBezTo>
                <a:cubicBezTo>
                  <a:pt x="14135" y="4174"/>
                  <a:pt x="14108" y="4123"/>
                  <a:pt x="14080" y="4124"/>
                </a:cubicBezTo>
                <a:close/>
                <a:moveTo>
                  <a:pt x="8538" y="4174"/>
                </a:moveTo>
                <a:cubicBezTo>
                  <a:pt x="8509" y="4175"/>
                  <a:pt x="8486" y="4226"/>
                  <a:pt x="8484" y="4289"/>
                </a:cubicBezTo>
                <a:cubicBezTo>
                  <a:pt x="8483" y="4351"/>
                  <a:pt x="8506" y="4401"/>
                  <a:pt x="8534" y="4400"/>
                </a:cubicBezTo>
                <a:cubicBezTo>
                  <a:pt x="8562" y="4400"/>
                  <a:pt x="8586" y="4348"/>
                  <a:pt x="8587" y="4286"/>
                </a:cubicBezTo>
                <a:cubicBezTo>
                  <a:pt x="8588" y="4223"/>
                  <a:pt x="8566" y="4173"/>
                  <a:pt x="8538" y="4174"/>
                </a:cubicBezTo>
                <a:close/>
                <a:moveTo>
                  <a:pt x="8830" y="4174"/>
                </a:moveTo>
                <a:cubicBezTo>
                  <a:pt x="8802" y="4175"/>
                  <a:pt x="8778" y="4226"/>
                  <a:pt x="8778" y="4289"/>
                </a:cubicBezTo>
                <a:cubicBezTo>
                  <a:pt x="8777" y="4351"/>
                  <a:pt x="8799" y="4401"/>
                  <a:pt x="8828" y="4400"/>
                </a:cubicBezTo>
                <a:cubicBezTo>
                  <a:pt x="8856" y="4400"/>
                  <a:pt x="8880" y="4348"/>
                  <a:pt x="8880" y="4286"/>
                </a:cubicBezTo>
                <a:cubicBezTo>
                  <a:pt x="8881" y="4223"/>
                  <a:pt x="8858" y="4173"/>
                  <a:pt x="8830" y="4174"/>
                </a:cubicBezTo>
                <a:close/>
                <a:moveTo>
                  <a:pt x="8967" y="4174"/>
                </a:moveTo>
                <a:cubicBezTo>
                  <a:pt x="8939" y="4175"/>
                  <a:pt x="8915" y="4226"/>
                  <a:pt x="8915" y="4289"/>
                </a:cubicBezTo>
                <a:cubicBezTo>
                  <a:pt x="8914" y="4351"/>
                  <a:pt x="8936" y="4401"/>
                  <a:pt x="8965" y="4400"/>
                </a:cubicBezTo>
                <a:cubicBezTo>
                  <a:pt x="8993" y="4400"/>
                  <a:pt x="9017" y="4348"/>
                  <a:pt x="9017" y="4286"/>
                </a:cubicBezTo>
                <a:cubicBezTo>
                  <a:pt x="9018" y="4223"/>
                  <a:pt x="8995" y="4173"/>
                  <a:pt x="8967" y="4174"/>
                </a:cubicBezTo>
                <a:close/>
                <a:moveTo>
                  <a:pt x="9123" y="4174"/>
                </a:moveTo>
                <a:cubicBezTo>
                  <a:pt x="9095" y="4175"/>
                  <a:pt x="9071" y="4226"/>
                  <a:pt x="9071" y="4289"/>
                </a:cubicBezTo>
                <a:cubicBezTo>
                  <a:pt x="9070" y="4351"/>
                  <a:pt x="9093" y="4401"/>
                  <a:pt x="9122" y="4400"/>
                </a:cubicBezTo>
                <a:cubicBezTo>
                  <a:pt x="9150" y="4400"/>
                  <a:pt x="9173" y="4348"/>
                  <a:pt x="9174" y="4286"/>
                </a:cubicBezTo>
                <a:cubicBezTo>
                  <a:pt x="9174" y="4223"/>
                  <a:pt x="9151" y="4173"/>
                  <a:pt x="9123" y="4174"/>
                </a:cubicBezTo>
                <a:close/>
                <a:moveTo>
                  <a:pt x="9279" y="4174"/>
                </a:moveTo>
                <a:cubicBezTo>
                  <a:pt x="9251" y="4175"/>
                  <a:pt x="9228" y="4226"/>
                  <a:pt x="9227" y="4289"/>
                </a:cubicBezTo>
                <a:cubicBezTo>
                  <a:pt x="9227" y="4351"/>
                  <a:pt x="9250" y="4401"/>
                  <a:pt x="9278" y="4400"/>
                </a:cubicBezTo>
                <a:cubicBezTo>
                  <a:pt x="9306" y="4400"/>
                  <a:pt x="9330" y="4348"/>
                  <a:pt x="9330" y="4286"/>
                </a:cubicBezTo>
                <a:cubicBezTo>
                  <a:pt x="9330" y="4223"/>
                  <a:pt x="9308" y="4173"/>
                  <a:pt x="9279" y="4174"/>
                </a:cubicBezTo>
                <a:close/>
                <a:moveTo>
                  <a:pt x="9416" y="4174"/>
                </a:moveTo>
                <a:cubicBezTo>
                  <a:pt x="9387" y="4175"/>
                  <a:pt x="9364" y="4226"/>
                  <a:pt x="9364" y="4289"/>
                </a:cubicBezTo>
                <a:cubicBezTo>
                  <a:pt x="9364" y="4351"/>
                  <a:pt x="9387" y="4401"/>
                  <a:pt x="9416" y="4400"/>
                </a:cubicBezTo>
                <a:cubicBezTo>
                  <a:pt x="9444" y="4400"/>
                  <a:pt x="9467" y="4348"/>
                  <a:pt x="9467" y="4286"/>
                </a:cubicBezTo>
                <a:cubicBezTo>
                  <a:pt x="9467" y="4223"/>
                  <a:pt x="9444" y="4174"/>
                  <a:pt x="9416" y="4174"/>
                </a:cubicBezTo>
                <a:close/>
                <a:moveTo>
                  <a:pt x="9552" y="4174"/>
                </a:moveTo>
                <a:cubicBezTo>
                  <a:pt x="9524" y="4175"/>
                  <a:pt x="9501" y="4226"/>
                  <a:pt x="9501" y="4289"/>
                </a:cubicBezTo>
                <a:cubicBezTo>
                  <a:pt x="9501" y="4351"/>
                  <a:pt x="9524" y="4401"/>
                  <a:pt x="9552" y="4400"/>
                </a:cubicBezTo>
                <a:cubicBezTo>
                  <a:pt x="9581" y="4400"/>
                  <a:pt x="9604" y="4348"/>
                  <a:pt x="9604" y="4286"/>
                </a:cubicBezTo>
                <a:cubicBezTo>
                  <a:pt x="9604" y="4223"/>
                  <a:pt x="9581" y="4173"/>
                  <a:pt x="9552" y="4174"/>
                </a:cubicBezTo>
                <a:close/>
                <a:moveTo>
                  <a:pt x="9708" y="4174"/>
                </a:moveTo>
                <a:cubicBezTo>
                  <a:pt x="9680" y="4175"/>
                  <a:pt x="9657" y="4226"/>
                  <a:pt x="9657" y="4289"/>
                </a:cubicBezTo>
                <a:cubicBezTo>
                  <a:pt x="9658" y="4351"/>
                  <a:pt x="9680" y="4401"/>
                  <a:pt x="9709" y="4400"/>
                </a:cubicBezTo>
                <a:cubicBezTo>
                  <a:pt x="9737" y="4400"/>
                  <a:pt x="9760" y="4348"/>
                  <a:pt x="9760" y="4286"/>
                </a:cubicBezTo>
                <a:cubicBezTo>
                  <a:pt x="9760" y="4223"/>
                  <a:pt x="9736" y="4173"/>
                  <a:pt x="9708" y="4174"/>
                </a:cubicBezTo>
                <a:close/>
                <a:moveTo>
                  <a:pt x="9845" y="4174"/>
                </a:moveTo>
                <a:cubicBezTo>
                  <a:pt x="9817" y="4175"/>
                  <a:pt x="9794" y="4226"/>
                  <a:pt x="9794" y="4289"/>
                </a:cubicBezTo>
                <a:cubicBezTo>
                  <a:pt x="9795" y="4351"/>
                  <a:pt x="9818" y="4401"/>
                  <a:pt x="9846" y="4400"/>
                </a:cubicBezTo>
                <a:cubicBezTo>
                  <a:pt x="9875" y="4400"/>
                  <a:pt x="9897" y="4348"/>
                  <a:pt x="9897" y="4286"/>
                </a:cubicBezTo>
                <a:cubicBezTo>
                  <a:pt x="9897" y="4223"/>
                  <a:pt x="9873" y="4173"/>
                  <a:pt x="9845" y="4174"/>
                </a:cubicBezTo>
                <a:close/>
                <a:moveTo>
                  <a:pt x="10001" y="4174"/>
                </a:moveTo>
                <a:cubicBezTo>
                  <a:pt x="9973" y="4175"/>
                  <a:pt x="9950" y="4226"/>
                  <a:pt x="9951" y="4289"/>
                </a:cubicBezTo>
                <a:cubicBezTo>
                  <a:pt x="9951" y="4351"/>
                  <a:pt x="9974" y="4401"/>
                  <a:pt x="10003" y="4400"/>
                </a:cubicBezTo>
                <a:cubicBezTo>
                  <a:pt x="10031" y="4400"/>
                  <a:pt x="10054" y="4348"/>
                  <a:pt x="10053" y="4286"/>
                </a:cubicBezTo>
                <a:cubicBezTo>
                  <a:pt x="10053" y="4223"/>
                  <a:pt x="10029" y="4173"/>
                  <a:pt x="10001" y="4174"/>
                </a:cubicBezTo>
                <a:close/>
                <a:moveTo>
                  <a:pt x="10138" y="4174"/>
                </a:moveTo>
                <a:cubicBezTo>
                  <a:pt x="10109" y="4175"/>
                  <a:pt x="10087" y="4226"/>
                  <a:pt x="10088" y="4289"/>
                </a:cubicBezTo>
                <a:cubicBezTo>
                  <a:pt x="10088" y="4351"/>
                  <a:pt x="10112" y="4401"/>
                  <a:pt x="10140" y="4400"/>
                </a:cubicBezTo>
                <a:cubicBezTo>
                  <a:pt x="10168" y="4400"/>
                  <a:pt x="10191" y="4348"/>
                  <a:pt x="10190" y="4286"/>
                </a:cubicBezTo>
                <a:cubicBezTo>
                  <a:pt x="10189" y="4223"/>
                  <a:pt x="10166" y="4173"/>
                  <a:pt x="10138" y="4174"/>
                </a:cubicBezTo>
                <a:close/>
                <a:moveTo>
                  <a:pt x="10293" y="4174"/>
                </a:moveTo>
                <a:cubicBezTo>
                  <a:pt x="10265" y="4175"/>
                  <a:pt x="10243" y="4226"/>
                  <a:pt x="10244" y="4289"/>
                </a:cubicBezTo>
                <a:cubicBezTo>
                  <a:pt x="10245" y="4351"/>
                  <a:pt x="10268" y="4401"/>
                  <a:pt x="10297" y="4400"/>
                </a:cubicBezTo>
                <a:cubicBezTo>
                  <a:pt x="10325" y="4400"/>
                  <a:pt x="10348" y="4348"/>
                  <a:pt x="10347" y="4286"/>
                </a:cubicBezTo>
                <a:cubicBezTo>
                  <a:pt x="10346" y="4223"/>
                  <a:pt x="10322" y="4173"/>
                  <a:pt x="10293" y="4174"/>
                </a:cubicBezTo>
                <a:close/>
                <a:moveTo>
                  <a:pt x="10430" y="4174"/>
                </a:moveTo>
                <a:cubicBezTo>
                  <a:pt x="10402" y="4175"/>
                  <a:pt x="10380" y="4226"/>
                  <a:pt x="10381" y="4289"/>
                </a:cubicBezTo>
                <a:cubicBezTo>
                  <a:pt x="10382" y="4351"/>
                  <a:pt x="10406" y="4401"/>
                  <a:pt x="10434" y="4400"/>
                </a:cubicBezTo>
                <a:cubicBezTo>
                  <a:pt x="10462" y="4400"/>
                  <a:pt x="10484" y="4348"/>
                  <a:pt x="10483" y="4286"/>
                </a:cubicBezTo>
                <a:cubicBezTo>
                  <a:pt x="10482" y="4223"/>
                  <a:pt x="10459" y="4173"/>
                  <a:pt x="10430" y="4174"/>
                </a:cubicBezTo>
                <a:close/>
                <a:moveTo>
                  <a:pt x="10586" y="4174"/>
                </a:moveTo>
                <a:cubicBezTo>
                  <a:pt x="10558" y="4175"/>
                  <a:pt x="10536" y="4226"/>
                  <a:pt x="10537" y="4289"/>
                </a:cubicBezTo>
                <a:cubicBezTo>
                  <a:pt x="10538" y="4351"/>
                  <a:pt x="10562" y="4401"/>
                  <a:pt x="10590" y="4400"/>
                </a:cubicBezTo>
                <a:cubicBezTo>
                  <a:pt x="10619" y="4400"/>
                  <a:pt x="10641" y="4348"/>
                  <a:pt x="10640" y="4286"/>
                </a:cubicBezTo>
                <a:cubicBezTo>
                  <a:pt x="10639" y="4223"/>
                  <a:pt x="10614" y="4173"/>
                  <a:pt x="10586" y="4174"/>
                </a:cubicBezTo>
                <a:close/>
                <a:moveTo>
                  <a:pt x="10723" y="4174"/>
                </a:moveTo>
                <a:cubicBezTo>
                  <a:pt x="10695" y="4175"/>
                  <a:pt x="10673" y="4226"/>
                  <a:pt x="10674" y="4289"/>
                </a:cubicBezTo>
                <a:cubicBezTo>
                  <a:pt x="10675" y="4351"/>
                  <a:pt x="10700" y="4401"/>
                  <a:pt x="10728" y="4400"/>
                </a:cubicBezTo>
                <a:cubicBezTo>
                  <a:pt x="10756" y="4400"/>
                  <a:pt x="10778" y="4350"/>
                  <a:pt x="10777" y="4287"/>
                </a:cubicBezTo>
                <a:cubicBezTo>
                  <a:pt x="10775" y="4225"/>
                  <a:pt x="10751" y="4173"/>
                  <a:pt x="10723" y="4174"/>
                </a:cubicBezTo>
                <a:close/>
                <a:moveTo>
                  <a:pt x="10879" y="4174"/>
                </a:moveTo>
                <a:cubicBezTo>
                  <a:pt x="10851" y="4175"/>
                  <a:pt x="10829" y="4226"/>
                  <a:pt x="10830" y="4289"/>
                </a:cubicBezTo>
                <a:cubicBezTo>
                  <a:pt x="10832" y="4351"/>
                  <a:pt x="10856" y="4401"/>
                  <a:pt x="10884" y="4400"/>
                </a:cubicBezTo>
                <a:cubicBezTo>
                  <a:pt x="10913" y="4400"/>
                  <a:pt x="10935" y="4350"/>
                  <a:pt x="10933" y="4287"/>
                </a:cubicBezTo>
                <a:cubicBezTo>
                  <a:pt x="10932" y="4225"/>
                  <a:pt x="10908" y="4173"/>
                  <a:pt x="10879" y="4174"/>
                </a:cubicBezTo>
                <a:close/>
                <a:moveTo>
                  <a:pt x="11016" y="4174"/>
                </a:moveTo>
                <a:cubicBezTo>
                  <a:pt x="10987" y="4175"/>
                  <a:pt x="10966" y="4226"/>
                  <a:pt x="10967" y="4289"/>
                </a:cubicBezTo>
                <a:cubicBezTo>
                  <a:pt x="10969" y="4351"/>
                  <a:pt x="10993" y="4401"/>
                  <a:pt x="11022" y="4400"/>
                </a:cubicBezTo>
                <a:cubicBezTo>
                  <a:pt x="11050" y="4400"/>
                  <a:pt x="11072" y="4350"/>
                  <a:pt x="11070" y="4287"/>
                </a:cubicBezTo>
                <a:cubicBezTo>
                  <a:pt x="11068" y="4225"/>
                  <a:pt x="11044" y="4173"/>
                  <a:pt x="11016" y="4174"/>
                </a:cubicBezTo>
                <a:close/>
                <a:moveTo>
                  <a:pt x="11172" y="4174"/>
                </a:moveTo>
                <a:cubicBezTo>
                  <a:pt x="11144" y="4175"/>
                  <a:pt x="11122" y="4226"/>
                  <a:pt x="11124" y="4289"/>
                </a:cubicBezTo>
                <a:cubicBezTo>
                  <a:pt x="11125" y="4351"/>
                  <a:pt x="11150" y="4401"/>
                  <a:pt x="11178" y="4400"/>
                </a:cubicBezTo>
                <a:cubicBezTo>
                  <a:pt x="11206" y="4400"/>
                  <a:pt x="11228" y="4350"/>
                  <a:pt x="11226" y="4287"/>
                </a:cubicBezTo>
                <a:cubicBezTo>
                  <a:pt x="11225" y="4225"/>
                  <a:pt x="11200" y="4173"/>
                  <a:pt x="11172" y="4174"/>
                </a:cubicBezTo>
                <a:close/>
                <a:moveTo>
                  <a:pt x="11308" y="4174"/>
                </a:moveTo>
                <a:cubicBezTo>
                  <a:pt x="11280" y="4175"/>
                  <a:pt x="11259" y="4226"/>
                  <a:pt x="11261" y="4289"/>
                </a:cubicBezTo>
                <a:cubicBezTo>
                  <a:pt x="11262" y="4351"/>
                  <a:pt x="11287" y="4401"/>
                  <a:pt x="11316" y="4400"/>
                </a:cubicBezTo>
                <a:cubicBezTo>
                  <a:pt x="11344" y="4400"/>
                  <a:pt x="11365" y="4350"/>
                  <a:pt x="11363" y="4287"/>
                </a:cubicBezTo>
                <a:cubicBezTo>
                  <a:pt x="11361" y="4225"/>
                  <a:pt x="11336" y="4173"/>
                  <a:pt x="11308" y="4174"/>
                </a:cubicBezTo>
                <a:close/>
                <a:moveTo>
                  <a:pt x="11465" y="4174"/>
                </a:moveTo>
                <a:cubicBezTo>
                  <a:pt x="11436" y="4175"/>
                  <a:pt x="11415" y="4226"/>
                  <a:pt x="11417" y="4289"/>
                </a:cubicBezTo>
                <a:cubicBezTo>
                  <a:pt x="11419" y="4351"/>
                  <a:pt x="11444" y="4401"/>
                  <a:pt x="11472" y="4400"/>
                </a:cubicBezTo>
                <a:cubicBezTo>
                  <a:pt x="11500" y="4400"/>
                  <a:pt x="11522" y="4350"/>
                  <a:pt x="11520" y="4287"/>
                </a:cubicBezTo>
                <a:cubicBezTo>
                  <a:pt x="11517" y="4225"/>
                  <a:pt x="11493" y="4173"/>
                  <a:pt x="11465" y="4174"/>
                </a:cubicBezTo>
                <a:close/>
                <a:moveTo>
                  <a:pt x="8089" y="4224"/>
                </a:moveTo>
                <a:cubicBezTo>
                  <a:pt x="8061" y="4225"/>
                  <a:pt x="8036" y="4277"/>
                  <a:pt x="8035" y="4339"/>
                </a:cubicBezTo>
                <a:cubicBezTo>
                  <a:pt x="8033" y="4401"/>
                  <a:pt x="8055" y="4451"/>
                  <a:pt x="8083" y="4451"/>
                </a:cubicBezTo>
                <a:cubicBezTo>
                  <a:pt x="8111" y="4450"/>
                  <a:pt x="8136" y="4398"/>
                  <a:pt x="8137" y="4336"/>
                </a:cubicBezTo>
                <a:cubicBezTo>
                  <a:pt x="8139" y="4273"/>
                  <a:pt x="8117" y="4224"/>
                  <a:pt x="8089" y="4224"/>
                </a:cubicBezTo>
                <a:close/>
                <a:moveTo>
                  <a:pt x="8382" y="4224"/>
                </a:moveTo>
                <a:cubicBezTo>
                  <a:pt x="8354" y="4225"/>
                  <a:pt x="8329" y="4277"/>
                  <a:pt x="8328" y="4339"/>
                </a:cubicBezTo>
                <a:cubicBezTo>
                  <a:pt x="8327" y="4401"/>
                  <a:pt x="8349" y="4451"/>
                  <a:pt x="8377" y="4451"/>
                </a:cubicBezTo>
                <a:cubicBezTo>
                  <a:pt x="8405" y="4450"/>
                  <a:pt x="8430" y="4398"/>
                  <a:pt x="8431" y="4336"/>
                </a:cubicBezTo>
                <a:cubicBezTo>
                  <a:pt x="8432" y="4273"/>
                  <a:pt x="8410" y="4224"/>
                  <a:pt x="8382" y="4224"/>
                </a:cubicBezTo>
                <a:close/>
                <a:moveTo>
                  <a:pt x="2842" y="4275"/>
                </a:moveTo>
                <a:cubicBezTo>
                  <a:pt x="2814" y="4275"/>
                  <a:pt x="2785" y="4326"/>
                  <a:pt x="2778" y="4388"/>
                </a:cubicBezTo>
                <a:cubicBezTo>
                  <a:pt x="2770" y="4450"/>
                  <a:pt x="2787" y="4500"/>
                  <a:pt x="2816" y="4499"/>
                </a:cubicBezTo>
                <a:cubicBezTo>
                  <a:pt x="2844" y="4499"/>
                  <a:pt x="2873" y="4448"/>
                  <a:pt x="2880" y="4386"/>
                </a:cubicBezTo>
                <a:cubicBezTo>
                  <a:pt x="2887" y="4324"/>
                  <a:pt x="2870" y="4274"/>
                  <a:pt x="2842" y="4275"/>
                </a:cubicBezTo>
                <a:close/>
                <a:moveTo>
                  <a:pt x="2998" y="4275"/>
                </a:moveTo>
                <a:cubicBezTo>
                  <a:pt x="2969" y="4275"/>
                  <a:pt x="2941" y="4326"/>
                  <a:pt x="2934" y="4388"/>
                </a:cubicBezTo>
                <a:cubicBezTo>
                  <a:pt x="2927" y="4450"/>
                  <a:pt x="2944" y="4500"/>
                  <a:pt x="2973" y="4499"/>
                </a:cubicBezTo>
                <a:cubicBezTo>
                  <a:pt x="3001" y="4499"/>
                  <a:pt x="3029" y="4448"/>
                  <a:pt x="3036" y="4386"/>
                </a:cubicBezTo>
                <a:cubicBezTo>
                  <a:pt x="3043" y="4324"/>
                  <a:pt x="3026" y="4274"/>
                  <a:pt x="2998" y="4275"/>
                </a:cubicBezTo>
                <a:close/>
                <a:moveTo>
                  <a:pt x="3134" y="4275"/>
                </a:moveTo>
                <a:cubicBezTo>
                  <a:pt x="3106" y="4275"/>
                  <a:pt x="3077" y="4326"/>
                  <a:pt x="3070" y="4388"/>
                </a:cubicBezTo>
                <a:cubicBezTo>
                  <a:pt x="3063" y="4450"/>
                  <a:pt x="3081" y="4500"/>
                  <a:pt x="3109" y="4499"/>
                </a:cubicBezTo>
                <a:cubicBezTo>
                  <a:pt x="3138" y="4499"/>
                  <a:pt x="3166" y="4448"/>
                  <a:pt x="3173" y="4386"/>
                </a:cubicBezTo>
                <a:cubicBezTo>
                  <a:pt x="3180" y="4324"/>
                  <a:pt x="3162" y="4274"/>
                  <a:pt x="3134" y="4275"/>
                </a:cubicBezTo>
                <a:close/>
                <a:moveTo>
                  <a:pt x="3290" y="4275"/>
                </a:moveTo>
                <a:cubicBezTo>
                  <a:pt x="3262" y="4275"/>
                  <a:pt x="3233" y="4326"/>
                  <a:pt x="3227" y="4388"/>
                </a:cubicBezTo>
                <a:cubicBezTo>
                  <a:pt x="3220" y="4450"/>
                  <a:pt x="3237" y="4500"/>
                  <a:pt x="3266" y="4499"/>
                </a:cubicBezTo>
                <a:cubicBezTo>
                  <a:pt x="3294" y="4499"/>
                  <a:pt x="3323" y="4448"/>
                  <a:pt x="3329" y="4386"/>
                </a:cubicBezTo>
                <a:cubicBezTo>
                  <a:pt x="3336" y="4324"/>
                  <a:pt x="3318" y="4274"/>
                  <a:pt x="3290" y="4275"/>
                </a:cubicBezTo>
                <a:close/>
                <a:moveTo>
                  <a:pt x="3426" y="4275"/>
                </a:moveTo>
                <a:cubicBezTo>
                  <a:pt x="3398" y="4275"/>
                  <a:pt x="3370" y="4326"/>
                  <a:pt x="3364" y="4388"/>
                </a:cubicBezTo>
                <a:cubicBezTo>
                  <a:pt x="3357" y="4450"/>
                  <a:pt x="3375" y="4500"/>
                  <a:pt x="3403" y="4499"/>
                </a:cubicBezTo>
                <a:cubicBezTo>
                  <a:pt x="3432" y="4499"/>
                  <a:pt x="3460" y="4448"/>
                  <a:pt x="3466" y="4386"/>
                </a:cubicBezTo>
                <a:cubicBezTo>
                  <a:pt x="3473" y="4324"/>
                  <a:pt x="3455" y="4274"/>
                  <a:pt x="3426" y="4275"/>
                </a:cubicBezTo>
                <a:close/>
                <a:moveTo>
                  <a:pt x="3563" y="4275"/>
                </a:moveTo>
                <a:cubicBezTo>
                  <a:pt x="3535" y="4275"/>
                  <a:pt x="3507" y="4326"/>
                  <a:pt x="3500" y="4388"/>
                </a:cubicBezTo>
                <a:cubicBezTo>
                  <a:pt x="3494" y="4450"/>
                  <a:pt x="3512" y="4500"/>
                  <a:pt x="3540" y="4499"/>
                </a:cubicBezTo>
                <a:cubicBezTo>
                  <a:pt x="3568" y="4499"/>
                  <a:pt x="3597" y="4448"/>
                  <a:pt x="3603" y="4386"/>
                </a:cubicBezTo>
                <a:cubicBezTo>
                  <a:pt x="3609" y="4324"/>
                  <a:pt x="3592" y="4274"/>
                  <a:pt x="3563" y="4275"/>
                </a:cubicBezTo>
                <a:close/>
                <a:moveTo>
                  <a:pt x="3719" y="4275"/>
                </a:moveTo>
                <a:cubicBezTo>
                  <a:pt x="3691" y="4275"/>
                  <a:pt x="3663" y="4326"/>
                  <a:pt x="3657" y="4388"/>
                </a:cubicBezTo>
                <a:cubicBezTo>
                  <a:pt x="3650" y="4450"/>
                  <a:pt x="3668" y="4500"/>
                  <a:pt x="3696" y="4499"/>
                </a:cubicBezTo>
                <a:cubicBezTo>
                  <a:pt x="3725" y="4499"/>
                  <a:pt x="3753" y="4448"/>
                  <a:pt x="3759" y="4386"/>
                </a:cubicBezTo>
                <a:cubicBezTo>
                  <a:pt x="3766" y="4324"/>
                  <a:pt x="3747" y="4274"/>
                  <a:pt x="3719" y="4275"/>
                </a:cubicBezTo>
                <a:close/>
                <a:moveTo>
                  <a:pt x="4149" y="4275"/>
                </a:moveTo>
                <a:cubicBezTo>
                  <a:pt x="4120" y="4275"/>
                  <a:pt x="4093" y="4326"/>
                  <a:pt x="4087" y="4388"/>
                </a:cubicBezTo>
                <a:cubicBezTo>
                  <a:pt x="4081" y="4450"/>
                  <a:pt x="4099" y="4500"/>
                  <a:pt x="4128" y="4499"/>
                </a:cubicBezTo>
                <a:cubicBezTo>
                  <a:pt x="4156" y="4499"/>
                  <a:pt x="4183" y="4448"/>
                  <a:pt x="4189" y="4386"/>
                </a:cubicBezTo>
                <a:cubicBezTo>
                  <a:pt x="4195" y="4324"/>
                  <a:pt x="4177" y="4274"/>
                  <a:pt x="4149" y="4275"/>
                </a:cubicBezTo>
                <a:close/>
                <a:moveTo>
                  <a:pt x="4304" y="4275"/>
                </a:moveTo>
                <a:cubicBezTo>
                  <a:pt x="4276" y="4275"/>
                  <a:pt x="4249" y="4326"/>
                  <a:pt x="4243" y="4388"/>
                </a:cubicBezTo>
                <a:cubicBezTo>
                  <a:pt x="4238" y="4450"/>
                  <a:pt x="4256" y="4500"/>
                  <a:pt x="4284" y="4499"/>
                </a:cubicBezTo>
                <a:cubicBezTo>
                  <a:pt x="4313" y="4499"/>
                  <a:pt x="4340" y="4448"/>
                  <a:pt x="4345" y="4386"/>
                </a:cubicBezTo>
                <a:cubicBezTo>
                  <a:pt x="4351" y="4324"/>
                  <a:pt x="4333" y="4274"/>
                  <a:pt x="4304" y="4275"/>
                </a:cubicBezTo>
                <a:close/>
                <a:moveTo>
                  <a:pt x="4441" y="4275"/>
                </a:moveTo>
                <a:cubicBezTo>
                  <a:pt x="4413" y="4275"/>
                  <a:pt x="4386" y="4326"/>
                  <a:pt x="4380" y="4388"/>
                </a:cubicBezTo>
                <a:cubicBezTo>
                  <a:pt x="4375" y="4450"/>
                  <a:pt x="4393" y="4500"/>
                  <a:pt x="4421" y="4499"/>
                </a:cubicBezTo>
                <a:cubicBezTo>
                  <a:pt x="4449" y="4499"/>
                  <a:pt x="4477" y="4448"/>
                  <a:pt x="4482" y="4386"/>
                </a:cubicBezTo>
                <a:cubicBezTo>
                  <a:pt x="4488" y="4324"/>
                  <a:pt x="4469" y="4274"/>
                  <a:pt x="4441" y="4275"/>
                </a:cubicBezTo>
                <a:close/>
                <a:moveTo>
                  <a:pt x="4597" y="4275"/>
                </a:moveTo>
                <a:cubicBezTo>
                  <a:pt x="4569" y="4275"/>
                  <a:pt x="4542" y="4326"/>
                  <a:pt x="4537" y="4388"/>
                </a:cubicBezTo>
                <a:cubicBezTo>
                  <a:pt x="4531" y="4450"/>
                  <a:pt x="4550" y="4500"/>
                  <a:pt x="4578" y="4499"/>
                </a:cubicBezTo>
                <a:cubicBezTo>
                  <a:pt x="4606" y="4499"/>
                  <a:pt x="4633" y="4448"/>
                  <a:pt x="4639" y="4386"/>
                </a:cubicBezTo>
                <a:cubicBezTo>
                  <a:pt x="4644" y="4324"/>
                  <a:pt x="4625" y="4274"/>
                  <a:pt x="4597" y="4275"/>
                </a:cubicBezTo>
                <a:close/>
                <a:moveTo>
                  <a:pt x="4733" y="4275"/>
                </a:moveTo>
                <a:cubicBezTo>
                  <a:pt x="4705" y="4275"/>
                  <a:pt x="4678" y="4326"/>
                  <a:pt x="4673" y="4388"/>
                </a:cubicBezTo>
                <a:cubicBezTo>
                  <a:pt x="4668" y="4450"/>
                  <a:pt x="4687" y="4500"/>
                  <a:pt x="4715" y="4499"/>
                </a:cubicBezTo>
                <a:cubicBezTo>
                  <a:pt x="4743" y="4499"/>
                  <a:pt x="4770" y="4448"/>
                  <a:pt x="4775" y="4386"/>
                </a:cubicBezTo>
                <a:cubicBezTo>
                  <a:pt x="4780" y="4324"/>
                  <a:pt x="4762" y="4274"/>
                  <a:pt x="4733" y="4275"/>
                </a:cubicBezTo>
                <a:close/>
                <a:moveTo>
                  <a:pt x="4890" y="4275"/>
                </a:moveTo>
                <a:cubicBezTo>
                  <a:pt x="4861" y="4275"/>
                  <a:pt x="4834" y="4326"/>
                  <a:pt x="4829" y="4388"/>
                </a:cubicBezTo>
                <a:cubicBezTo>
                  <a:pt x="4824" y="4450"/>
                  <a:pt x="4843" y="4500"/>
                  <a:pt x="4871" y="4499"/>
                </a:cubicBezTo>
                <a:cubicBezTo>
                  <a:pt x="4900" y="4499"/>
                  <a:pt x="4927" y="4448"/>
                  <a:pt x="4932" y="4386"/>
                </a:cubicBezTo>
                <a:cubicBezTo>
                  <a:pt x="4937" y="4324"/>
                  <a:pt x="4918" y="4274"/>
                  <a:pt x="4890" y="4275"/>
                </a:cubicBezTo>
                <a:close/>
                <a:moveTo>
                  <a:pt x="5026" y="4275"/>
                </a:moveTo>
                <a:cubicBezTo>
                  <a:pt x="4998" y="4275"/>
                  <a:pt x="4971" y="4326"/>
                  <a:pt x="4966" y="4388"/>
                </a:cubicBezTo>
                <a:cubicBezTo>
                  <a:pt x="4961" y="4450"/>
                  <a:pt x="4980" y="4500"/>
                  <a:pt x="5009" y="4499"/>
                </a:cubicBezTo>
                <a:cubicBezTo>
                  <a:pt x="5037" y="4499"/>
                  <a:pt x="5064" y="4448"/>
                  <a:pt x="5069" y="4386"/>
                </a:cubicBezTo>
                <a:cubicBezTo>
                  <a:pt x="5073" y="4324"/>
                  <a:pt x="5054" y="4274"/>
                  <a:pt x="5026" y="4275"/>
                </a:cubicBezTo>
                <a:close/>
                <a:moveTo>
                  <a:pt x="5182" y="4275"/>
                </a:moveTo>
                <a:cubicBezTo>
                  <a:pt x="5154" y="4275"/>
                  <a:pt x="5127" y="4325"/>
                  <a:pt x="5122" y="4388"/>
                </a:cubicBezTo>
                <a:cubicBezTo>
                  <a:pt x="5118" y="4450"/>
                  <a:pt x="5137" y="4500"/>
                  <a:pt x="5165" y="4499"/>
                </a:cubicBezTo>
                <a:cubicBezTo>
                  <a:pt x="5194" y="4499"/>
                  <a:pt x="5220" y="4448"/>
                  <a:pt x="5225" y="4386"/>
                </a:cubicBezTo>
                <a:cubicBezTo>
                  <a:pt x="5230" y="4324"/>
                  <a:pt x="5211" y="4274"/>
                  <a:pt x="5182" y="4275"/>
                </a:cubicBezTo>
                <a:close/>
                <a:moveTo>
                  <a:pt x="5319" y="4275"/>
                </a:moveTo>
                <a:cubicBezTo>
                  <a:pt x="5290" y="4275"/>
                  <a:pt x="5264" y="4326"/>
                  <a:pt x="5259" y="4388"/>
                </a:cubicBezTo>
                <a:cubicBezTo>
                  <a:pt x="5255" y="4450"/>
                  <a:pt x="5274" y="4500"/>
                  <a:pt x="5303" y="4499"/>
                </a:cubicBezTo>
                <a:cubicBezTo>
                  <a:pt x="5331" y="4499"/>
                  <a:pt x="5357" y="4448"/>
                  <a:pt x="5362" y="4386"/>
                </a:cubicBezTo>
                <a:cubicBezTo>
                  <a:pt x="5366" y="4324"/>
                  <a:pt x="5347" y="4274"/>
                  <a:pt x="5319" y="4275"/>
                </a:cubicBezTo>
                <a:close/>
                <a:moveTo>
                  <a:pt x="1242" y="4325"/>
                </a:moveTo>
                <a:cubicBezTo>
                  <a:pt x="1214" y="4325"/>
                  <a:pt x="1184" y="4376"/>
                  <a:pt x="1175" y="4438"/>
                </a:cubicBezTo>
                <a:cubicBezTo>
                  <a:pt x="1166" y="4500"/>
                  <a:pt x="1182" y="4550"/>
                  <a:pt x="1211" y="4550"/>
                </a:cubicBezTo>
                <a:cubicBezTo>
                  <a:pt x="1239" y="4549"/>
                  <a:pt x="1269" y="4499"/>
                  <a:pt x="1278" y="4436"/>
                </a:cubicBezTo>
                <a:cubicBezTo>
                  <a:pt x="1287" y="4375"/>
                  <a:pt x="1271" y="4324"/>
                  <a:pt x="1242" y="4325"/>
                </a:cubicBezTo>
                <a:close/>
                <a:moveTo>
                  <a:pt x="1379" y="4325"/>
                </a:moveTo>
                <a:cubicBezTo>
                  <a:pt x="1351" y="4325"/>
                  <a:pt x="1321" y="4376"/>
                  <a:pt x="1312" y="4438"/>
                </a:cubicBezTo>
                <a:cubicBezTo>
                  <a:pt x="1303" y="4500"/>
                  <a:pt x="1319" y="4550"/>
                  <a:pt x="1347" y="4550"/>
                </a:cubicBezTo>
                <a:cubicBezTo>
                  <a:pt x="1376" y="4549"/>
                  <a:pt x="1406" y="4499"/>
                  <a:pt x="1415" y="4436"/>
                </a:cubicBezTo>
                <a:cubicBezTo>
                  <a:pt x="1423" y="4375"/>
                  <a:pt x="1407" y="4324"/>
                  <a:pt x="1379" y="4325"/>
                </a:cubicBezTo>
                <a:close/>
                <a:moveTo>
                  <a:pt x="1535" y="4325"/>
                </a:moveTo>
                <a:cubicBezTo>
                  <a:pt x="1507" y="4325"/>
                  <a:pt x="1477" y="4376"/>
                  <a:pt x="1468" y="4438"/>
                </a:cubicBezTo>
                <a:cubicBezTo>
                  <a:pt x="1460" y="4500"/>
                  <a:pt x="1476" y="4550"/>
                  <a:pt x="1504" y="4550"/>
                </a:cubicBezTo>
                <a:cubicBezTo>
                  <a:pt x="1532" y="4549"/>
                  <a:pt x="1562" y="4498"/>
                  <a:pt x="1570" y="4436"/>
                </a:cubicBezTo>
                <a:cubicBezTo>
                  <a:pt x="1579" y="4375"/>
                  <a:pt x="1563" y="4324"/>
                  <a:pt x="1535" y="4325"/>
                </a:cubicBezTo>
                <a:close/>
                <a:moveTo>
                  <a:pt x="1671" y="4325"/>
                </a:moveTo>
                <a:cubicBezTo>
                  <a:pt x="1643" y="4325"/>
                  <a:pt x="1614" y="4376"/>
                  <a:pt x="1605" y="4438"/>
                </a:cubicBezTo>
                <a:cubicBezTo>
                  <a:pt x="1597" y="4500"/>
                  <a:pt x="1613" y="4550"/>
                  <a:pt x="1641" y="4550"/>
                </a:cubicBezTo>
                <a:cubicBezTo>
                  <a:pt x="1670" y="4549"/>
                  <a:pt x="1699" y="4499"/>
                  <a:pt x="1707" y="4436"/>
                </a:cubicBezTo>
                <a:cubicBezTo>
                  <a:pt x="1716" y="4375"/>
                  <a:pt x="1699" y="4324"/>
                  <a:pt x="1671" y="4325"/>
                </a:cubicBezTo>
                <a:close/>
                <a:moveTo>
                  <a:pt x="1828" y="4325"/>
                </a:moveTo>
                <a:cubicBezTo>
                  <a:pt x="1799" y="4325"/>
                  <a:pt x="1770" y="4376"/>
                  <a:pt x="1762" y="4438"/>
                </a:cubicBezTo>
                <a:cubicBezTo>
                  <a:pt x="1753" y="4500"/>
                  <a:pt x="1769" y="4550"/>
                  <a:pt x="1798" y="4550"/>
                </a:cubicBezTo>
                <a:cubicBezTo>
                  <a:pt x="1826" y="4549"/>
                  <a:pt x="1855" y="4499"/>
                  <a:pt x="1864" y="4436"/>
                </a:cubicBezTo>
                <a:cubicBezTo>
                  <a:pt x="1872" y="4375"/>
                  <a:pt x="1856" y="4324"/>
                  <a:pt x="1828" y="4325"/>
                </a:cubicBezTo>
                <a:close/>
                <a:moveTo>
                  <a:pt x="1964" y="4325"/>
                </a:moveTo>
                <a:cubicBezTo>
                  <a:pt x="1936" y="4325"/>
                  <a:pt x="1906" y="4376"/>
                  <a:pt x="1898" y="4438"/>
                </a:cubicBezTo>
                <a:cubicBezTo>
                  <a:pt x="1890" y="4500"/>
                  <a:pt x="1906" y="4550"/>
                  <a:pt x="1935" y="4550"/>
                </a:cubicBezTo>
                <a:cubicBezTo>
                  <a:pt x="1963" y="4549"/>
                  <a:pt x="1992" y="4499"/>
                  <a:pt x="2001" y="4436"/>
                </a:cubicBezTo>
                <a:cubicBezTo>
                  <a:pt x="2009" y="4375"/>
                  <a:pt x="1992" y="4324"/>
                  <a:pt x="1964" y="4325"/>
                </a:cubicBezTo>
                <a:close/>
                <a:moveTo>
                  <a:pt x="2120" y="4325"/>
                </a:moveTo>
                <a:cubicBezTo>
                  <a:pt x="2092" y="4325"/>
                  <a:pt x="2062" y="4376"/>
                  <a:pt x="2054" y="4438"/>
                </a:cubicBezTo>
                <a:cubicBezTo>
                  <a:pt x="2046" y="4500"/>
                  <a:pt x="2063" y="4550"/>
                  <a:pt x="2092" y="4550"/>
                </a:cubicBezTo>
                <a:cubicBezTo>
                  <a:pt x="2120" y="4549"/>
                  <a:pt x="2149" y="4499"/>
                  <a:pt x="2157" y="4436"/>
                </a:cubicBezTo>
                <a:cubicBezTo>
                  <a:pt x="2165" y="4375"/>
                  <a:pt x="2148" y="4324"/>
                  <a:pt x="2120" y="4325"/>
                </a:cubicBezTo>
                <a:close/>
                <a:moveTo>
                  <a:pt x="2256" y="4325"/>
                </a:moveTo>
                <a:cubicBezTo>
                  <a:pt x="2228" y="4325"/>
                  <a:pt x="2199" y="4376"/>
                  <a:pt x="2191" y="4438"/>
                </a:cubicBezTo>
                <a:cubicBezTo>
                  <a:pt x="2183" y="4500"/>
                  <a:pt x="2200" y="4550"/>
                  <a:pt x="2228" y="4550"/>
                </a:cubicBezTo>
                <a:cubicBezTo>
                  <a:pt x="2257" y="4549"/>
                  <a:pt x="2286" y="4499"/>
                  <a:pt x="2294" y="4436"/>
                </a:cubicBezTo>
                <a:cubicBezTo>
                  <a:pt x="2301" y="4374"/>
                  <a:pt x="2285" y="4324"/>
                  <a:pt x="2256" y="4325"/>
                </a:cubicBezTo>
                <a:close/>
                <a:moveTo>
                  <a:pt x="2412" y="4325"/>
                </a:moveTo>
                <a:cubicBezTo>
                  <a:pt x="2384" y="4325"/>
                  <a:pt x="2355" y="4376"/>
                  <a:pt x="2348" y="4438"/>
                </a:cubicBezTo>
                <a:cubicBezTo>
                  <a:pt x="2340" y="4500"/>
                  <a:pt x="2356" y="4550"/>
                  <a:pt x="2385" y="4550"/>
                </a:cubicBezTo>
                <a:cubicBezTo>
                  <a:pt x="2413" y="4549"/>
                  <a:pt x="2443" y="4499"/>
                  <a:pt x="2450" y="4436"/>
                </a:cubicBezTo>
                <a:cubicBezTo>
                  <a:pt x="2458" y="4374"/>
                  <a:pt x="2441" y="4324"/>
                  <a:pt x="2412" y="4325"/>
                </a:cubicBezTo>
                <a:close/>
                <a:moveTo>
                  <a:pt x="2549" y="4325"/>
                </a:moveTo>
                <a:cubicBezTo>
                  <a:pt x="2521" y="4325"/>
                  <a:pt x="2492" y="4376"/>
                  <a:pt x="2484" y="4438"/>
                </a:cubicBezTo>
                <a:cubicBezTo>
                  <a:pt x="2477" y="4500"/>
                  <a:pt x="2494" y="4550"/>
                  <a:pt x="2522" y="4550"/>
                </a:cubicBezTo>
                <a:cubicBezTo>
                  <a:pt x="2551" y="4549"/>
                  <a:pt x="2580" y="4499"/>
                  <a:pt x="2587" y="4436"/>
                </a:cubicBezTo>
                <a:cubicBezTo>
                  <a:pt x="2594" y="4374"/>
                  <a:pt x="2577" y="4324"/>
                  <a:pt x="2549" y="4325"/>
                </a:cubicBezTo>
                <a:close/>
                <a:moveTo>
                  <a:pt x="2705" y="4325"/>
                </a:moveTo>
                <a:cubicBezTo>
                  <a:pt x="2677" y="4325"/>
                  <a:pt x="2648" y="4376"/>
                  <a:pt x="2641" y="4438"/>
                </a:cubicBezTo>
                <a:cubicBezTo>
                  <a:pt x="2633" y="4500"/>
                  <a:pt x="2650" y="4550"/>
                  <a:pt x="2679" y="4550"/>
                </a:cubicBezTo>
                <a:cubicBezTo>
                  <a:pt x="2707" y="4549"/>
                  <a:pt x="2736" y="4499"/>
                  <a:pt x="2743" y="4436"/>
                </a:cubicBezTo>
                <a:cubicBezTo>
                  <a:pt x="2750" y="4374"/>
                  <a:pt x="2733" y="4324"/>
                  <a:pt x="2705" y="4325"/>
                </a:cubicBezTo>
                <a:close/>
                <a:moveTo>
                  <a:pt x="17047" y="4325"/>
                </a:moveTo>
                <a:cubicBezTo>
                  <a:pt x="17019" y="4325"/>
                  <a:pt x="17002" y="4377"/>
                  <a:pt x="17010" y="4440"/>
                </a:cubicBezTo>
                <a:cubicBezTo>
                  <a:pt x="17018" y="4503"/>
                  <a:pt x="17048" y="4553"/>
                  <a:pt x="17076" y="4553"/>
                </a:cubicBezTo>
                <a:cubicBezTo>
                  <a:pt x="17105" y="4552"/>
                  <a:pt x="17121" y="4501"/>
                  <a:pt x="17113" y="4438"/>
                </a:cubicBezTo>
                <a:cubicBezTo>
                  <a:pt x="17105" y="4375"/>
                  <a:pt x="17076" y="4324"/>
                  <a:pt x="17047" y="4325"/>
                </a:cubicBezTo>
                <a:close/>
                <a:moveTo>
                  <a:pt x="15134" y="4375"/>
                </a:moveTo>
                <a:cubicBezTo>
                  <a:pt x="15106" y="4376"/>
                  <a:pt x="15088" y="4427"/>
                  <a:pt x="15094" y="4490"/>
                </a:cubicBezTo>
                <a:cubicBezTo>
                  <a:pt x="15100" y="4553"/>
                  <a:pt x="15128" y="4604"/>
                  <a:pt x="15156" y="4603"/>
                </a:cubicBezTo>
                <a:cubicBezTo>
                  <a:pt x="15184" y="4603"/>
                  <a:pt x="15202" y="4551"/>
                  <a:pt x="15196" y="4488"/>
                </a:cubicBezTo>
                <a:cubicBezTo>
                  <a:pt x="15190" y="4425"/>
                  <a:pt x="15162" y="4375"/>
                  <a:pt x="15134" y="4375"/>
                </a:cubicBezTo>
                <a:close/>
                <a:moveTo>
                  <a:pt x="15290" y="4375"/>
                </a:moveTo>
                <a:cubicBezTo>
                  <a:pt x="15262" y="4376"/>
                  <a:pt x="15244" y="4427"/>
                  <a:pt x="15250" y="4490"/>
                </a:cubicBezTo>
                <a:cubicBezTo>
                  <a:pt x="15256" y="4553"/>
                  <a:pt x="15284" y="4604"/>
                  <a:pt x="15313" y="4603"/>
                </a:cubicBezTo>
                <a:cubicBezTo>
                  <a:pt x="15341" y="4603"/>
                  <a:pt x="15360" y="4551"/>
                  <a:pt x="15353" y="4488"/>
                </a:cubicBezTo>
                <a:cubicBezTo>
                  <a:pt x="15347" y="4425"/>
                  <a:pt x="15319" y="4375"/>
                  <a:pt x="15290" y="4375"/>
                </a:cubicBezTo>
                <a:close/>
                <a:moveTo>
                  <a:pt x="15427" y="4375"/>
                </a:moveTo>
                <a:cubicBezTo>
                  <a:pt x="15398" y="4376"/>
                  <a:pt x="15381" y="4427"/>
                  <a:pt x="15387" y="4490"/>
                </a:cubicBezTo>
                <a:cubicBezTo>
                  <a:pt x="15393" y="4553"/>
                  <a:pt x="15421" y="4604"/>
                  <a:pt x="15450" y="4603"/>
                </a:cubicBezTo>
                <a:cubicBezTo>
                  <a:pt x="15478" y="4603"/>
                  <a:pt x="15497" y="4551"/>
                  <a:pt x="15490" y="4488"/>
                </a:cubicBezTo>
                <a:cubicBezTo>
                  <a:pt x="15484" y="4425"/>
                  <a:pt x="15455" y="4375"/>
                  <a:pt x="15427" y="4375"/>
                </a:cubicBezTo>
                <a:close/>
                <a:moveTo>
                  <a:pt x="15583" y="4375"/>
                </a:moveTo>
                <a:cubicBezTo>
                  <a:pt x="15555" y="4376"/>
                  <a:pt x="15537" y="4427"/>
                  <a:pt x="15543" y="4490"/>
                </a:cubicBezTo>
                <a:cubicBezTo>
                  <a:pt x="15550" y="4553"/>
                  <a:pt x="15578" y="4604"/>
                  <a:pt x="15607" y="4603"/>
                </a:cubicBezTo>
                <a:cubicBezTo>
                  <a:pt x="15635" y="4603"/>
                  <a:pt x="15653" y="4551"/>
                  <a:pt x="15647" y="4488"/>
                </a:cubicBezTo>
                <a:cubicBezTo>
                  <a:pt x="15640" y="4425"/>
                  <a:pt x="15611" y="4375"/>
                  <a:pt x="15583" y="4375"/>
                </a:cubicBezTo>
                <a:close/>
                <a:moveTo>
                  <a:pt x="15739" y="4375"/>
                </a:moveTo>
                <a:cubicBezTo>
                  <a:pt x="15711" y="4376"/>
                  <a:pt x="15693" y="4427"/>
                  <a:pt x="15700" y="4490"/>
                </a:cubicBezTo>
                <a:cubicBezTo>
                  <a:pt x="15706" y="4553"/>
                  <a:pt x="15735" y="4604"/>
                  <a:pt x="15763" y="4603"/>
                </a:cubicBezTo>
                <a:cubicBezTo>
                  <a:pt x="15792" y="4603"/>
                  <a:pt x="15810" y="4551"/>
                  <a:pt x="15803" y="4488"/>
                </a:cubicBezTo>
                <a:cubicBezTo>
                  <a:pt x="15796" y="4425"/>
                  <a:pt x="15768" y="4375"/>
                  <a:pt x="15739" y="4375"/>
                </a:cubicBezTo>
                <a:close/>
                <a:moveTo>
                  <a:pt x="15876" y="4375"/>
                </a:moveTo>
                <a:cubicBezTo>
                  <a:pt x="15848" y="4376"/>
                  <a:pt x="15830" y="4427"/>
                  <a:pt x="15837" y="4490"/>
                </a:cubicBezTo>
                <a:cubicBezTo>
                  <a:pt x="15843" y="4553"/>
                  <a:pt x="15872" y="4604"/>
                  <a:pt x="15901" y="4603"/>
                </a:cubicBezTo>
                <a:cubicBezTo>
                  <a:pt x="15929" y="4603"/>
                  <a:pt x="15947" y="4551"/>
                  <a:pt x="15940" y="4488"/>
                </a:cubicBezTo>
                <a:cubicBezTo>
                  <a:pt x="15933" y="4425"/>
                  <a:pt x="15905" y="4375"/>
                  <a:pt x="15876" y="4375"/>
                </a:cubicBezTo>
                <a:close/>
                <a:moveTo>
                  <a:pt x="16032" y="4375"/>
                </a:moveTo>
                <a:cubicBezTo>
                  <a:pt x="16004" y="4376"/>
                  <a:pt x="15986" y="4427"/>
                  <a:pt x="15993" y="4490"/>
                </a:cubicBezTo>
                <a:cubicBezTo>
                  <a:pt x="16000" y="4553"/>
                  <a:pt x="16029" y="4604"/>
                  <a:pt x="16057" y="4603"/>
                </a:cubicBezTo>
                <a:cubicBezTo>
                  <a:pt x="16086" y="4603"/>
                  <a:pt x="16103" y="4551"/>
                  <a:pt x="16096" y="4488"/>
                </a:cubicBezTo>
                <a:cubicBezTo>
                  <a:pt x="16089" y="4425"/>
                  <a:pt x="16060" y="4375"/>
                  <a:pt x="16032" y="4375"/>
                </a:cubicBezTo>
                <a:close/>
                <a:moveTo>
                  <a:pt x="16169" y="4375"/>
                </a:moveTo>
                <a:cubicBezTo>
                  <a:pt x="16140" y="4376"/>
                  <a:pt x="16123" y="4427"/>
                  <a:pt x="16130" y="4490"/>
                </a:cubicBezTo>
                <a:cubicBezTo>
                  <a:pt x="16137" y="4553"/>
                  <a:pt x="16166" y="4604"/>
                  <a:pt x="16195" y="4603"/>
                </a:cubicBezTo>
                <a:cubicBezTo>
                  <a:pt x="16223" y="4603"/>
                  <a:pt x="16240" y="4551"/>
                  <a:pt x="16233" y="4488"/>
                </a:cubicBezTo>
                <a:cubicBezTo>
                  <a:pt x="16226" y="4425"/>
                  <a:pt x="16197" y="4375"/>
                  <a:pt x="16169" y="4375"/>
                </a:cubicBezTo>
                <a:close/>
                <a:moveTo>
                  <a:pt x="16325" y="4375"/>
                </a:moveTo>
                <a:cubicBezTo>
                  <a:pt x="16296" y="4376"/>
                  <a:pt x="16280" y="4427"/>
                  <a:pt x="16287" y="4490"/>
                </a:cubicBezTo>
                <a:cubicBezTo>
                  <a:pt x="16294" y="4553"/>
                  <a:pt x="16322" y="4604"/>
                  <a:pt x="16351" y="4603"/>
                </a:cubicBezTo>
                <a:cubicBezTo>
                  <a:pt x="16379" y="4603"/>
                  <a:pt x="16397" y="4551"/>
                  <a:pt x="16389" y="4488"/>
                </a:cubicBezTo>
                <a:cubicBezTo>
                  <a:pt x="16382" y="4425"/>
                  <a:pt x="16353" y="4375"/>
                  <a:pt x="16325" y="4375"/>
                </a:cubicBezTo>
                <a:close/>
                <a:moveTo>
                  <a:pt x="16462" y="4375"/>
                </a:moveTo>
                <a:cubicBezTo>
                  <a:pt x="16433" y="4376"/>
                  <a:pt x="16416" y="4427"/>
                  <a:pt x="16424" y="4490"/>
                </a:cubicBezTo>
                <a:cubicBezTo>
                  <a:pt x="16431" y="4553"/>
                  <a:pt x="16460" y="4604"/>
                  <a:pt x="16488" y="4603"/>
                </a:cubicBezTo>
                <a:cubicBezTo>
                  <a:pt x="16517" y="4603"/>
                  <a:pt x="16534" y="4551"/>
                  <a:pt x="16526" y="4488"/>
                </a:cubicBezTo>
                <a:cubicBezTo>
                  <a:pt x="16519" y="4425"/>
                  <a:pt x="16490" y="4375"/>
                  <a:pt x="16462" y="4375"/>
                </a:cubicBezTo>
                <a:close/>
                <a:moveTo>
                  <a:pt x="16618" y="4375"/>
                </a:moveTo>
                <a:cubicBezTo>
                  <a:pt x="16590" y="4376"/>
                  <a:pt x="16573" y="4427"/>
                  <a:pt x="16580" y="4490"/>
                </a:cubicBezTo>
                <a:cubicBezTo>
                  <a:pt x="16588" y="4553"/>
                  <a:pt x="16617" y="4604"/>
                  <a:pt x="16645" y="4603"/>
                </a:cubicBezTo>
                <a:cubicBezTo>
                  <a:pt x="16674" y="4603"/>
                  <a:pt x="16690" y="4551"/>
                  <a:pt x="16683" y="4488"/>
                </a:cubicBezTo>
                <a:cubicBezTo>
                  <a:pt x="16675" y="4425"/>
                  <a:pt x="16646" y="4375"/>
                  <a:pt x="16618" y="4375"/>
                </a:cubicBezTo>
                <a:close/>
                <a:moveTo>
                  <a:pt x="16754" y="4375"/>
                </a:moveTo>
                <a:cubicBezTo>
                  <a:pt x="16726" y="4376"/>
                  <a:pt x="16709" y="4427"/>
                  <a:pt x="16717" y="4490"/>
                </a:cubicBezTo>
                <a:cubicBezTo>
                  <a:pt x="16725" y="4553"/>
                  <a:pt x="16754" y="4604"/>
                  <a:pt x="16782" y="4603"/>
                </a:cubicBezTo>
                <a:cubicBezTo>
                  <a:pt x="16811" y="4602"/>
                  <a:pt x="16828" y="4551"/>
                  <a:pt x="16820" y="4488"/>
                </a:cubicBezTo>
                <a:cubicBezTo>
                  <a:pt x="16812" y="4425"/>
                  <a:pt x="16783" y="4375"/>
                  <a:pt x="16754" y="4375"/>
                </a:cubicBezTo>
                <a:close/>
                <a:moveTo>
                  <a:pt x="11914" y="4425"/>
                </a:moveTo>
                <a:cubicBezTo>
                  <a:pt x="11885" y="4426"/>
                  <a:pt x="11864" y="4477"/>
                  <a:pt x="11867" y="4540"/>
                </a:cubicBezTo>
                <a:cubicBezTo>
                  <a:pt x="11869" y="4603"/>
                  <a:pt x="11894" y="4652"/>
                  <a:pt x="11923" y="4652"/>
                </a:cubicBezTo>
                <a:cubicBezTo>
                  <a:pt x="11951" y="4651"/>
                  <a:pt x="11973" y="4600"/>
                  <a:pt x="11970" y="4537"/>
                </a:cubicBezTo>
                <a:cubicBezTo>
                  <a:pt x="11967" y="4474"/>
                  <a:pt x="11942" y="4425"/>
                  <a:pt x="11914" y="4425"/>
                </a:cubicBezTo>
                <a:close/>
                <a:moveTo>
                  <a:pt x="12051" y="4425"/>
                </a:moveTo>
                <a:cubicBezTo>
                  <a:pt x="12022" y="4426"/>
                  <a:pt x="12001" y="4477"/>
                  <a:pt x="12003" y="4540"/>
                </a:cubicBezTo>
                <a:cubicBezTo>
                  <a:pt x="12006" y="4603"/>
                  <a:pt x="12032" y="4652"/>
                  <a:pt x="12060" y="4652"/>
                </a:cubicBezTo>
                <a:cubicBezTo>
                  <a:pt x="12089" y="4651"/>
                  <a:pt x="12110" y="4600"/>
                  <a:pt x="12107" y="4537"/>
                </a:cubicBezTo>
                <a:cubicBezTo>
                  <a:pt x="12104" y="4474"/>
                  <a:pt x="12079" y="4425"/>
                  <a:pt x="12051" y="4425"/>
                </a:cubicBezTo>
                <a:close/>
                <a:moveTo>
                  <a:pt x="12206" y="4425"/>
                </a:moveTo>
                <a:cubicBezTo>
                  <a:pt x="12178" y="4426"/>
                  <a:pt x="12157" y="4477"/>
                  <a:pt x="12160" y="4540"/>
                </a:cubicBezTo>
                <a:cubicBezTo>
                  <a:pt x="12163" y="4603"/>
                  <a:pt x="12188" y="4652"/>
                  <a:pt x="12217" y="4652"/>
                </a:cubicBezTo>
                <a:cubicBezTo>
                  <a:pt x="12245" y="4651"/>
                  <a:pt x="12266" y="4601"/>
                  <a:pt x="12263" y="4539"/>
                </a:cubicBezTo>
                <a:cubicBezTo>
                  <a:pt x="12260" y="4476"/>
                  <a:pt x="12235" y="4425"/>
                  <a:pt x="12206" y="4425"/>
                </a:cubicBezTo>
                <a:close/>
                <a:moveTo>
                  <a:pt x="12343" y="4425"/>
                </a:moveTo>
                <a:cubicBezTo>
                  <a:pt x="12315" y="4426"/>
                  <a:pt x="12294" y="4477"/>
                  <a:pt x="12297" y="4540"/>
                </a:cubicBezTo>
                <a:cubicBezTo>
                  <a:pt x="12300" y="4603"/>
                  <a:pt x="12326" y="4652"/>
                  <a:pt x="12354" y="4652"/>
                </a:cubicBezTo>
                <a:cubicBezTo>
                  <a:pt x="12383" y="4651"/>
                  <a:pt x="12403" y="4601"/>
                  <a:pt x="12400" y="4539"/>
                </a:cubicBezTo>
                <a:cubicBezTo>
                  <a:pt x="12397" y="4476"/>
                  <a:pt x="12372" y="4425"/>
                  <a:pt x="12343" y="4425"/>
                </a:cubicBezTo>
                <a:close/>
                <a:moveTo>
                  <a:pt x="12499" y="4425"/>
                </a:moveTo>
                <a:cubicBezTo>
                  <a:pt x="12471" y="4426"/>
                  <a:pt x="12451" y="4477"/>
                  <a:pt x="12454" y="4540"/>
                </a:cubicBezTo>
                <a:cubicBezTo>
                  <a:pt x="12457" y="4603"/>
                  <a:pt x="12482" y="4652"/>
                  <a:pt x="12511" y="4652"/>
                </a:cubicBezTo>
                <a:cubicBezTo>
                  <a:pt x="12539" y="4651"/>
                  <a:pt x="12560" y="4601"/>
                  <a:pt x="12556" y="4539"/>
                </a:cubicBezTo>
                <a:cubicBezTo>
                  <a:pt x="12553" y="4476"/>
                  <a:pt x="12527" y="4425"/>
                  <a:pt x="12499" y="4425"/>
                </a:cubicBezTo>
                <a:close/>
                <a:moveTo>
                  <a:pt x="12636" y="4425"/>
                </a:moveTo>
                <a:cubicBezTo>
                  <a:pt x="12607" y="4426"/>
                  <a:pt x="12587" y="4477"/>
                  <a:pt x="12591" y="4540"/>
                </a:cubicBezTo>
                <a:cubicBezTo>
                  <a:pt x="12594" y="4603"/>
                  <a:pt x="12620" y="4652"/>
                  <a:pt x="12648" y="4652"/>
                </a:cubicBezTo>
                <a:cubicBezTo>
                  <a:pt x="12676" y="4651"/>
                  <a:pt x="12697" y="4601"/>
                  <a:pt x="12693" y="4539"/>
                </a:cubicBezTo>
                <a:cubicBezTo>
                  <a:pt x="12690" y="4476"/>
                  <a:pt x="12664" y="4425"/>
                  <a:pt x="12636" y="4425"/>
                </a:cubicBezTo>
                <a:close/>
                <a:moveTo>
                  <a:pt x="12792" y="4425"/>
                </a:moveTo>
                <a:cubicBezTo>
                  <a:pt x="12764" y="4426"/>
                  <a:pt x="12744" y="4477"/>
                  <a:pt x="12747" y="4540"/>
                </a:cubicBezTo>
                <a:cubicBezTo>
                  <a:pt x="12750" y="4603"/>
                  <a:pt x="12776" y="4652"/>
                  <a:pt x="12804" y="4652"/>
                </a:cubicBezTo>
                <a:cubicBezTo>
                  <a:pt x="12833" y="4651"/>
                  <a:pt x="12853" y="4601"/>
                  <a:pt x="12850" y="4539"/>
                </a:cubicBezTo>
                <a:cubicBezTo>
                  <a:pt x="12846" y="4476"/>
                  <a:pt x="12821" y="4425"/>
                  <a:pt x="12792" y="4425"/>
                </a:cubicBezTo>
                <a:close/>
                <a:moveTo>
                  <a:pt x="12928" y="4425"/>
                </a:moveTo>
                <a:cubicBezTo>
                  <a:pt x="12900" y="4426"/>
                  <a:pt x="12880" y="4477"/>
                  <a:pt x="12884" y="4540"/>
                </a:cubicBezTo>
                <a:cubicBezTo>
                  <a:pt x="12887" y="4603"/>
                  <a:pt x="12913" y="4654"/>
                  <a:pt x="12942" y="4653"/>
                </a:cubicBezTo>
                <a:cubicBezTo>
                  <a:pt x="12970" y="4653"/>
                  <a:pt x="12990" y="4601"/>
                  <a:pt x="12986" y="4539"/>
                </a:cubicBezTo>
                <a:cubicBezTo>
                  <a:pt x="12983" y="4476"/>
                  <a:pt x="12957" y="4425"/>
                  <a:pt x="12928" y="4425"/>
                </a:cubicBezTo>
                <a:close/>
                <a:moveTo>
                  <a:pt x="13085" y="4425"/>
                </a:moveTo>
                <a:cubicBezTo>
                  <a:pt x="13056" y="4426"/>
                  <a:pt x="13037" y="4477"/>
                  <a:pt x="13040" y="4540"/>
                </a:cubicBezTo>
                <a:cubicBezTo>
                  <a:pt x="13044" y="4603"/>
                  <a:pt x="13070" y="4652"/>
                  <a:pt x="13098" y="4652"/>
                </a:cubicBezTo>
                <a:cubicBezTo>
                  <a:pt x="13127" y="4651"/>
                  <a:pt x="13147" y="4601"/>
                  <a:pt x="13143" y="4539"/>
                </a:cubicBezTo>
                <a:cubicBezTo>
                  <a:pt x="13139" y="4476"/>
                  <a:pt x="13113" y="4425"/>
                  <a:pt x="13085" y="4425"/>
                </a:cubicBezTo>
                <a:close/>
                <a:moveTo>
                  <a:pt x="13221" y="4425"/>
                </a:moveTo>
                <a:cubicBezTo>
                  <a:pt x="13193" y="4426"/>
                  <a:pt x="13173" y="4477"/>
                  <a:pt x="13177" y="4540"/>
                </a:cubicBezTo>
                <a:cubicBezTo>
                  <a:pt x="13181" y="4603"/>
                  <a:pt x="13207" y="4654"/>
                  <a:pt x="13236" y="4653"/>
                </a:cubicBezTo>
                <a:cubicBezTo>
                  <a:pt x="13264" y="4653"/>
                  <a:pt x="13284" y="4601"/>
                  <a:pt x="13280" y="4539"/>
                </a:cubicBezTo>
                <a:cubicBezTo>
                  <a:pt x="13276" y="4476"/>
                  <a:pt x="13249" y="4425"/>
                  <a:pt x="13221" y="4425"/>
                </a:cubicBezTo>
                <a:close/>
                <a:moveTo>
                  <a:pt x="13377" y="4425"/>
                </a:moveTo>
                <a:cubicBezTo>
                  <a:pt x="13349" y="4426"/>
                  <a:pt x="13329" y="4477"/>
                  <a:pt x="13334" y="4540"/>
                </a:cubicBezTo>
                <a:cubicBezTo>
                  <a:pt x="13338" y="4603"/>
                  <a:pt x="13364" y="4654"/>
                  <a:pt x="13392" y="4653"/>
                </a:cubicBezTo>
                <a:cubicBezTo>
                  <a:pt x="13421" y="4653"/>
                  <a:pt x="13441" y="4601"/>
                  <a:pt x="13437" y="4539"/>
                </a:cubicBezTo>
                <a:cubicBezTo>
                  <a:pt x="13433" y="4476"/>
                  <a:pt x="13406" y="4425"/>
                  <a:pt x="13377" y="4425"/>
                </a:cubicBezTo>
                <a:close/>
                <a:moveTo>
                  <a:pt x="13514" y="4425"/>
                </a:moveTo>
                <a:cubicBezTo>
                  <a:pt x="13486" y="4426"/>
                  <a:pt x="13466" y="4477"/>
                  <a:pt x="13470" y="4540"/>
                </a:cubicBezTo>
                <a:cubicBezTo>
                  <a:pt x="13475" y="4603"/>
                  <a:pt x="13501" y="4654"/>
                  <a:pt x="13530" y="4653"/>
                </a:cubicBezTo>
                <a:cubicBezTo>
                  <a:pt x="13558" y="4653"/>
                  <a:pt x="13577" y="4601"/>
                  <a:pt x="13573" y="4539"/>
                </a:cubicBezTo>
                <a:cubicBezTo>
                  <a:pt x="13569" y="4476"/>
                  <a:pt x="13543" y="4425"/>
                  <a:pt x="13514" y="4425"/>
                </a:cubicBezTo>
                <a:close/>
                <a:moveTo>
                  <a:pt x="13670" y="4425"/>
                </a:moveTo>
                <a:cubicBezTo>
                  <a:pt x="13642" y="4426"/>
                  <a:pt x="13622" y="4477"/>
                  <a:pt x="13627" y="4540"/>
                </a:cubicBezTo>
                <a:cubicBezTo>
                  <a:pt x="13631" y="4603"/>
                  <a:pt x="13658" y="4654"/>
                  <a:pt x="13686" y="4653"/>
                </a:cubicBezTo>
                <a:cubicBezTo>
                  <a:pt x="13715" y="4653"/>
                  <a:pt x="13734" y="4601"/>
                  <a:pt x="13729" y="4539"/>
                </a:cubicBezTo>
                <a:cubicBezTo>
                  <a:pt x="13725" y="4476"/>
                  <a:pt x="13698" y="4425"/>
                  <a:pt x="13670" y="4425"/>
                </a:cubicBezTo>
                <a:close/>
                <a:moveTo>
                  <a:pt x="13807" y="4425"/>
                </a:moveTo>
                <a:cubicBezTo>
                  <a:pt x="13779" y="4426"/>
                  <a:pt x="13759" y="4477"/>
                  <a:pt x="13764" y="4540"/>
                </a:cubicBezTo>
                <a:cubicBezTo>
                  <a:pt x="13768" y="4603"/>
                  <a:pt x="13795" y="4654"/>
                  <a:pt x="13823" y="4653"/>
                </a:cubicBezTo>
                <a:cubicBezTo>
                  <a:pt x="13852" y="4653"/>
                  <a:pt x="13872" y="4601"/>
                  <a:pt x="13867" y="4539"/>
                </a:cubicBezTo>
                <a:cubicBezTo>
                  <a:pt x="13862" y="4476"/>
                  <a:pt x="13835" y="4425"/>
                  <a:pt x="13807" y="4425"/>
                </a:cubicBezTo>
                <a:close/>
                <a:moveTo>
                  <a:pt x="13963" y="4425"/>
                </a:moveTo>
                <a:cubicBezTo>
                  <a:pt x="13934" y="4426"/>
                  <a:pt x="13915" y="4477"/>
                  <a:pt x="13920" y="4540"/>
                </a:cubicBezTo>
                <a:cubicBezTo>
                  <a:pt x="13925" y="4603"/>
                  <a:pt x="13951" y="4654"/>
                  <a:pt x="13980" y="4653"/>
                </a:cubicBezTo>
                <a:cubicBezTo>
                  <a:pt x="14008" y="4653"/>
                  <a:pt x="14028" y="4601"/>
                  <a:pt x="14023" y="4539"/>
                </a:cubicBezTo>
                <a:cubicBezTo>
                  <a:pt x="14018" y="4476"/>
                  <a:pt x="13991" y="4425"/>
                  <a:pt x="13963" y="4425"/>
                </a:cubicBezTo>
                <a:close/>
                <a:moveTo>
                  <a:pt x="14119" y="4425"/>
                </a:moveTo>
                <a:cubicBezTo>
                  <a:pt x="14091" y="4426"/>
                  <a:pt x="14072" y="4477"/>
                  <a:pt x="14076" y="4540"/>
                </a:cubicBezTo>
                <a:cubicBezTo>
                  <a:pt x="14081" y="4603"/>
                  <a:pt x="14108" y="4654"/>
                  <a:pt x="14137" y="4653"/>
                </a:cubicBezTo>
                <a:cubicBezTo>
                  <a:pt x="14165" y="4653"/>
                  <a:pt x="14185" y="4601"/>
                  <a:pt x="14180" y="4539"/>
                </a:cubicBezTo>
                <a:cubicBezTo>
                  <a:pt x="14175" y="4476"/>
                  <a:pt x="14148" y="4425"/>
                  <a:pt x="14119" y="4425"/>
                </a:cubicBezTo>
                <a:close/>
                <a:moveTo>
                  <a:pt x="14256" y="4425"/>
                </a:moveTo>
                <a:cubicBezTo>
                  <a:pt x="14228" y="4426"/>
                  <a:pt x="14208" y="4478"/>
                  <a:pt x="14213" y="4540"/>
                </a:cubicBezTo>
                <a:cubicBezTo>
                  <a:pt x="14218" y="4603"/>
                  <a:pt x="14246" y="4654"/>
                  <a:pt x="14274" y="4653"/>
                </a:cubicBezTo>
                <a:cubicBezTo>
                  <a:pt x="14303" y="4653"/>
                  <a:pt x="14322" y="4601"/>
                  <a:pt x="14317" y="4539"/>
                </a:cubicBezTo>
                <a:cubicBezTo>
                  <a:pt x="14311" y="4476"/>
                  <a:pt x="14284" y="4425"/>
                  <a:pt x="14256" y="4425"/>
                </a:cubicBezTo>
                <a:close/>
                <a:moveTo>
                  <a:pt x="14412" y="4425"/>
                </a:moveTo>
                <a:cubicBezTo>
                  <a:pt x="14383" y="4426"/>
                  <a:pt x="14365" y="4477"/>
                  <a:pt x="14370" y="4540"/>
                </a:cubicBezTo>
                <a:cubicBezTo>
                  <a:pt x="14375" y="4603"/>
                  <a:pt x="14402" y="4654"/>
                  <a:pt x="14431" y="4653"/>
                </a:cubicBezTo>
                <a:cubicBezTo>
                  <a:pt x="14459" y="4653"/>
                  <a:pt x="14478" y="4601"/>
                  <a:pt x="14473" y="4539"/>
                </a:cubicBezTo>
                <a:cubicBezTo>
                  <a:pt x="14468" y="4476"/>
                  <a:pt x="14440" y="4425"/>
                  <a:pt x="14412" y="4425"/>
                </a:cubicBezTo>
                <a:close/>
                <a:moveTo>
                  <a:pt x="14549" y="4425"/>
                </a:moveTo>
                <a:cubicBezTo>
                  <a:pt x="14520" y="4426"/>
                  <a:pt x="14501" y="4477"/>
                  <a:pt x="14507" y="4540"/>
                </a:cubicBezTo>
                <a:cubicBezTo>
                  <a:pt x="14512" y="4603"/>
                  <a:pt x="14540" y="4654"/>
                  <a:pt x="14568" y="4653"/>
                </a:cubicBezTo>
                <a:cubicBezTo>
                  <a:pt x="14597" y="4653"/>
                  <a:pt x="14615" y="4601"/>
                  <a:pt x="14610" y="4539"/>
                </a:cubicBezTo>
                <a:cubicBezTo>
                  <a:pt x="14604" y="4476"/>
                  <a:pt x="14577" y="4425"/>
                  <a:pt x="14549" y="4425"/>
                </a:cubicBezTo>
                <a:close/>
                <a:moveTo>
                  <a:pt x="14704" y="4425"/>
                </a:moveTo>
                <a:cubicBezTo>
                  <a:pt x="14676" y="4426"/>
                  <a:pt x="14658" y="4477"/>
                  <a:pt x="14664" y="4540"/>
                </a:cubicBezTo>
                <a:cubicBezTo>
                  <a:pt x="14669" y="4603"/>
                  <a:pt x="14696" y="4654"/>
                  <a:pt x="14725" y="4653"/>
                </a:cubicBezTo>
                <a:cubicBezTo>
                  <a:pt x="14753" y="4653"/>
                  <a:pt x="14772" y="4601"/>
                  <a:pt x="14766" y="4539"/>
                </a:cubicBezTo>
                <a:cubicBezTo>
                  <a:pt x="14761" y="4476"/>
                  <a:pt x="14733" y="4425"/>
                  <a:pt x="14704" y="4425"/>
                </a:cubicBezTo>
                <a:close/>
                <a:moveTo>
                  <a:pt x="14841" y="4425"/>
                </a:moveTo>
                <a:cubicBezTo>
                  <a:pt x="14813" y="4426"/>
                  <a:pt x="14795" y="4477"/>
                  <a:pt x="14800" y="4540"/>
                </a:cubicBezTo>
                <a:cubicBezTo>
                  <a:pt x="14806" y="4603"/>
                  <a:pt x="14834" y="4654"/>
                  <a:pt x="14862" y="4653"/>
                </a:cubicBezTo>
                <a:cubicBezTo>
                  <a:pt x="14891" y="4653"/>
                  <a:pt x="14909" y="4601"/>
                  <a:pt x="14903" y="4539"/>
                </a:cubicBezTo>
                <a:cubicBezTo>
                  <a:pt x="14897" y="4476"/>
                  <a:pt x="14870" y="4425"/>
                  <a:pt x="14841" y="4425"/>
                </a:cubicBezTo>
                <a:close/>
                <a:moveTo>
                  <a:pt x="14998" y="4425"/>
                </a:moveTo>
                <a:cubicBezTo>
                  <a:pt x="14969" y="4426"/>
                  <a:pt x="14951" y="4477"/>
                  <a:pt x="14957" y="4540"/>
                </a:cubicBezTo>
                <a:cubicBezTo>
                  <a:pt x="14963" y="4603"/>
                  <a:pt x="14991" y="4654"/>
                  <a:pt x="15019" y="4653"/>
                </a:cubicBezTo>
                <a:cubicBezTo>
                  <a:pt x="15048" y="4653"/>
                  <a:pt x="15065" y="4602"/>
                  <a:pt x="15059" y="4539"/>
                </a:cubicBezTo>
                <a:cubicBezTo>
                  <a:pt x="15054" y="4476"/>
                  <a:pt x="15026" y="4425"/>
                  <a:pt x="14998" y="4425"/>
                </a:cubicBezTo>
                <a:close/>
                <a:moveTo>
                  <a:pt x="9123" y="4476"/>
                </a:moveTo>
                <a:cubicBezTo>
                  <a:pt x="9095" y="4476"/>
                  <a:pt x="9071" y="4528"/>
                  <a:pt x="9071" y="4590"/>
                </a:cubicBezTo>
                <a:cubicBezTo>
                  <a:pt x="9070" y="4653"/>
                  <a:pt x="9093" y="4703"/>
                  <a:pt x="9122" y="4702"/>
                </a:cubicBezTo>
                <a:cubicBezTo>
                  <a:pt x="9150" y="4702"/>
                  <a:pt x="9174" y="4650"/>
                  <a:pt x="9174" y="4587"/>
                </a:cubicBezTo>
                <a:cubicBezTo>
                  <a:pt x="9175" y="4525"/>
                  <a:pt x="9151" y="4475"/>
                  <a:pt x="9123" y="4476"/>
                </a:cubicBezTo>
                <a:close/>
                <a:moveTo>
                  <a:pt x="9260" y="4476"/>
                </a:moveTo>
                <a:cubicBezTo>
                  <a:pt x="9231" y="4476"/>
                  <a:pt x="9208" y="4528"/>
                  <a:pt x="9208" y="4590"/>
                </a:cubicBezTo>
                <a:cubicBezTo>
                  <a:pt x="9207" y="4653"/>
                  <a:pt x="9231" y="4703"/>
                  <a:pt x="9259" y="4702"/>
                </a:cubicBezTo>
                <a:cubicBezTo>
                  <a:pt x="9288" y="4702"/>
                  <a:pt x="9310" y="4650"/>
                  <a:pt x="9310" y="4587"/>
                </a:cubicBezTo>
                <a:cubicBezTo>
                  <a:pt x="9311" y="4525"/>
                  <a:pt x="9288" y="4475"/>
                  <a:pt x="9260" y="4476"/>
                </a:cubicBezTo>
                <a:close/>
                <a:moveTo>
                  <a:pt x="9416" y="4476"/>
                </a:moveTo>
                <a:cubicBezTo>
                  <a:pt x="9388" y="4476"/>
                  <a:pt x="9364" y="4528"/>
                  <a:pt x="9364" y="4590"/>
                </a:cubicBezTo>
                <a:cubicBezTo>
                  <a:pt x="9364" y="4653"/>
                  <a:pt x="9387" y="4703"/>
                  <a:pt x="9416" y="4702"/>
                </a:cubicBezTo>
                <a:cubicBezTo>
                  <a:pt x="9444" y="4702"/>
                  <a:pt x="9467" y="4650"/>
                  <a:pt x="9467" y="4587"/>
                </a:cubicBezTo>
                <a:cubicBezTo>
                  <a:pt x="9467" y="4525"/>
                  <a:pt x="9444" y="4475"/>
                  <a:pt x="9416" y="4476"/>
                </a:cubicBezTo>
                <a:close/>
                <a:moveTo>
                  <a:pt x="9552" y="4476"/>
                </a:moveTo>
                <a:cubicBezTo>
                  <a:pt x="9524" y="4476"/>
                  <a:pt x="9501" y="4528"/>
                  <a:pt x="9501" y="4590"/>
                </a:cubicBezTo>
                <a:cubicBezTo>
                  <a:pt x="9501" y="4653"/>
                  <a:pt x="9524" y="4703"/>
                  <a:pt x="9552" y="4702"/>
                </a:cubicBezTo>
                <a:cubicBezTo>
                  <a:pt x="9581" y="4702"/>
                  <a:pt x="9604" y="4650"/>
                  <a:pt x="9604" y="4587"/>
                </a:cubicBezTo>
                <a:cubicBezTo>
                  <a:pt x="9604" y="4525"/>
                  <a:pt x="9581" y="4475"/>
                  <a:pt x="9552" y="4476"/>
                </a:cubicBezTo>
                <a:close/>
                <a:moveTo>
                  <a:pt x="9709" y="4476"/>
                </a:moveTo>
                <a:cubicBezTo>
                  <a:pt x="9680" y="4476"/>
                  <a:pt x="9657" y="4528"/>
                  <a:pt x="9657" y="4590"/>
                </a:cubicBezTo>
                <a:cubicBezTo>
                  <a:pt x="9658" y="4653"/>
                  <a:pt x="9681" y="4703"/>
                  <a:pt x="9709" y="4702"/>
                </a:cubicBezTo>
                <a:cubicBezTo>
                  <a:pt x="9738" y="4702"/>
                  <a:pt x="9760" y="4650"/>
                  <a:pt x="9760" y="4587"/>
                </a:cubicBezTo>
                <a:cubicBezTo>
                  <a:pt x="9760" y="4525"/>
                  <a:pt x="9737" y="4475"/>
                  <a:pt x="9709" y="4476"/>
                </a:cubicBezTo>
                <a:close/>
                <a:moveTo>
                  <a:pt x="9845" y="4476"/>
                </a:moveTo>
                <a:cubicBezTo>
                  <a:pt x="9817" y="4476"/>
                  <a:pt x="9794" y="4528"/>
                  <a:pt x="9794" y="4590"/>
                </a:cubicBezTo>
                <a:cubicBezTo>
                  <a:pt x="9795" y="4653"/>
                  <a:pt x="9818" y="4703"/>
                  <a:pt x="9846" y="4702"/>
                </a:cubicBezTo>
                <a:cubicBezTo>
                  <a:pt x="9875" y="4702"/>
                  <a:pt x="9898" y="4650"/>
                  <a:pt x="9898" y="4587"/>
                </a:cubicBezTo>
                <a:cubicBezTo>
                  <a:pt x="9897" y="4525"/>
                  <a:pt x="9873" y="4475"/>
                  <a:pt x="9845" y="4476"/>
                </a:cubicBezTo>
                <a:close/>
                <a:moveTo>
                  <a:pt x="10001" y="4476"/>
                </a:moveTo>
                <a:cubicBezTo>
                  <a:pt x="9973" y="4476"/>
                  <a:pt x="9950" y="4528"/>
                  <a:pt x="9951" y="4590"/>
                </a:cubicBezTo>
                <a:cubicBezTo>
                  <a:pt x="9951" y="4653"/>
                  <a:pt x="9975" y="4703"/>
                  <a:pt x="10003" y="4702"/>
                </a:cubicBezTo>
                <a:cubicBezTo>
                  <a:pt x="10032" y="4702"/>
                  <a:pt x="10055" y="4650"/>
                  <a:pt x="10054" y="4587"/>
                </a:cubicBezTo>
                <a:cubicBezTo>
                  <a:pt x="10053" y="4525"/>
                  <a:pt x="10030" y="4475"/>
                  <a:pt x="10001" y="4476"/>
                </a:cubicBezTo>
                <a:close/>
                <a:moveTo>
                  <a:pt x="10138" y="4476"/>
                </a:moveTo>
                <a:cubicBezTo>
                  <a:pt x="10109" y="4476"/>
                  <a:pt x="10087" y="4528"/>
                  <a:pt x="10088" y="4590"/>
                </a:cubicBezTo>
                <a:cubicBezTo>
                  <a:pt x="10088" y="4653"/>
                  <a:pt x="10112" y="4703"/>
                  <a:pt x="10140" y="4702"/>
                </a:cubicBezTo>
                <a:cubicBezTo>
                  <a:pt x="10169" y="4702"/>
                  <a:pt x="10192" y="4650"/>
                  <a:pt x="10191" y="4587"/>
                </a:cubicBezTo>
                <a:cubicBezTo>
                  <a:pt x="10190" y="4525"/>
                  <a:pt x="10166" y="4475"/>
                  <a:pt x="10138" y="4476"/>
                </a:cubicBezTo>
                <a:close/>
                <a:moveTo>
                  <a:pt x="10294" y="4476"/>
                </a:moveTo>
                <a:cubicBezTo>
                  <a:pt x="10266" y="4476"/>
                  <a:pt x="10243" y="4528"/>
                  <a:pt x="10244" y="4590"/>
                </a:cubicBezTo>
                <a:cubicBezTo>
                  <a:pt x="10245" y="4653"/>
                  <a:pt x="10269" y="4703"/>
                  <a:pt x="10297" y="4702"/>
                </a:cubicBezTo>
                <a:cubicBezTo>
                  <a:pt x="10326" y="4702"/>
                  <a:pt x="10348" y="4650"/>
                  <a:pt x="10347" y="4587"/>
                </a:cubicBezTo>
                <a:cubicBezTo>
                  <a:pt x="10346" y="4525"/>
                  <a:pt x="10322" y="4475"/>
                  <a:pt x="10294" y="4476"/>
                </a:cubicBezTo>
                <a:close/>
                <a:moveTo>
                  <a:pt x="10430" y="4476"/>
                </a:moveTo>
                <a:cubicBezTo>
                  <a:pt x="10402" y="4476"/>
                  <a:pt x="10380" y="4528"/>
                  <a:pt x="10381" y="4590"/>
                </a:cubicBezTo>
                <a:cubicBezTo>
                  <a:pt x="10382" y="4653"/>
                  <a:pt x="10406" y="4703"/>
                  <a:pt x="10434" y="4702"/>
                </a:cubicBezTo>
                <a:cubicBezTo>
                  <a:pt x="10462" y="4702"/>
                  <a:pt x="10485" y="4650"/>
                  <a:pt x="10483" y="4587"/>
                </a:cubicBezTo>
                <a:cubicBezTo>
                  <a:pt x="10482" y="4525"/>
                  <a:pt x="10459" y="4475"/>
                  <a:pt x="10430" y="4476"/>
                </a:cubicBezTo>
                <a:close/>
                <a:moveTo>
                  <a:pt x="10587" y="4476"/>
                </a:moveTo>
                <a:cubicBezTo>
                  <a:pt x="10558" y="4476"/>
                  <a:pt x="10536" y="4528"/>
                  <a:pt x="10537" y="4590"/>
                </a:cubicBezTo>
                <a:cubicBezTo>
                  <a:pt x="10538" y="4653"/>
                  <a:pt x="10563" y="4703"/>
                  <a:pt x="10591" y="4702"/>
                </a:cubicBezTo>
                <a:cubicBezTo>
                  <a:pt x="10620" y="4702"/>
                  <a:pt x="10642" y="4650"/>
                  <a:pt x="10640" y="4587"/>
                </a:cubicBezTo>
                <a:cubicBezTo>
                  <a:pt x="10639" y="4525"/>
                  <a:pt x="10615" y="4475"/>
                  <a:pt x="10587" y="4476"/>
                </a:cubicBezTo>
                <a:close/>
                <a:moveTo>
                  <a:pt x="10742" y="4476"/>
                </a:moveTo>
                <a:cubicBezTo>
                  <a:pt x="10714" y="4476"/>
                  <a:pt x="10692" y="4528"/>
                  <a:pt x="10694" y="4590"/>
                </a:cubicBezTo>
                <a:cubicBezTo>
                  <a:pt x="10695" y="4653"/>
                  <a:pt x="10719" y="4703"/>
                  <a:pt x="10747" y="4702"/>
                </a:cubicBezTo>
                <a:cubicBezTo>
                  <a:pt x="10776" y="4702"/>
                  <a:pt x="10798" y="4650"/>
                  <a:pt x="10797" y="4587"/>
                </a:cubicBezTo>
                <a:cubicBezTo>
                  <a:pt x="10795" y="4525"/>
                  <a:pt x="10771" y="4475"/>
                  <a:pt x="10742" y="4476"/>
                </a:cubicBezTo>
                <a:close/>
                <a:moveTo>
                  <a:pt x="10879" y="4476"/>
                </a:moveTo>
                <a:cubicBezTo>
                  <a:pt x="10851" y="4476"/>
                  <a:pt x="10829" y="4528"/>
                  <a:pt x="10830" y="4590"/>
                </a:cubicBezTo>
                <a:cubicBezTo>
                  <a:pt x="10832" y="4653"/>
                  <a:pt x="10856" y="4703"/>
                  <a:pt x="10885" y="4702"/>
                </a:cubicBezTo>
                <a:cubicBezTo>
                  <a:pt x="10913" y="4702"/>
                  <a:pt x="10935" y="4650"/>
                  <a:pt x="10934" y="4587"/>
                </a:cubicBezTo>
                <a:cubicBezTo>
                  <a:pt x="10932" y="4525"/>
                  <a:pt x="10908" y="4475"/>
                  <a:pt x="10879" y="4476"/>
                </a:cubicBezTo>
                <a:close/>
                <a:moveTo>
                  <a:pt x="11036" y="4476"/>
                </a:moveTo>
                <a:cubicBezTo>
                  <a:pt x="11007" y="4476"/>
                  <a:pt x="10985" y="4528"/>
                  <a:pt x="10987" y="4590"/>
                </a:cubicBezTo>
                <a:cubicBezTo>
                  <a:pt x="10988" y="4653"/>
                  <a:pt x="11013" y="4703"/>
                  <a:pt x="11041" y="4702"/>
                </a:cubicBezTo>
                <a:cubicBezTo>
                  <a:pt x="11070" y="4702"/>
                  <a:pt x="11092" y="4650"/>
                  <a:pt x="11090" y="4587"/>
                </a:cubicBezTo>
                <a:cubicBezTo>
                  <a:pt x="11088" y="4525"/>
                  <a:pt x="11064" y="4475"/>
                  <a:pt x="11036" y="4476"/>
                </a:cubicBezTo>
                <a:close/>
                <a:moveTo>
                  <a:pt x="11172" y="4476"/>
                </a:moveTo>
                <a:cubicBezTo>
                  <a:pt x="11144" y="4476"/>
                  <a:pt x="11122" y="4528"/>
                  <a:pt x="11124" y="4590"/>
                </a:cubicBezTo>
                <a:cubicBezTo>
                  <a:pt x="11125" y="4653"/>
                  <a:pt x="11150" y="4703"/>
                  <a:pt x="11179" y="4702"/>
                </a:cubicBezTo>
                <a:cubicBezTo>
                  <a:pt x="11207" y="4702"/>
                  <a:pt x="11229" y="4650"/>
                  <a:pt x="11227" y="4587"/>
                </a:cubicBezTo>
                <a:cubicBezTo>
                  <a:pt x="11225" y="4525"/>
                  <a:pt x="11200" y="4475"/>
                  <a:pt x="11172" y="4476"/>
                </a:cubicBezTo>
                <a:close/>
                <a:moveTo>
                  <a:pt x="11328" y="4476"/>
                </a:moveTo>
                <a:cubicBezTo>
                  <a:pt x="11300" y="4476"/>
                  <a:pt x="11278" y="4528"/>
                  <a:pt x="11280" y="4590"/>
                </a:cubicBezTo>
                <a:cubicBezTo>
                  <a:pt x="11282" y="4653"/>
                  <a:pt x="11307" y="4703"/>
                  <a:pt x="11335" y="4702"/>
                </a:cubicBezTo>
                <a:cubicBezTo>
                  <a:pt x="11364" y="4702"/>
                  <a:pt x="11385" y="4650"/>
                  <a:pt x="11383" y="4587"/>
                </a:cubicBezTo>
                <a:cubicBezTo>
                  <a:pt x="11381" y="4525"/>
                  <a:pt x="11357" y="4475"/>
                  <a:pt x="11328" y="4476"/>
                </a:cubicBezTo>
                <a:close/>
                <a:moveTo>
                  <a:pt x="11465" y="4476"/>
                </a:moveTo>
                <a:cubicBezTo>
                  <a:pt x="11436" y="4476"/>
                  <a:pt x="11415" y="4528"/>
                  <a:pt x="11417" y="4590"/>
                </a:cubicBezTo>
                <a:cubicBezTo>
                  <a:pt x="11419" y="4653"/>
                  <a:pt x="11444" y="4703"/>
                  <a:pt x="11473" y="4702"/>
                </a:cubicBezTo>
                <a:cubicBezTo>
                  <a:pt x="11501" y="4702"/>
                  <a:pt x="11522" y="4650"/>
                  <a:pt x="11520" y="4587"/>
                </a:cubicBezTo>
                <a:cubicBezTo>
                  <a:pt x="11518" y="4525"/>
                  <a:pt x="11493" y="4475"/>
                  <a:pt x="11465" y="4476"/>
                </a:cubicBezTo>
                <a:close/>
                <a:moveTo>
                  <a:pt x="11621" y="4476"/>
                </a:moveTo>
                <a:cubicBezTo>
                  <a:pt x="11593" y="4476"/>
                  <a:pt x="11571" y="4528"/>
                  <a:pt x="11573" y="4590"/>
                </a:cubicBezTo>
                <a:cubicBezTo>
                  <a:pt x="11576" y="4653"/>
                  <a:pt x="11600" y="4703"/>
                  <a:pt x="11629" y="4702"/>
                </a:cubicBezTo>
                <a:cubicBezTo>
                  <a:pt x="11657" y="4702"/>
                  <a:pt x="11679" y="4650"/>
                  <a:pt x="11677" y="4587"/>
                </a:cubicBezTo>
                <a:cubicBezTo>
                  <a:pt x="11674" y="4525"/>
                  <a:pt x="11649" y="4475"/>
                  <a:pt x="11621" y="4476"/>
                </a:cubicBezTo>
                <a:close/>
                <a:moveTo>
                  <a:pt x="11758" y="4476"/>
                </a:moveTo>
                <a:cubicBezTo>
                  <a:pt x="11730" y="4476"/>
                  <a:pt x="11708" y="4528"/>
                  <a:pt x="11710" y="4590"/>
                </a:cubicBezTo>
                <a:cubicBezTo>
                  <a:pt x="11713" y="4653"/>
                  <a:pt x="11738" y="4703"/>
                  <a:pt x="11766" y="4702"/>
                </a:cubicBezTo>
                <a:cubicBezTo>
                  <a:pt x="11795" y="4702"/>
                  <a:pt x="11816" y="4650"/>
                  <a:pt x="11813" y="4587"/>
                </a:cubicBezTo>
                <a:cubicBezTo>
                  <a:pt x="11811" y="4525"/>
                  <a:pt x="11786" y="4475"/>
                  <a:pt x="11758" y="4476"/>
                </a:cubicBezTo>
                <a:close/>
                <a:moveTo>
                  <a:pt x="8674" y="4526"/>
                </a:moveTo>
                <a:cubicBezTo>
                  <a:pt x="8646" y="4527"/>
                  <a:pt x="8622" y="4578"/>
                  <a:pt x="8621" y="4641"/>
                </a:cubicBezTo>
                <a:cubicBezTo>
                  <a:pt x="8620" y="4703"/>
                  <a:pt x="8643" y="4753"/>
                  <a:pt x="8671" y="4752"/>
                </a:cubicBezTo>
                <a:cubicBezTo>
                  <a:pt x="8700" y="4752"/>
                  <a:pt x="8724" y="4700"/>
                  <a:pt x="8725" y="4638"/>
                </a:cubicBezTo>
                <a:cubicBezTo>
                  <a:pt x="8725" y="4575"/>
                  <a:pt x="8703" y="4526"/>
                  <a:pt x="8674" y="4526"/>
                </a:cubicBezTo>
                <a:close/>
                <a:moveTo>
                  <a:pt x="8811" y="4526"/>
                </a:moveTo>
                <a:cubicBezTo>
                  <a:pt x="8782" y="4527"/>
                  <a:pt x="8759" y="4578"/>
                  <a:pt x="8758" y="4641"/>
                </a:cubicBezTo>
                <a:cubicBezTo>
                  <a:pt x="8757" y="4703"/>
                  <a:pt x="8780" y="4753"/>
                  <a:pt x="8808" y="4752"/>
                </a:cubicBezTo>
                <a:cubicBezTo>
                  <a:pt x="8837" y="4752"/>
                  <a:pt x="8861" y="4700"/>
                  <a:pt x="8861" y="4638"/>
                </a:cubicBezTo>
                <a:cubicBezTo>
                  <a:pt x="8862" y="4575"/>
                  <a:pt x="8839" y="4525"/>
                  <a:pt x="8811" y="4526"/>
                </a:cubicBezTo>
                <a:close/>
                <a:moveTo>
                  <a:pt x="8967" y="4526"/>
                </a:moveTo>
                <a:cubicBezTo>
                  <a:pt x="8939" y="4527"/>
                  <a:pt x="8915" y="4578"/>
                  <a:pt x="8915" y="4641"/>
                </a:cubicBezTo>
                <a:cubicBezTo>
                  <a:pt x="8914" y="4703"/>
                  <a:pt x="8937" y="4753"/>
                  <a:pt x="8965" y="4752"/>
                </a:cubicBezTo>
                <a:cubicBezTo>
                  <a:pt x="8994" y="4752"/>
                  <a:pt x="9017" y="4700"/>
                  <a:pt x="9018" y="4638"/>
                </a:cubicBezTo>
                <a:cubicBezTo>
                  <a:pt x="9018" y="4575"/>
                  <a:pt x="8995" y="4526"/>
                  <a:pt x="8967" y="4526"/>
                </a:cubicBezTo>
                <a:close/>
                <a:moveTo>
                  <a:pt x="5163" y="4576"/>
                </a:moveTo>
                <a:cubicBezTo>
                  <a:pt x="5134" y="4577"/>
                  <a:pt x="5108" y="4627"/>
                  <a:pt x="5103" y="4689"/>
                </a:cubicBezTo>
                <a:cubicBezTo>
                  <a:pt x="5098" y="4752"/>
                  <a:pt x="5118" y="4802"/>
                  <a:pt x="5146" y="4801"/>
                </a:cubicBezTo>
                <a:cubicBezTo>
                  <a:pt x="5175" y="4801"/>
                  <a:pt x="5202" y="4750"/>
                  <a:pt x="5206" y="4688"/>
                </a:cubicBezTo>
                <a:cubicBezTo>
                  <a:pt x="5211" y="4626"/>
                  <a:pt x="5191" y="4576"/>
                  <a:pt x="5163" y="4576"/>
                </a:cubicBezTo>
                <a:close/>
                <a:moveTo>
                  <a:pt x="2081" y="4627"/>
                </a:moveTo>
                <a:cubicBezTo>
                  <a:pt x="2053" y="4627"/>
                  <a:pt x="2023" y="4678"/>
                  <a:pt x="2015" y="4740"/>
                </a:cubicBezTo>
                <a:cubicBezTo>
                  <a:pt x="2007" y="4802"/>
                  <a:pt x="2024" y="4852"/>
                  <a:pt x="2052" y="4851"/>
                </a:cubicBezTo>
                <a:cubicBezTo>
                  <a:pt x="2081" y="4851"/>
                  <a:pt x="2111" y="4800"/>
                  <a:pt x="2118" y="4738"/>
                </a:cubicBezTo>
                <a:cubicBezTo>
                  <a:pt x="2126" y="4676"/>
                  <a:pt x="2109" y="4626"/>
                  <a:pt x="2081" y="4627"/>
                </a:cubicBezTo>
                <a:close/>
                <a:moveTo>
                  <a:pt x="2218" y="4627"/>
                </a:moveTo>
                <a:cubicBezTo>
                  <a:pt x="2190" y="4627"/>
                  <a:pt x="2160" y="4678"/>
                  <a:pt x="2152" y="4740"/>
                </a:cubicBezTo>
                <a:cubicBezTo>
                  <a:pt x="2144" y="4802"/>
                  <a:pt x="2161" y="4852"/>
                  <a:pt x="2189" y="4851"/>
                </a:cubicBezTo>
                <a:cubicBezTo>
                  <a:pt x="2218" y="4851"/>
                  <a:pt x="2248" y="4800"/>
                  <a:pt x="2255" y="4738"/>
                </a:cubicBezTo>
                <a:cubicBezTo>
                  <a:pt x="2263" y="4676"/>
                  <a:pt x="2246" y="4626"/>
                  <a:pt x="2218" y="4627"/>
                </a:cubicBezTo>
                <a:close/>
                <a:moveTo>
                  <a:pt x="2374" y="4627"/>
                </a:moveTo>
                <a:cubicBezTo>
                  <a:pt x="2345" y="4627"/>
                  <a:pt x="2316" y="4678"/>
                  <a:pt x="2308" y="4740"/>
                </a:cubicBezTo>
                <a:cubicBezTo>
                  <a:pt x="2301" y="4802"/>
                  <a:pt x="2318" y="4852"/>
                  <a:pt x="2346" y="4851"/>
                </a:cubicBezTo>
                <a:cubicBezTo>
                  <a:pt x="2375" y="4851"/>
                  <a:pt x="2404" y="4800"/>
                  <a:pt x="2412" y="4738"/>
                </a:cubicBezTo>
                <a:cubicBezTo>
                  <a:pt x="2419" y="4676"/>
                  <a:pt x="2402" y="4626"/>
                  <a:pt x="2374" y="4627"/>
                </a:cubicBezTo>
                <a:close/>
                <a:moveTo>
                  <a:pt x="2510" y="4627"/>
                </a:moveTo>
                <a:cubicBezTo>
                  <a:pt x="2482" y="4627"/>
                  <a:pt x="2453" y="4678"/>
                  <a:pt x="2445" y="4740"/>
                </a:cubicBezTo>
                <a:cubicBezTo>
                  <a:pt x="2438" y="4802"/>
                  <a:pt x="2455" y="4852"/>
                  <a:pt x="2483" y="4851"/>
                </a:cubicBezTo>
                <a:cubicBezTo>
                  <a:pt x="2512" y="4851"/>
                  <a:pt x="2541" y="4800"/>
                  <a:pt x="2549" y="4738"/>
                </a:cubicBezTo>
                <a:cubicBezTo>
                  <a:pt x="2556" y="4676"/>
                  <a:pt x="2538" y="4626"/>
                  <a:pt x="2510" y="4627"/>
                </a:cubicBezTo>
                <a:close/>
                <a:moveTo>
                  <a:pt x="2666" y="4627"/>
                </a:moveTo>
                <a:cubicBezTo>
                  <a:pt x="2638" y="4627"/>
                  <a:pt x="2609" y="4678"/>
                  <a:pt x="2602" y="4740"/>
                </a:cubicBezTo>
                <a:cubicBezTo>
                  <a:pt x="2594" y="4802"/>
                  <a:pt x="2611" y="4852"/>
                  <a:pt x="2640" y="4851"/>
                </a:cubicBezTo>
                <a:cubicBezTo>
                  <a:pt x="2668" y="4851"/>
                  <a:pt x="2697" y="4800"/>
                  <a:pt x="2704" y="4738"/>
                </a:cubicBezTo>
                <a:cubicBezTo>
                  <a:pt x="2712" y="4676"/>
                  <a:pt x="2695" y="4626"/>
                  <a:pt x="2666" y="4627"/>
                </a:cubicBezTo>
                <a:close/>
                <a:moveTo>
                  <a:pt x="2803" y="4627"/>
                </a:moveTo>
                <a:cubicBezTo>
                  <a:pt x="2774" y="4627"/>
                  <a:pt x="2746" y="4678"/>
                  <a:pt x="2739" y="4740"/>
                </a:cubicBezTo>
                <a:cubicBezTo>
                  <a:pt x="2731" y="4802"/>
                  <a:pt x="2748" y="4852"/>
                  <a:pt x="2777" y="4851"/>
                </a:cubicBezTo>
                <a:cubicBezTo>
                  <a:pt x="2805" y="4851"/>
                  <a:pt x="2834" y="4800"/>
                  <a:pt x="2841" y="4738"/>
                </a:cubicBezTo>
                <a:cubicBezTo>
                  <a:pt x="2848" y="4676"/>
                  <a:pt x="2831" y="4626"/>
                  <a:pt x="2803" y="4627"/>
                </a:cubicBezTo>
                <a:close/>
                <a:moveTo>
                  <a:pt x="2959" y="4627"/>
                </a:moveTo>
                <a:cubicBezTo>
                  <a:pt x="2931" y="4627"/>
                  <a:pt x="2902" y="4678"/>
                  <a:pt x="2895" y="4740"/>
                </a:cubicBezTo>
                <a:cubicBezTo>
                  <a:pt x="2888" y="4802"/>
                  <a:pt x="2905" y="4852"/>
                  <a:pt x="2933" y="4851"/>
                </a:cubicBezTo>
                <a:cubicBezTo>
                  <a:pt x="2962" y="4851"/>
                  <a:pt x="2991" y="4800"/>
                  <a:pt x="2998" y="4738"/>
                </a:cubicBezTo>
                <a:cubicBezTo>
                  <a:pt x="3005" y="4676"/>
                  <a:pt x="2987" y="4626"/>
                  <a:pt x="2959" y="4627"/>
                </a:cubicBezTo>
                <a:close/>
                <a:moveTo>
                  <a:pt x="3095" y="4627"/>
                </a:moveTo>
                <a:cubicBezTo>
                  <a:pt x="3067" y="4627"/>
                  <a:pt x="3038" y="4678"/>
                  <a:pt x="3031" y="4740"/>
                </a:cubicBezTo>
                <a:cubicBezTo>
                  <a:pt x="3024" y="4802"/>
                  <a:pt x="3042" y="4852"/>
                  <a:pt x="3070" y="4851"/>
                </a:cubicBezTo>
                <a:cubicBezTo>
                  <a:pt x="3099" y="4851"/>
                  <a:pt x="3128" y="4800"/>
                  <a:pt x="3134" y="4738"/>
                </a:cubicBezTo>
                <a:cubicBezTo>
                  <a:pt x="3141" y="4676"/>
                  <a:pt x="3124" y="4626"/>
                  <a:pt x="3095" y="4627"/>
                </a:cubicBezTo>
                <a:close/>
                <a:moveTo>
                  <a:pt x="3251" y="4627"/>
                </a:moveTo>
                <a:cubicBezTo>
                  <a:pt x="3223" y="4627"/>
                  <a:pt x="3194" y="4678"/>
                  <a:pt x="3188" y="4740"/>
                </a:cubicBezTo>
                <a:cubicBezTo>
                  <a:pt x="3181" y="4802"/>
                  <a:pt x="3199" y="4852"/>
                  <a:pt x="3227" y="4851"/>
                </a:cubicBezTo>
                <a:cubicBezTo>
                  <a:pt x="3256" y="4851"/>
                  <a:pt x="3284" y="4800"/>
                  <a:pt x="3291" y="4738"/>
                </a:cubicBezTo>
                <a:cubicBezTo>
                  <a:pt x="3297" y="4676"/>
                  <a:pt x="3280" y="4626"/>
                  <a:pt x="3251" y="4627"/>
                </a:cubicBezTo>
                <a:close/>
                <a:moveTo>
                  <a:pt x="3388" y="4627"/>
                </a:moveTo>
                <a:cubicBezTo>
                  <a:pt x="3360" y="4627"/>
                  <a:pt x="3331" y="4678"/>
                  <a:pt x="3324" y="4740"/>
                </a:cubicBezTo>
                <a:cubicBezTo>
                  <a:pt x="3318" y="4802"/>
                  <a:pt x="3336" y="4852"/>
                  <a:pt x="3364" y="4851"/>
                </a:cubicBezTo>
                <a:cubicBezTo>
                  <a:pt x="3393" y="4851"/>
                  <a:pt x="3421" y="4800"/>
                  <a:pt x="3428" y="4738"/>
                </a:cubicBezTo>
                <a:cubicBezTo>
                  <a:pt x="3434" y="4676"/>
                  <a:pt x="3416" y="4626"/>
                  <a:pt x="3388" y="4627"/>
                </a:cubicBezTo>
                <a:close/>
                <a:moveTo>
                  <a:pt x="3544" y="4627"/>
                </a:moveTo>
                <a:cubicBezTo>
                  <a:pt x="3515" y="4627"/>
                  <a:pt x="3487" y="4678"/>
                  <a:pt x="3481" y="4740"/>
                </a:cubicBezTo>
                <a:cubicBezTo>
                  <a:pt x="3474" y="4802"/>
                  <a:pt x="3493" y="4852"/>
                  <a:pt x="3521" y="4851"/>
                </a:cubicBezTo>
                <a:cubicBezTo>
                  <a:pt x="3550" y="4851"/>
                  <a:pt x="3578" y="4800"/>
                  <a:pt x="3584" y="4738"/>
                </a:cubicBezTo>
                <a:cubicBezTo>
                  <a:pt x="3590" y="4676"/>
                  <a:pt x="3572" y="4626"/>
                  <a:pt x="3544" y="4627"/>
                </a:cubicBezTo>
                <a:close/>
                <a:moveTo>
                  <a:pt x="3681" y="4627"/>
                </a:moveTo>
                <a:cubicBezTo>
                  <a:pt x="3652" y="4627"/>
                  <a:pt x="3624" y="4678"/>
                  <a:pt x="3618" y="4740"/>
                </a:cubicBezTo>
                <a:cubicBezTo>
                  <a:pt x="3611" y="4802"/>
                  <a:pt x="3630" y="4852"/>
                  <a:pt x="3658" y="4851"/>
                </a:cubicBezTo>
                <a:cubicBezTo>
                  <a:pt x="3687" y="4851"/>
                  <a:pt x="3715" y="4800"/>
                  <a:pt x="3721" y="4738"/>
                </a:cubicBezTo>
                <a:cubicBezTo>
                  <a:pt x="3727" y="4676"/>
                  <a:pt x="3709" y="4626"/>
                  <a:pt x="3681" y="4627"/>
                </a:cubicBezTo>
                <a:close/>
                <a:moveTo>
                  <a:pt x="3836" y="4627"/>
                </a:moveTo>
                <a:cubicBezTo>
                  <a:pt x="3808" y="4627"/>
                  <a:pt x="3780" y="4678"/>
                  <a:pt x="3774" y="4740"/>
                </a:cubicBezTo>
                <a:cubicBezTo>
                  <a:pt x="3768" y="4802"/>
                  <a:pt x="3786" y="4852"/>
                  <a:pt x="3814" y="4851"/>
                </a:cubicBezTo>
                <a:cubicBezTo>
                  <a:pt x="3843" y="4851"/>
                  <a:pt x="3871" y="4800"/>
                  <a:pt x="3877" y="4738"/>
                </a:cubicBezTo>
                <a:cubicBezTo>
                  <a:pt x="3883" y="4676"/>
                  <a:pt x="3865" y="4626"/>
                  <a:pt x="3836" y="4627"/>
                </a:cubicBezTo>
                <a:close/>
                <a:moveTo>
                  <a:pt x="3973" y="4627"/>
                </a:moveTo>
                <a:cubicBezTo>
                  <a:pt x="3945" y="4627"/>
                  <a:pt x="3917" y="4678"/>
                  <a:pt x="3911" y="4740"/>
                </a:cubicBezTo>
                <a:cubicBezTo>
                  <a:pt x="3905" y="4802"/>
                  <a:pt x="3923" y="4852"/>
                  <a:pt x="3952" y="4851"/>
                </a:cubicBezTo>
                <a:cubicBezTo>
                  <a:pt x="3980" y="4851"/>
                  <a:pt x="4008" y="4800"/>
                  <a:pt x="4014" y="4738"/>
                </a:cubicBezTo>
                <a:cubicBezTo>
                  <a:pt x="4019" y="4676"/>
                  <a:pt x="4002" y="4626"/>
                  <a:pt x="3973" y="4627"/>
                </a:cubicBezTo>
                <a:close/>
                <a:moveTo>
                  <a:pt x="4129" y="4627"/>
                </a:moveTo>
                <a:cubicBezTo>
                  <a:pt x="4101" y="4627"/>
                  <a:pt x="4073" y="4678"/>
                  <a:pt x="4067" y="4740"/>
                </a:cubicBezTo>
                <a:cubicBezTo>
                  <a:pt x="4062" y="4802"/>
                  <a:pt x="4080" y="4852"/>
                  <a:pt x="4108" y="4851"/>
                </a:cubicBezTo>
                <a:cubicBezTo>
                  <a:pt x="4137" y="4851"/>
                  <a:pt x="4164" y="4800"/>
                  <a:pt x="4170" y="4738"/>
                </a:cubicBezTo>
                <a:cubicBezTo>
                  <a:pt x="4176" y="4676"/>
                  <a:pt x="4157" y="4626"/>
                  <a:pt x="4129" y="4627"/>
                </a:cubicBezTo>
                <a:close/>
                <a:moveTo>
                  <a:pt x="4266" y="4627"/>
                </a:moveTo>
                <a:cubicBezTo>
                  <a:pt x="4237" y="4627"/>
                  <a:pt x="4210" y="4678"/>
                  <a:pt x="4204" y="4740"/>
                </a:cubicBezTo>
                <a:cubicBezTo>
                  <a:pt x="4199" y="4802"/>
                  <a:pt x="4217" y="4852"/>
                  <a:pt x="4245" y="4851"/>
                </a:cubicBezTo>
                <a:cubicBezTo>
                  <a:pt x="4274" y="4851"/>
                  <a:pt x="4301" y="4800"/>
                  <a:pt x="4307" y="4738"/>
                </a:cubicBezTo>
                <a:cubicBezTo>
                  <a:pt x="4312" y="4676"/>
                  <a:pt x="4294" y="4626"/>
                  <a:pt x="4266" y="4627"/>
                </a:cubicBezTo>
                <a:close/>
                <a:moveTo>
                  <a:pt x="4422" y="4627"/>
                </a:moveTo>
                <a:cubicBezTo>
                  <a:pt x="4393" y="4627"/>
                  <a:pt x="4366" y="4678"/>
                  <a:pt x="4361" y="4740"/>
                </a:cubicBezTo>
                <a:cubicBezTo>
                  <a:pt x="4355" y="4802"/>
                  <a:pt x="4374" y="4852"/>
                  <a:pt x="4402" y="4851"/>
                </a:cubicBezTo>
                <a:cubicBezTo>
                  <a:pt x="4431" y="4851"/>
                  <a:pt x="4458" y="4800"/>
                  <a:pt x="4463" y="4738"/>
                </a:cubicBezTo>
                <a:cubicBezTo>
                  <a:pt x="4469" y="4676"/>
                  <a:pt x="4450" y="4626"/>
                  <a:pt x="4422" y="4627"/>
                </a:cubicBezTo>
                <a:close/>
                <a:moveTo>
                  <a:pt x="4558" y="4627"/>
                </a:moveTo>
                <a:cubicBezTo>
                  <a:pt x="4530" y="4627"/>
                  <a:pt x="4502" y="4678"/>
                  <a:pt x="4497" y="4740"/>
                </a:cubicBezTo>
                <a:cubicBezTo>
                  <a:pt x="4491" y="4802"/>
                  <a:pt x="4510" y="4852"/>
                  <a:pt x="4539" y="4851"/>
                </a:cubicBezTo>
                <a:cubicBezTo>
                  <a:pt x="4567" y="4851"/>
                  <a:pt x="4595" y="4800"/>
                  <a:pt x="4600" y="4738"/>
                </a:cubicBezTo>
                <a:cubicBezTo>
                  <a:pt x="4605" y="4676"/>
                  <a:pt x="4586" y="4626"/>
                  <a:pt x="4558" y="4627"/>
                </a:cubicBezTo>
                <a:close/>
                <a:moveTo>
                  <a:pt x="1184" y="4677"/>
                </a:moveTo>
                <a:cubicBezTo>
                  <a:pt x="1156" y="4677"/>
                  <a:pt x="1125" y="4728"/>
                  <a:pt x="1116" y="4790"/>
                </a:cubicBezTo>
                <a:cubicBezTo>
                  <a:pt x="1108" y="4852"/>
                  <a:pt x="1123" y="4902"/>
                  <a:pt x="1152" y="4902"/>
                </a:cubicBezTo>
                <a:cubicBezTo>
                  <a:pt x="1180" y="4901"/>
                  <a:pt x="1211" y="4850"/>
                  <a:pt x="1220" y="4789"/>
                </a:cubicBezTo>
                <a:cubicBezTo>
                  <a:pt x="1229" y="4727"/>
                  <a:pt x="1213" y="4676"/>
                  <a:pt x="1184" y="4677"/>
                </a:cubicBezTo>
                <a:close/>
                <a:moveTo>
                  <a:pt x="1340" y="4677"/>
                </a:moveTo>
                <a:cubicBezTo>
                  <a:pt x="1312" y="4677"/>
                  <a:pt x="1282" y="4728"/>
                  <a:pt x="1273" y="4790"/>
                </a:cubicBezTo>
                <a:cubicBezTo>
                  <a:pt x="1264" y="4852"/>
                  <a:pt x="1280" y="4902"/>
                  <a:pt x="1308" y="4902"/>
                </a:cubicBezTo>
                <a:cubicBezTo>
                  <a:pt x="1337" y="4901"/>
                  <a:pt x="1367" y="4850"/>
                  <a:pt x="1376" y="4789"/>
                </a:cubicBezTo>
                <a:cubicBezTo>
                  <a:pt x="1385" y="4727"/>
                  <a:pt x="1368" y="4676"/>
                  <a:pt x="1340" y="4677"/>
                </a:cubicBezTo>
                <a:close/>
                <a:moveTo>
                  <a:pt x="1477" y="4677"/>
                </a:moveTo>
                <a:cubicBezTo>
                  <a:pt x="1449" y="4677"/>
                  <a:pt x="1418" y="4728"/>
                  <a:pt x="1410" y="4790"/>
                </a:cubicBezTo>
                <a:cubicBezTo>
                  <a:pt x="1401" y="4852"/>
                  <a:pt x="1417" y="4902"/>
                  <a:pt x="1446" y="4902"/>
                </a:cubicBezTo>
                <a:cubicBezTo>
                  <a:pt x="1474" y="4901"/>
                  <a:pt x="1504" y="4850"/>
                  <a:pt x="1512" y="4789"/>
                </a:cubicBezTo>
                <a:cubicBezTo>
                  <a:pt x="1521" y="4727"/>
                  <a:pt x="1505" y="4676"/>
                  <a:pt x="1477" y="4677"/>
                </a:cubicBezTo>
                <a:close/>
                <a:moveTo>
                  <a:pt x="1633" y="4677"/>
                </a:moveTo>
                <a:cubicBezTo>
                  <a:pt x="1604" y="4677"/>
                  <a:pt x="1575" y="4728"/>
                  <a:pt x="1566" y="4790"/>
                </a:cubicBezTo>
                <a:cubicBezTo>
                  <a:pt x="1558" y="4852"/>
                  <a:pt x="1574" y="4902"/>
                  <a:pt x="1602" y="4902"/>
                </a:cubicBezTo>
                <a:cubicBezTo>
                  <a:pt x="1631" y="4901"/>
                  <a:pt x="1660" y="4851"/>
                  <a:pt x="1669" y="4789"/>
                </a:cubicBezTo>
                <a:cubicBezTo>
                  <a:pt x="1677" y="4727"/>
                  <a:pt x="1661" y="4676"/>
                  <a:pt x="1633" y="4677"/>
                </a:cubicBezTo>
                <a:close/>
                <a:moveTo>
                  <a:pt x="1769" y="4677"/>
                </a:moveTo>
                <a:cubicBezTo>
                  <a:pt x="1741" y="4677"/>
                  <a:pt x="1711" y="4728"/>
                  <a:pt x="1703" y="4790"/>
                </a:cubicBezTo>
                <a:cubicBezTo>
                  <a:pt x="1695" y="4852"/>
                  <a:pt x="1711" y="4902"/>
                  <a:pt x="1739" y="4902"/>
                </a:cubicBezTo>
                <a:cubicBezTo>
                  <a:pt x="1768" y="4901"/>
                  <a:pt x="1797" y="4850"/>
                  <a:pt x="1806" y="4789"/>
                </a:cubicBezTo>
                <a:cubicBezTo>
                  <a:pt x="1814" y="4727"/>
                  <a:pt x="1797" y="4676"/>
                  <a:pt x="1769" y="4677"/>
                </a:cubicBezTo>
                <a:close/>
                <a:moveTo>
                  <a:pt x="1925" y="4677"/>
                </a:moveTo>
                <a:cubicBezTo>
                  <a:pt x="1897" y="4677"/>
                  <a:pt x="1867" y="4728"/>
                  <a:pt x="1859" y="4790"/>
                </a:cubicBezTo>
                <a:cubicBezTo>
                  <a:pt x="1851" y="4852"/>
                  <a:pt x="1868" y="4902"/>
                  <a:pt x="1896" y="4902"/>
                </a:cubicBezTo>
                <a:cubicBezTo>
                  <a:pt x="1925" y="4901"/>
                  <a:pt x="1954" y="4850"/>
                  <a:pt x="1962" y="4789"/>
                </a:cubicBezTo>
                <a:cubicBezTo>
                  <a:pt x="1970" y="4727"/>
                  <a:pt x="1954" y="4676"/>
                  <a:pt x="1925" y="4677"/>
                </a:cubicBezTo>
                <a:close/>
                <a:moveTo>
                  <a:pt x="15759" y="4677"/>
                </a:moveTo>
                <a:cubicBezTo>
                  <a:pt x="15730" y="4677"/>
                  <a:pt x="15713" y="4729"/>
                  <a:pt x="15719" y="4792"/>
                </a:cubicBezTo>
                <a:cubicBezTo>
                  <a:pt x="15726" y="4854"/>
                  <a:pt x="15755" y="4905"/>
                  <a:pt x="15783" y="4905"/>
                </a:cubicBezTo>
                <a:cubicBezTo>
                  <a:pt x="15812" y="4904"/>
                  <a:pt x="15830" y="4853"/>
                  <a:pt x="15823" y="4790"/>
                </a:cubicBezTo>
                <a:cubicBezTo>
                  <a:pt x="15816" y="4727"/>
                  <a:pt x="15787" y="4676"/>
                  <a:pt x="15759" y="4677"/>
                </a:cubicBezTo>
                <a:close/>
                <a:moveTo>
                  <a:pt x="15915" y="4677"/>
                </a:moveTo>
                <a:cubicBezTo>
                  <a:pt x="15887" y="4677"/>
                  <a:pt x="15869" y="4729"/>
                  <a:pt x="15876" y="4792"/>
                </a:cubicBezTo>
                <a:cubicBezTo>
                  <a:pt x="15882" y="4855"/>
                  <a:pt x="15911" y="4905"/>
                  <a:pt x="15940" y="4905"/>
                </a:cubicBezTo>
                <a:cubicBezTo>
                  <a:pt x="15968" y="4904"/>
                  <a:pt x="15986" y="4853"/>
                  <a:pt x="15980" y="4790"/>
                </a:cubicBezTo>
                <a:cubicBezTo>
                  <a:pt x="15973" y="4727"/>
                  <a:pt x="15944" y="4676"/>
                  <a:pt x="15915" y="4677"/>
                </a:cubicBezTo>
                <a:close/>
                <a:moveTo>
                  <a:pt x="16052" y="4677"/>
                </a:moveTo>
                <a:cubicBezTo>
                  <a:pt x="16024" y="4677"/>
                  <a:pt x="16006" y="4729"/>
                  <a:pt x="16012" y="4792"/>
                </a:cubicBezTo>
                <a:cubicBezTo>
                  <a:pt x="16019" y="4854"/>
                  <a:pt x="16049" y="4905"/>
                  <a:pt x="16077" y="4905"/>
                </a:cubicBezTo>
                <a:cubicBezTo>
                  <a:pt x="16106" y="4904"/>
                  <a:pt x="16123" y="4853"/>
                  <a:pt x="16116" y="4790"/>
                </a:cubicBezTo>
                <a:cubicBezTo>
                  <a:pt x="16109" y="4727"/>
                  <a:pt x="16081" y="4676"/>
                  <a:pt x="16052" y="4677"/>
                </a:cubicBezTo>
                <a:close/>
                <a:moveTo>
                  <a:pt x="16208" y="4677"/>
                </a:moveTo>
                <a:cubicBezTo>
                  <a:pt x="16180" y="4677"/>
                  <a:pt x="16162" y="4729"/>
                  <a:pt x="16170" y="4792"/>
                </a:cubicBezTo>
                <a:cubicBezTo>
                  <a:pt x="16177" y="4855"/>
                  <a:pt x="16206" y="4905"/>
                  <a:pt x="16234" y="4905"/>
                </a:cubicBezTo>
                <a:cubicBezTo>
                  <a:pt x="16263" y="4904"/>
                  <a:pt x="16280" y="4853"/>
                  <a:pt x="16273" y="4790"/>
                </a:cubicBezTo>
                <a:cubicBezTo>
                  <a:pt x="16266" y="4727"/>
                  <a:pt x="16236" y="4676"/>
                  <a:pt x="16208" y="4677"/>
                </a:cubicBezTo>
                <a:close/>
                <a:moveTo>
                  <a:pt x="16364" y="4677"/>
                </a:moveTo>
                <a:cubicBezTo>
                  <a:pt x="16336" y="4677"/>
                  <a:pt x="16319" y="4729"/>
                  <a:pt x="16326" y="4792"/>
                </a:cubicBezTo>
                <a:cubicBezTo>
                  <a:pt x="16333" y="4854"/>
                  <a:pt x="16362" y="4905"/>
                  <a:pt x="16391" y="4905"/>
                </a:cubicBezTo>
                <a:cubicBezTo>
                  <a:pt x="16419" y="4904"/>
                  <a:pt x="16436" y="4853"/>
                  <a:pt x="16429" y="4790"/>
                </a:cubicBezTo>
                <a:cubicBezTo>
                  <a:pt x="16422" y="4727"/>
                  <a:pt x="16393" y="4676"/>
                  <a:pt x="16364" y="4677"/>
                </a:cubicBezTo>
                <a:close/>
                <a:moveTo>
                  <a:pt x="16501" y="4677"/>
                </a:moveTo>
                <a:cubicBezTo>
                  <a:pt x="16473" y="4677"/>
                  <a:pt x="16455" y="4729"/>
                  <a:pt x="16463" y="4792"/>
                </a:cubicBezTo>
                <a:cubicBezTo>
                  <a:pt x="16470" y="4855"/>
                  <a:pt x="16499" y="4905"/>
                  <a:pt x="16528" y="4905"/>
                </a:cubicBezTo>
                <a:cubicBezTo>
                  <a:pt x="16557" y="4904"/>
                  <a:pt x="16574" y="4853"/>
                  <a:pt x="16566" y="4790"/>
                </a:cubicBezTo>
                <a:cubicBezTo>
                  <a:pt x="16559" y="4727"/>
                  <a:pt x="16530" y="4676"/>
                  <a:pt x="16501" y="4677"/>
                </a:cubicBezTo>
                <a:close/>
                <a:moveTo>
                  <a:pt x="16657" y="4677"/>
                </a:moveTo>
                <a:cubicBezTo>
                  <a:pt x="16629" y="4677"/>
                  <a:pt x="16612" y="4729"/>
                  <a:pt x="16619" y="4792"/>
                </a:cubicBezTo>
                <a:cubicBezTo>
                  <a:pt x="16627" y="4855"/>
                  <a:pt x="16656" y="4905"/>
                  <a:pt x="16685" y="4905"/>
                </a:cubicBezTo>
                <a:cubicBezTo>
                  <a:pt x="16713" y="4904"/>
                  <a:pt x="16730" y="4853"/>
                  <a:pt x="16722" y="4790"/>
                </a:cubicBezTo>
                <a:cubicBezTo>
                  <a:pt x="16715" y="4727"/>
                  <a:pt x="16686" y="4676"/>
                  <a:pt x="16657" y="4677"/>
                </a:cubicBezTo>
                <a:close/>
                <a:moveTo>
                  <a:pt x="16794" y="4677"/>
                </a:moveTo>
                <a:cubicBezTo>
                  <a:pt x="16765" y="4677"/>
                  <a:pt x="16748" y="4729"/>
                  <a:pt x="16756" y="4792"/>
                </a:cubicBezTo>
                <a:cubicBezTo>
                  <a:pt x="16764" y="4855"/>
                  <a:pt x="16793" y="4905"/>
                  <a:pt x="16822" y="4905"/>
                </a:cubicBezTo>
                <a:cubicBezTo>
                  <a:pt x="16851" y="4904"/>
                  <a:pt x="16868" y="4853"/>
                  <a:pt x="16860" y="4790"/>
                </a:cubicBezTo>
                <a:cubicBezTo>
                  <a:pt x="16852" y="4727"/>
                  <a:pt x="16822" y="4676"/>
                  <a:pt x="16794" y="4677"/>
                </a:cubicBezTo>
                <a:close/>
                <a:moveTo>
                  <a:pt x="16950" y="4677"/>
                </a:moveTo>
                <a:cubicBezTo>
                  <a:pt x="16922" y="4677"/>
                  <a:pt x="16905" y="4729"/>
                  <a:pt x="16912" y="4792"/>
                </a:cubicBezTo>
                <a:cubicBezTo>
                  <a:pt x="16920" y="4855"/>
                  <a:pt x="16950" y="4905"/>
                  <a:pt x="16978" y="4905"/>
                </a:cubicBezTo>
                <a:cubicBezTo>
                  <a:pt x="17007" y="4904"/>
                  <a:pt x="17024" y="4853"/>
                  <a:pt x="17016" y="4790"/>
                </a:cubicBezTo>
                <a:cubicBezTo>
                  <a:pt x="17008" y="4727"/>
                  <a:pt x="16979" y="4676"/>
                  <a:pt x="16950" y="4677"/>
                </a:cubicBezTo>
                <a:close/>
                <a:moveTo>
                  <a:pt x="17087" y="4677"/>
                </a:moveTo>
                <a:cubicBezTo>
                  <a:pt x="17058" y="4677"/>
                  <a:pt x="17041" y="4729"/>
                  <a:pt x="17049" y="4792"/>
                </a:cubicBezTo>
                <a:cubicBezTo>
                  <a:pt x="17057" y="4855"/>
                  <a:pt x="17087" y="4905"/>
                  <a:pt x="17116" y="4905"/>
                </a:cubicBezTo>
                <a:cubicBezTo>
                  <a:pt x="17144" y="4904"/>
                  <a:pt x="17161" y="4853"/>
                  <a:pt x="17153" y="4790"/>
                </a:cubicBezTo>
                <a:cubicBezTo>
                  <a:pt x="17145" y="4727"/>
                  <a:pt x="17115" y="4676"/>
                  <a:pt x="17087" y="4677"/>
                </a:cubicBezTo>
                <a:close/>
                <a:moveTo>
                  <a:pt x="13104" y="4727"/>
                </a:moveTo>
                <a:cubicBezTo>
                  <a:pt x="13076" y="4728"/>
                  <a:pt x="13056" y="4779"/>
                  <a:pt x="13060" y="4842"/>
                </a:cubicBezTo>
                <a:cubicBezTo>
                  <a:pt x="13064" y="4905"/>
                  <a:pt x="13090" y="4954"/>
                  <a:pt x="13118" y="4954"/>
                </a:cubicBezTo>
                <a:cubicBezTo>
                  <a:pt x="13147" y="4953"/>
                  <a:pt x="13167" y="4903"/>
                  <a:pt x="13163" y="4840"/>
                </a:cubicBezTo>
                <a:cubicBezTo>
                  <a:pt x="13159" y="4778"/>
                  <a:pt x="13133" y="4727"/>
                  <a:pt x="13104" y="4727"/>
                </a:cubicBezTo>
                <a:close/>
                <a:moveTo>
                  <a:pt x="13241" y="4727"/>
                </a:moveTo>
                <a:cubicBezTo>
                  <a:pt x="13213" y="4728"/>
                  <a:pt x="13193" y="4779"/>
                  <a:pt x="13197" y="4842"/>
                </a:cubicBezTo>
                <a:cubicBezTo>
                  <a:pt x="13201" y="4905"/>
                  <a:pt x="13227" y="4956"/>
                  <a:pt x="13255" y="4955"/>
                </a:cubicBezTo>
                <a:cubicBezTo>
                  <a:pt x="13284" y="4954"/>
                  <a:pt x="13304" y="4903"/>
                  <a:pt x="13300" y="4840"/>
                </a:cubicBezTo>
                <a:cubicBezTo>
                  <a:pt x="13296" y="4778"/>
                  <a:pt x="13270" y="4727"/>
                  <a:pt x="13241" y="4727"/>
                </a:cubicBezTo>
                <a:close/>
                <a:moveTo>
                  <a:pt x="13397" y="4727"/>
                </a:moveTo>
                <a:cubicBezTo>
                  <a:pt x="13369" y="4728"/>
                  <a:pt x="13349" y="4779"/>
                  <a:pt x="13353" y="4842"/>
                </a:cubicBezTo>
                <a:cubicBezTo>
                  <a:pt x="13357" y="4905"/>
                  <a:pt x="13384" y="4956"/>
                  <a:pt x="13412" y="4955"/>
                </a:cubicBezTo>
                <a:cubicBezTo>
                  <a:pt x="13441" y="4955"/>
                  <a:pt x="13460" y="4903"/>
                  <a:pt x="13456" y="4840"/>
                </a:cubicBezTo>
                <a:cubicBezTo>
                  <a:pt x="13452" y="4778"/>
                  <a:pt x="13426" y="4727"/>
                  <a:pt x="13397" y="4727"/>
                </a:cubicBezTo>
                <a:close/>
                <a:moveTo>
                  <a:pt x="13534" y="4727"/>
                </a:moveTo>
                <a:cubicBezTo>
                  <a:pt x="13505" y="4728"/>
                  <a:pt x="13486" y="4779"/>
                  <a:pt x="13490" y="4842"/>
                </a:cubicBezTo>
                <a:cubicBezTo>
                  <a:pt x="13494" y="4905"/>
                  <a:pt x="13521" y="4956"/>
                  <a:pt x="13549" y="4955"/>
                </a:cubicBezTo>
                <a:cubicBezTo>
                  <a:pt x="13578" y="4955"/>
                  <a:pt x="13598" y="4903"/>
                  <a:pt x="13593" y="4840"/>
                </a:cubicBezTo>
                <a:cubicBezTo>
                  <a:pt x="13589" y="4778"/>
                  <a:pt x="13562" y="4727"/>
                  <a:pt x="13534" y="4727"/>
                </a:cubicBezTo>
                <a:close/>
                <a:moveTo>
                  <a:pt x="13690" y="4727"/>
                </a:moveTo>
                <a:cubicBezTo>
                  <a:pt x="13662" y="4728"/>
                  <a:pt x="13642" y="4779"/>
                  <a:pt x="13646" y="4842"/>
                </a:cubicBezTo>
                <a:cubicBezTo>
                  <a:pt x="13651" y="4905"/>
                  <a:pt x="13678" y="4956"/>
                  <a:pt x="13706" y="4955"/>
                </a:cubicBezTo>
                <a:cubicBezTo>
                  <a:pt x="13735" y="4955"/>
                  <a:pt x="13755" y="4903"/>
                  <a:pt x="13750" y="4840"/>
                </a:cubicBezTo>
                <a:cubicBezTo>
                  <a:pt x="13746" y="4778"/>
                  <a:pt x="13719" y="4727"/>
                  <a:pt x="13690" y="4727"/>
                </a:cubicBezTo>
                <a:close/>
                <a:moveTo>
                  <a:pt x="13846" y="4727"/>
                </a:moveTo>
                <a:cubicBezTo>
                  <a:pt x="13818" y="4728"/>
                  <a:pt x="13798" y="4779"/>
                  <a:pt x="13803" y="4842"/>
                </a:cubicBezTo>
                <a:cubicBezTo>
                  <a:pt x="13807" y="4905"/>
                  <a:pt x="13834" y="4956"/>
                  <a:pt x="13863" y="4955"/>
                </a:cubicBezTo>
                <a:cubicBezTo>
                  <a:pt x="13891" y="4955"/>
                  <a:pt x="13911" y="4903"/>
                  <a:pt x="13907" y="4840"/>
                </a:cubicBezTo>
                <a:cubicBezTo>
                  <a:pt x="13902" y="4777"/>
                  <a:pt x="13875" y="4727"/>
                  <a:pt x="13846" y="4727"/>
                </a:cubicBezTo>
                <a:close/>
                <a:moveTo>
                  <a:pt x="13983" y="4727"/>
                </a:moveTo>
                <a:cubicBezTo>
                  <a:pt x="13954" y="4728"/>
                  <a:pt x="13935" y="4779"/>
                  <a:pt x="13940" y="4842"/>
                </a:cubicBezTo>
                <a:cubicBezTo>
                  <a:pt x="13944" y="4905"/>
                  <a:pt x="13971" y="4956"/>
                  <a:pt x="14000" y="4955"/>
                </a:cubicBezTo>
                <a:cubicBezTo>
                  <a:pt x="14029" y="4955"/>
                  <a:pt x="14048" y="4903"/>
                  <a:pt x="14043" y="4840"/>
                </a:cubicBezTo>
                <a:cubicBezTo>
                  <a:pt x="14039" y="4778"/>
                  <a:pt x="14011" y="4727"/>
                  <a:pt x="13983" y="4727"/>
                </a:cubicBezTo>
                <a:close/>
                <a:moveTo>
                  <a:pt x="14139" y="4727"/>
                </a:moveTo>
                <a:cubicBezTo>
                  <a:pt x="14110" y="4728"/>
                  <a:pt x="14091" y="4779"/>
                  <a:pt x="14096" y="4842"/>
                </a:cubicBezTo>
                <a:cubicBezTo>
                  <a:pt x="14101" y="4905"/>
                  <a:pt x="14128" y="4956"/>
                  <a:pt x="14157" y="4955"/>
                </a:cubicBezTo>
                <a:cubicBezTo>
                  <a:pt x="14186" y="4955"/>
                  <a:pt x="14205" y="4903"/>
                  <a:pt x="14200" y="4840"/>
                </a:cubicBezTo>
                <a:cubicBezTo>
                  <a:pt x="14195" y="4777"/>
                  <a:pt x="14167" y="4727"/>
                  <a:pt x="14139" y="4727"/>
                </a:cubicBezTo>
                <a:close/>
                <a:moveTo>
                  <a:pt x="14276" y="4727"/>
                </a:moveTo>
                <a:cubicBezTo>
                  <a:pt x="14247" y="4728"/>
                  <a:pt x="14228" y="4779"/>
                  <a:pt x="14233" y="4842"/>
                </a:cubicBezTo>
                <a:cubicBezTo>
                  <a:pt x="14238" y="4905"/>
                  <a:pt x="14265" y="4956"/>
                  <a:pt x="14294" y="4955"/>
                </a:cubicBezTo>
                <a:cubicBezTo>
                  <a:pt x="14323" y="4955"/>
                  <a:pt x="14342" y="4903"/>
                  <a:pt x="14337" y="4840"/>
                </a:cubicBezTo>
                <a:cubicBezTo>
                  <a:pt x="14332" y="4778"/>
                  <a:pt x="14304" y="4727"/>
                  <a:pt x="14276" y="4727"/>
                </a:cubicBezTo>
                <a:close/>
                <a:moveTo>
                  <a:pt x="14432" y="4727"/>
                </a:moveTo>
                <a:cubicBezTo>
                  <a:pt x="14403" y="4728"/>
                  <a:pt x="14384" y="4779"/>
                  <a:pt x="14389" y="4842"/>
                </a:cubicBezTo>
                <a:cubicBezTo>
                  <a:pt x="14394" y="4905"/>
                  <a:pt x="14422" y="4956"/>
                  <a:pt x="14451" y="4955"/>
                </a:cubicBezTo>
                <a:cubicBezTo>
                  <a:pt x="14480" y="4955"/>
                  <a:pt x="14498" y="4903"/>
                  <a:pt x="14493" y="4840"/>
                </a:cubicBezTo>
                <a:cubicBezTo>
                  <a:pt x="14488" y="4778"/>
                  <a:pt x="14460" y="4727"/>
                  <a:pt x="14432" y="4727"/>
                </a:cubicBezTo>
                <a:close/>
                <a:moveTo>
                  <a:pt x="14568" y="4727"/>
                </a:moveTo>
                <a:cubicBezTo>
                  <a:pt x="14540" y="4728"/>
                  <a:pt x="14521" y="4779"/>
                  <a:pt x="14526" y="4842"/>
                </a:cubicBezTo>
                <a:cubicBezTo>
                  <a:pt x="14531" y="4905"/>
                  <a:pt x="14559" y="4956"/>
                  <a:pt x="14588" y="4955"/>
                </a:cubicBezTo>
                <a:cubicBezTo>
                  <a:pt x="14616" y="4955"/>
                  <a:pt x="14635" y="4903"/>
                  <a:pt x="14630" y="4840"/>
                </a:cubicBezTo>
                <a:cubicBezTo>
                  <a:pt x="14625" y="4778"/>
                  <a:pt x="14597" y="4727"/>
                  <a:pt x="14568" y="4727"/>
                </a:cubicBezTo>
                <a:close/>
                <a:moveTo>
                  <a:pt x="14725" y="4727"/>
                </a:moveTo>
                <a:cubicBezTo>
                  <a:pt x="14696" y="4728"/>
                  <a:pt x="14678" y="4779"/>
                  <a:pt x="14683" y="4842"/>
                </a:cubicBezTo>
                <a:cubicBezTo>
                  <a:pt x="14689" y="4905"/>
                  <a:pt x="14716" y="4956"/>
                  <a:pt x="14745" y="4955"/>
                </a:cubicBezTo>
                <a:cubicBezTo>
                  <a:pt x="14773" y="4955"/>
                  <a:pt x="14792" y="4903"/>
                  <a:pt x="14786" y="4840"/>
                </a:cubicBezTo>
                <a:cubicBezTo>
                  <a:pt x="14781" y="4777"/>
                  <a:pt x="14753" y="4727"/>
                  <a:pt x="14725" y="4727"/>
                </a:cubicBezTo>
                <a:close/>
                <a:moveTo>
                  <a:pt x="14881" y="4727"/>
                </a:moveTo>
                <a:cubicBezTo>
                  <a:pt x="14852" y="4728"/>
                  <a:pt x="14834" y="4779"/>
                  <a:pt x="14839" y="4842"/>
                </a:cubicBezTo>
                <a:cubicBezTo>
                  <a:pt x="14845" y="4905"/>
                  <a:pt x="14873" y="4956"/>
                  <a:pt x="14901" y="4955"/>
                </a:cubicBezTo>
                <a:cubicBezTo>
                  <a:pt x="14930" y="4955"/>
                  <a:pt x="14948" y="4903"/>
                  <a:pt x="14943" y="4840"/>
                </a:cubicBezTo>
                <a:cubicBezTo>
                  <a:pt x="14937" y="4777"/>
                  <a:pt x="14910" y="4727"/>
                  <a:pt x="14881" y="4727"/>
                </a:cubicBezTo>
                <a:close/>
                <a:moveTo>
                  <a:pt x="15017" y="4727"/>
                </a:moveTo>
                <a:cubicBezTo>
                  <a:pt x="14989" y="4728"/>
                  <a:pt x="14971" y="4779"/>
                  <a:pt x="14976" y="4842"/>
                </a:cubicBezTo>
                <a:cubicBezTo>
                  <a:pt x="14982" y="4905"/>
                  <a:pt x="15010" y="4956"/>
                  <a:pt x="15039" y="4955"/>
                </a:cubicBezTo>
                <a:cubicBezTo>
                  <a:pt x="15067" y="4955"/>
                  <a:pt x="15085" y="4903"/>
                  <a:pt x="15080" y="4840"/>
                </a:cubicBezTo>
                <a:cubicBezTo>
                  <a:pt x="15074" y="4778"/>
                  <a:pt x="15046" y="4727"/>
                  <a:pt x="15017" y="4727"/>
                </a:cubicBezTo>
                <a:close/>
                <a:moveTo>
                  <a:pt x="15174" y="4727"/>
                </a:moveTo>
                <a:cubicBezTo>
                  <a:pt x="15145" y="4728"/>
                  <a:pt x="15127" y="4779"/>
                  <a:pt x="15133" y="4842"/>
                </a:cubicBezTo>
                <a:cubicBezTo>
                  <a:pt x="15139" y="4905"/>
                  <a:pt x="15166" y="4956"/>
                  <a:pt x="15195" y="4955"/>
                </a:cubicBezTo>
                <a:cubicBezTo>
                  <a:pt x="15224" y="4955"/>
                  <a:pt x="15242" y="4903"/>
                  <a:pt x="15236" y="4840"/>
                </a:cubicBezTo>
                <a:cubicBezTo>
                  <a:pt x="15230" y="4778"/>
                  <a:pt x="15202" y="4727"/>
                  <a:pt x="15174" y="4727"/>
                </a:cubicBezTo>
                <a:close/>
                <a:moveTo>
                  <a:pt x="15310" y="4727"/>
                </a:moveTo>
                <a:cubicBezTo>
                  <a:pt x="15281" y="4728"/>
                  <a:pt x="15263" y="4779"/>
                  <a:pt x="15270" y="4842"/>
                </a:cubicBezTo>
                <a:cubicBezTo>
                  <a:pt x="15276" y="4905"/>
                  <a:pt x="15304" y="4956"/>
                  <a:pt x="15333" y="4955"/>
                </a:cubicBezTo>
                <a:cubicBezTo>
                  <a:pt x="15361" y="4955"/>
                  <a:pt x="15379" y="4903"/>
                  <a:pt x="15373" y="4840"/>
                </a:cubicBezTo>
                <a:cubicBezTo>
                  <a:pt x="15367" y="4778"/>
                  <a:pt x="15338" y="4727"/>
                  <a:pt x="15310" y="4727"/>
                </a:cubicBezTo>
                <a:close/>
                <a:moveTo>
                  <a:pt x="15466" y="4727"/>
                </a:moveTo>
                <a:cubicBezTo>
                  <a:pt x="15438" y="4728"/>
                  <a:pt x="15420" y="4779"/>
                  <a:pt x="15426" y="4842"/>
                </a:cubicBezTo>
                <a:cubicBezTo>
                  <a:pt x="15432" y="4905"/>
                  <a:pt x="15461" y="4956"/>
                  <a:pt x="15490" y="4955"/>
                </a:cubicBezTo>
                <a:cubicBezTo>
                  <a:pt x="15518" y="4955"/>
                  <a:pt x="15536" y="4903"/>
                  <a:pt x="15530" y="4840"/>
                </a:cubicBezTo>
                <a:cubicBezTo>
                  <a:pt x="15524" y="4778"/>
                  <a:pt x="15495" y="4727"/>
                  <a:pt x="15466" y="4727"/>
                </a:cubicBezTo>
                <a:close/>
                <a:moveTo>
                  <a:pt x="15623" y="4727"/>
                </a:moveTo>
                <a:cubicBezTo>
                  <a:pt x="15594" y="4728"/>
                  <a:pt x="15576" y="4779"/>
                  <a:pt x="15582" y="4842"/>
                </a:cubicBezTo>
                <a:cubicBezTo>
                  <a:pt x="15589" y="4905"/>
                  <a:pt x="15617" y="4956"/>
                  <a:pt x="15646" y="4955"/>
                </a:cubicBezTo>
                <a:cubicBezTo>
                  <a:pt x="15675" y="4955"/>
                  <a:pt x="15693" y="4903"/>
                  <a:pt x="15686" y="4840"/>
                </a:cubicBezTo>
                <a:cubicBezTo>
                  <a:pt x="15680" y="4778"/>
                  <a:pt x="15651" y="4727"/>
                  <a:pt x="15623" y="4727"/>
                </a:cubicBezTo>
                <a:close/>
                <a:moveTo>
                  <a:pt x="9846" y="4778"/>
                </a:moveTo>
                <a:cubicBezTo>
                  <a:pt x="9817" y="4778"/>
                  <a:pt x="9794" y="4830"/>
                  <a:pt x="9794" y="4892"/>
                </a:cubicBezTo>
                <a:cubicBezTo>
                  <a:pt x="9795" y="4955"/>
                  <a:pt x="9818" y="5004"/>
                  <a:pt x="9847" y="5004"/>
                </a:cubicBezTo>
                <a:cubicBezTo>
                  <a:pt x="9875" y="5003"/>
                  <a:pt x="9898" y="4952"/>
                  <a:pt x="9898" y="4889"/>
                </a:cubicBezTo>
                <a:cubicBezTo>
                  <a:pt x="9897" y="4827"/>
                  <a:pt x="9874" y="4777"/>
                  <a:pt x="9846" y="4778"/>
                </a:cubicBezTo>
                <a:close/>
                <a:moveTo>
                  <a:pt x="10001" y="4778"/>
                </a:moveTo>
                <a:cubicBezTo>
                  <a:pt x="9973" y="4778"/>
                  <a:pt x="9950" y="4830"/>
                  <a:pt x="9951" y="4892"/>
                </a:cubicBezTo>
                <a:cubicBezTo>
                  <a:pt x="9951" y="4955"/>
                  <a:pt x="9975" y="5004"/>
                  <a:pt x="10003" y="5004"/>
                </a:cubicBezTo>
                <a:cubicBezTo>
                  <a:pt x="10032" y="5003"/>
                  <a:pt x="10055" y="4952"/>
                  <a:pt x="10055" y="4889"/>
                </a:cubicBezTo>
                <a:cubicBezTo>
                  <a:pt x="10054" y="4827"/>
                  <a:pt x="10030" y="4777"/>
                  <a:pt x="10001" y="4778"/>
                </a:cubicBezTo>
                <a:close/>
                <a:moveTo>
                  <a:pt x="10158" y="4778"/>
                </a:moveTo>
                <a:cubicBezTo>
                  <a:pt x="10129" y="4778"/>
                  <a:pt x="10106" y="4830"/>
                  <a:pt x="10107" y="4892"/>
                </a:cubicBezTo>
                <a:cubicBezTo>
                  <a:pt x="10108" y="4955"/>
                  <a:pt x="10132" y="5004"/>
                  <a:pt x="10160" y="5004"/>
                </a:cubicBezTo>
                <a:cubicBezTo>
                  <a:pt x="10189" y="5003"/>
                  <a:pt x="10211" y="4952"/>
                  <a:pt x="10210" y="4889"/>
                </a:cubicBezTo>
                <a:cubicBezTo>
                  <a:pt x="10210" y="4827"/>
                  <a:pt x="10186" y="4777"/>
                  <a:pt x="10158" y="4778"/>
                </a:cubicBezTo>
                <a:close/>
                <a:moveTo>
                  <a:pt x="10294" y="4778"/>
                </a:moveTo>
                <a:cubicBezTo>
                  <a:pt x="10266" y="4778"/>
                  <a:pt x="10243" y="4830"/>
                  <a:pt x="10244" y="4892"/>
                </a:cubicBezTo>
                <a:cubicBezTo>
                  <a:pt x="10245" y="4955"/>
                  <a:pt x="10268" y="5004"/>
                  <a:pt x="10297" y="5004"/>
                </a:cubicBezTo>
                <a:cubicBezTo>
                  <a:pt x="10326" y="5003"/>
                  <a:pt x="10349" y="4952"/>
                  <a:pt x="10348" y="4889"/>
                </a:cubicBezTo>
                <a:cubicBezTo>
                  <a:pt x="10347" y="4826"/>
                  <a:pt x="10323" y="4777"/>
                  <a:pt x="10294" y="4778"/>
                </a:cubicBezTo>
                <a:close/>
                <a:moveTo>
                  <a:pt x="10450" y="4778"/>
                </a:moveTo>
                <a:cubicBezTo>
                  <a:pt x="10422" y="4778"/>
                  <a:pt x="10399" y="4830"/>
                  <a:pt x="10400" y="4892"/>
                </a:cubicBezTo>
                <a:cubicBezTo>
                  <a:pt x="10401" y="4955"/>
                  <a:pt x="10426" y="5004"/>
                  <a:pt x="10454" y="5004"/>
                </a:cubicBezTo>
                <a:cubicBezTo>
                  <a:pt x="10483" y="5003"/>
                  <a:pt x="10505" y="4952"/>
                  <a:pt x="10504" y="4889"/>
                </a:cubicBezTo>
                <a:cubicBezTo>
                  <a:pt x="10503" y="4827"/>
                  <a:pt x="10479" y="4777"/>
                  <a:pt x="10450" y="4778"/>
                </a:cubicBezTo>
                <a:close/>
                <a:moveTo>
                  <a:pt x="10587" y="4778"/>
                </a:moveTo>
                <a:cubicBezTo>
                  <a:pt x="10558" y="4778"/>
                  <a:pt x="10536" y="4830"/>
                  <a:pt x="10537" y="4892"/>
                </a:cubicBezTo>
                <a:cubicBezTo>
                  <a:pt x="10538" y="4955"/>
                  <a:pt x="10562" y="5004"/>
                  <a:pt x="10591" y="5004"/>
                </a:cubicBezTo>
                <a:cubicBezTo>
                  <a:pt x="10620" y="5003"/>
                  <a:pt x="10642" y="4952"/>
                  <a:pt x="10640" y="4889"/>
                </a:cubicBezTo>
                <a:cubicBezTo>
                  <a:pt x="10639" y="4827"/>
                  <a:pt x="10615" y="4777"/>
                  <a:pt x="10587" y="4778"/>
                </a:cubicBezTo>
                <a:close/>
                <a:moveTo>
                  <a:pt x="11621" y="4778"/>
                </a:moveTo>
                <a:cubicBezTo>
                  <a:pt x="11593" y="4778"/>
                  <a:pt x="11571" y="4829"/>
                  <a:pt x="11573" y="4892"/>
                </a:cubicBezTo>
                <a:cubicBezTo>
                  <a:pt x="11576" y="4955"/>
                  <a:pt x="11600" y="5004"/>
                  <a:pt x="11629" y="5004"/>
                </a:cubicBezTo>
                <a:cubicBezTo>
                  <a:pt x="11658" y="5003"/>
                  <a:pt x="11680" y="4953"/>
                  <a:pt x="11677" y="4891"/>
                </a:cubicBezTo>
                <a:cubicBezTo>
                  <a:pt x="11675" y="4828"/>
                  <a:pt x="11650" y="4777"/>
                  <a:pt x="11621" y="4778"/>
                </a:cubicBezTo>
                <a:close/>
                <a:moveTo>
                  <a:pt x="11758" y="4778"/>
                </a:moveTo>
                <a:cubicBezTo>
                  <a:pt x="11729" y="4778"/>
                  <a:pt x="11708" y="4829"/>
                  <a:pt x="11710" y="4892"/>
                </a:cubicBezTo>
                <a:cubicBezTo>
                  <a:pt x="11713" y="4955"/>
                  <a:pt x="11738" y="5004"/>
                  <a:pt x="11766" y="5004"/>
                </a:cubicBezTo>
                <a:cubicBezTo>
                  <a:pt x="11795" y="5003"/>
                  <a:pt x="11817" y="4953"/>
                  <a:pt x="11814" y="4891"/>
                </a:cubicBezTo>
                <a:cubicBezTo>
                  <a:pt x="11812" y="4828"/>
                  <a:pt x="11786" y="4777"/>
                  <a:pt x="11758" y="4778"/>
                </a:cubicBezTo>
                <a:close/>
                <a:moveTo>
                  <a:pt x="11914" y="4778"/>
                </a:moveTo>
                <a:cubicBezTo>
                  <a:pt x="11886" y="4778"/>
                  <a:pt x="11864" y="4830"/>
                  <a:pt x="11867" y="4892"/>
                </a:cubicBezTo>
                <a:cubicBezTo>
                  <a:pt x="11869" y="4955"/>
                  <a:pt x="11895" y="5004"/>
                  <a:pt x="11923" y="5004"/>
                </a:cubicBezTo>
                <a:cubicBezTo>
                  <a:pt x="11952" y="5003"/>
                  <a:pt x="11973" y="4953"/>
                  <a:pt x="11970" y="4891"/>
                </a:cubicBezTo>
                <a:cubicBezTo>
                  <a:pt x="11968" y="4828"/>
                  <a:pt x="11943" y="4777"/>
                  <a:pt x="11914" y="4778"/>
                </a:cubicBezTo>
                <a:close/>
                <a:moveTo>
                  <a:pt x="12070" y="4778"/>
                </a:moveTo>
                <a:cubicBezTo>
                  <a:pt x="12041" y="4778"/>
                  <a:pt x="12020" y="4830"/>
                  <a:pt x="12023" y="4892"/>
                </a:cubicBezTo>
                <a:cubicBezTo>
                  <a:pt x="12026" y="4955"/>
                  <a:pt x="12051" y="5004"/>
                  <a:pt x="12080" y="5004"/>
                </a:cubicBezTo>
                <a:cubicBezTo>
                  <a:pt x="12108" y="5003"/>
                  <a:pt x="12130" y="4953"/>
                  <a:pt x="12127" y="4891"/>
                </a:cubicBezTo>
                <a:cubicBezTo>
                  <a:pt x="12124" y="4828"/>
                  <a:pt x="12099" y="4777"/>
                  <a:pt x="12070" y="4778"/>
                </a:cubicBezTo>
                <a:close/>
                <a:moveTo>
                  <a:pt x="12207" y="4778"/>
                </a:moveTo>
                <a:cubicBezTo>
                  <a:pt x="12178" y="4778"/>
                  <a:pt x="12157" y="4829"/>
                  <a:pt x="12160" y="4892"/>
                </a:cubicBezTo>
                <a:cubicBezTo>
                  <a:pt x="12163" y="4955"/>
                  <a:pt x="12189" y="5004"/>
                  <a:pt x="12217" y="5004"/>
                </a:cubicBezTo>
                <a:cubicBezTo>
                  <a:pt x="12246" y="5003"/>
                  <a:pt x="12267" y="4953"/>
                  <a:pt x="12264" y="4891"/>
                </a:cubicBezTo>
                <a:cubicBezTo>
                  <a:pt x="12261" y="4828"/>
                  <a:pt x="12236" y="4777"/>
                  <a:pt x="12207" y="4778"/>
                </a:cubicBezTo>
                <a:close/>
                <a:moveTo>
                  <a:pt x="12363" y="4778"/>
                </a:moveTo>
                <a:cubicBezTo>
                  <a:pt x="12334" y="4778"/>
                  <a:pt x="12313" y="4830"/>
                  <a:pt x="12316" y="4892"/>
                </a:cubicBezTo>
                <a:cubicBezTo>
                  <a:pt x="12319" y="4955"/>
                  <a:pt x="12345" y="5004"/>
                  <a:pt x="12374" y="5004"/>
                </a:cubicBezTo>
                <a:cubicBezTo>
                  <a:pt x="12402" y="5003"/>
                  <a:pt x="12423" y="4953"/>
                  <a:pt x="12420" y="4891"/>
                </a:cubicBezTo>
                <a:cubicBezTo>
                  <a:pt x="12417" y="4828"/>
                  <a:pt x="12391" y="4777"/>
                  <a:pt x="12363" y="4778"/>
                </a:cubicBezTo>
                <a:close/>
                <a:moveTo>
                  <a:pt x="12500" y="4778"/>
                </a:moveTo>
                <a:cubicBezTo>
                  <a:pt x="12471" y="4778"/>
                  <a:pt x="12451" y="4829"/>
                  <a:pt x="12454" y="4892"/>
                </a:cubicBezTo>
                <a:cubicBezTo>
                  <a:pt x="12457" y="4955"/>
                  <a:pt x="12483" y="5004"/>
                  <a:pt x="12511" y="5004"/>
                </a:cubicBezTo>
                <a:cubicBezTo>
                  <a:pt x="12540" y="5003"/>
                  <a:pt x="12560" y="4953"/>
                  <a:pt x="12557" y="4891"/>
                </a:cubicBezTo>
                <a:cubicBezTo>
                  <a:pt x="12554" y="4828"/>
                  <a:pt x="12528" y="4777"/>
                  <a:pt x="12500" y="4778"/>
                </a:cubicBezTo>
                <a:close/>
                <a:moveTo>
                  <a:pt x="12655" y="4778"/>
                </a:moveTo>
                <a:cubicBezTo>
                  <a:pt x="12627" y="4778"/>
                  <a:pt x="12607" y="4829"/>
                  <a:pt x="12610" y="4892"/>
                </a:cubicBezTo>
                <a:cubicBezTo>
                  <a:pt x="12613" y="4955"/>
                  <a:pt x="12639" y="5004"/>
                  <a:pt x="12668" y="5004"/>
                </a:cubicBezTo>
                <a:cubicBezTo>
                  <a:pt x="12696" y="5003"/>
                  <a:pt x="12717" y="4953"/>
                  <a:pt x="12713" y="4891"/>
                </a:cubicBezTo>
                <a:cubicBezTo>
                  <a:pt x="12710" y="4828"/>
                  <a:pt x="12684" y="4777"/>
                  <a:pt x="12655" y="4778"/>
                </a:cubicBezTo>
                <a:close/>
                <a:moveTo>
                  <a:pt x="12792" y="4778"/>
                </a:moveTo>
                <a:cubicBezTo>
                  <a:pt x="12764" y="4778"/>
                  <a:pt x="12744" y="4829"/>
                  <a:pt x="12747" y="4892"/>
                </a:cubicBezTo>
                <a:cubicBezTo>
                  <a:pt x="12750" y="4955"/>
                  <a:pt x="12776" y="5004"/>
                  <a:pt x="12805" y="5004"/>
                </a:cubicBezTo>
                <a:cubicBezTo>
                  <a:pt x="12834" y="5003"/>
                  <a:pt x="12854" y="4953"/>
                  <a:pt x="12850" y="4891"/>
                </a:cubicBezTo>
                <a:cubicBezTo>
                  <a:pt x="12847" y="4828"/>
                  <a:pt x="12821" y="4777"/>
                  <a:pt x="12792" y="4778"/>
                </a:cubicBezTo>
                <a:close/>
                <a:moveTo>
                  <a:pt x="12949" y="4778"/>
                </a:moveTo>
                <a:cubicBezTo>
                  <a:pt x="12920" y="4778"/>
                  <a:pt x="12900" y="4829"/>
                  <a:pt x="12903" y="4892"/>
                </a:cubicBezTo>
                <a:cubicBezTo>
                  <a:pt x="12907" y="4955"/>
                  <a:pt x="12933" y="5004"/>
                  <a:pt x="12961" y="5004"/>
                </a:cubicBezTo>
                <a:cubicBezTo>
                  <a:pt x="12990" y="5003"/>
                  <a:pt x="13010" y="4953"/>
                  <a:pt x="13007" y="4891"/>
                </a:cubicBezTo>
                <a:cubicBezTo>
                  <a:pt x="13003" y="4828"/>
                  <a:pt x="12977" y="4777"/>
                  <a:pt x="12949" y="4778"/>
                </a:cubicBezTo>
                <a:close/>
                <a:moveTo>
                  <a:pt x="9123" y="4828"/>
                </a:moveTo>
                <a:cubicBezTo>
                  <a:pt x="9095" y="4828"/>
                  <a:pt x="9071" y="4880"/>
                  <a:pt x="9071" y="4943"/>
                </a:cubicBezTo>
                <a:cubicBezTo>
                  <a:pt x="9070" y="5005"/>
                  <a:pt x="9093" y="5055"/>
                  <a:pt x="9122" y="5054"/>
                </a:cubicBezTo>
                <a:cubicBezTo>
                  <a:pt x="9150" y="5054"/>
                  <a:pt x="9174" y="5002"/>
                  <a:pt x="9174" y="4939"/>
                </a:cubicBezTo>
                <a:cubicBezTo>
                  <a:pt x="9175" y="4877"/>
                  <a:pt x="9152" y="4827"/>
                  <a:pt x="9123" y="4828"/>
                </a:cubicBezTo>
                <a:close/>
                <a:moveTo>
                  <a:pt x="9260" y="4828"/>
                </a:moveTo>
                <a:cubicBezTo>
                  <a:pt x="9232" y="4828"/>
                  <a:pt x="9208" y="4880"/>
                  <a:pt x="9208" y="4943"/>
                </a:cubicBezTo>
                <a:cubicBezTo>
                  <a:pt x="9207" y="5005"/>
                  <a:pt x="9230" y="5055"/>
                  <a:pt x="9259" y="5054"/>
                </a:cubicBezTo>
                <a:cubicBezTo>
                  <a:pt x="9288" y="5054"/>
                  <a:pt x="9311" y="5002"/>
                  <a:pt x="9311" y="4939"/>
                </a:cubicBezTo>
                <a:cubicBezTo>
                  <a:pt x="9311" y="4877"/>
                  <a:pt x="9289" y="4827"/>
                  <a:pt x="9260" y="4828"/>
                </a:cubicBezTo>
                <a:close/>
                <a:moveTo>
                  <a:pt x="9416" y="4828"/>
                </a:moveTo>
                <a:cubicBezTo>
                  <a:pt x="9388" y="4828"/>
                  <a:pt x="9364" y="4880"/>
                  <a:pt x="9364" y="4943"/>
                </a:cubicBezTo>
                <a:cubicBezTo>
                  <a:pt x="9364" y="5005"/>
                  <a:pt x="9387" y="5055"/>
                  <a:pt x="9416" y="5054"/>
                </a:cubicBezTo>
                <a:cubicBezTo>
                  <a:pt x="9444" y="5054"/>
                  <a:pt x="9467" y="5002"/>
                  <a:pt x="9467" y="4939"/>
                </a:cubicBezTo>
                <a:cubicBezTo>
                  <a:pt x="9468" y="4877"/>
                  <a:pt x="9445" y="4827"/>
                  <a:pt x="9416" y="4828"/>
                </a:cubicBezTo>
                <a:close/>
                <a:moveTo>
                  <a:pt x="9553" y="4828"/>
                </a:moveTo>
                <a:cubicBezTo>
                  <a:pt x="9524" y="4828"/>
                  <a:pt x="9501" y="4880"/>
                  <a:pt x="9501" y="4943"/>
                </a:cubicBezTo>
                <a:cubicBezTo>
                  <a:pt x="9501" y="5005"/>
                  <a:pt x="9524" y="5055"/>
                  <a:pt x="9553" y="5054"/>
                </a:cubicBezTo>
                <a:cubicBezTo>
                  <a:pt x="9582" y="5054"/>
                  <a:pt x="9604" y="5002"/>
                  <a:pt x="9604" y="4939"/>
                </a:cubicBezTo>
                <a:cubicBezTo>
                  <a:pt x="9604" y="4877"/>
                  <a:pt x="9582" y="4827"/>
                  <a:pt x="9553" y="4828"/>
                </a:cubicBezTo>
                <a:close/>
                <a:moveTo>
                  <a:pt x="9709" y="4828"/>
                </a:moveTo>
                <a:cubicBezTo>
                  <a:pt x="9680" y="4828"/>
                  <a:pt x="9657" y="4880"/>
                  <a:pt x="9657" y="4943"/>
                </a:cubicBezTo>
                <a:cubicBezTo>
                  <a:pt x="9658" y="5005"/>
                  <a:pt x="9681" y="5055"/>
                  <a:pt x="9709" y="5054"/>
                </a:cubicBezTo>
                <a:cubicBezTo>
                  <a:pt x="9738" y="5054"/>
                  <a:pt x="9761" y="5002"/>
                  <a:pt x="9761" y="4939"/>
                </a:cubicBezTo>
                <a:cubicBezTo>
                  <a:pt x="9760" y="4877"/>
                  <a:pt x="9737" y="4827"/>
                  <a:pt x="9709" y="4828"/>
                </a:cubicBezTo>
                <a:close/>
                <a:moveTo>
                  <a:pt x="10743" y="4828"/>
                </a:moveTo>
                <a:cubicBezTo>
                  <a:pt x="10715" y="4828"/>
                  <a:pt x="10692" y="4880"/>
                  <a:pt x="10694" y="4943"/>
                </a:cubicBezTo>
                <a:cubicBezTo>
                  <a:pt x="10695" y="5005"/>
                  <a:pt x="10719" y="5055"/>
                  <a:pt x="10748" y="5054"/>
                </a:cubicBezTo>
                <a:cubicBezTo>
                  <a:pt x="10777" y="5054"/>
                  <a:pt x="10799" y="5002"/>
                  <a:pt x="10797" y="4939"/>
                </a:cubicBezTo>
                <a:cubicBezTo>
                  <a:pt x="10796" y="4877"/>
                  <a:pt x="10772" y="4827"/>
                  <a:pt x="10743" y="4828"/>
                </a:cubicBezTo>
                <a:close/>
                <a:moveTo>
                  <a:pt x="10900" y="4828"/>
                </a:moveTo>
                <a:cubicBezTo>
                  <a:pt x="10871" y="4828"/>
                  <a:pt x="10849" y="4880"/>
                  <a:pt x="10850" y="4943"/>
                </a:cubicBezTo>
                <a:cubicBezTo>
                  <a:pt x="10851" y="5005"/>
                  <a:pt x="10876" y="5055"/>
                  <a:pt x="10904" y="5054"/>
                </a:cubicBezTo>
                <a:cubicBezTo>
                  <a:pt x="10933" y="5054"/>
                  <a:pt x="10955" y="5004"/>
                  <a:pt x="10954" y="4941"/>
                </a:cubicBezTo>
                <a:cubicBezTo>
                  <a:pt x="10952" y="4878"/>
                  <a:pt x="10928" y="4827"/>
                  <a:pt x="10900" y="4828"/>
                </a:cubicBezTo>
                <a:close/>
                <a:moveTo>
                  <a:pt x="11036" y="4828"/>
                </a:moveTo>
                <a:cubicBezTo>
                  <a:pt x="11007" y="4828"/>
                  <a:pt x="10985" y="4880"/>
                  <a:pt x="10987" y="4943"/>
                </a:cubicBezTo>
                <a:cubicBezTo>
                  <a:pt x="10988" y="5005"/>
                  <a:pt x="11013" y="5055"/>
                  <a:pt x="11042" y="5054"/>
                </a:cubicBezTo>
                <a:cubicBezTo>
                  <a:pt x="11071" y="5054"/>
                  <a:pt x="11092" y="5002"/>
                  <a:pt x="11091" y="4939"/>
                </a:cubicBezTo>
                <a:cubicBezTo>
                  <a:pt x="11089" y="4877"/>
                  <a:pt x="11064" y="4827"/>
                  <a:pt x="11036" y="4828"/>
                </a:cubicBezTo>
                <a:close/>
                <a:moveTo>
                  <a:pt x="11192" y="4828"/>
                </a:moveTo>
                <a:cubicBezTo>
                  <a:pt x="11164" y="4828"/>
                  <a:pt x="11142" y="4880"/>
                  <a:pt x="11143" y="4943"/>
                </a:cubicBezTo>
                <a:cubicBezTo>
                  <a:pt x="11145" y="5005"/>
                  <a:pt x="11170" y="5055"/>
                  <a:pt x="11198" y="5054"/>
                </a:cubicBezTo>
                <a:cubicBezTo>
                  <a:pt x="11227" y="5054"/>
                  <a:pt x="11249" y="5004"/>
                  <a:pt x="11247" y="4941"/>
                </a:cubicBezTo>
                <a:cubicBezTo>
                  <a:pt x="11245" y="4878"/>
                  <a:pt x="11221" y="4827"/>
                  <a:pt x="11192" y="4828"/>
                </a:cubicBezTo>
                <a:close/>
                <a:moveTo>
                  <a:pt x="11328" y="4828"/>
                </a:moveTo>
                <a:cubicBezTo>
                  <a:pt x="11300" y="4828"/>
                  <a:pt x="11278" y="4880"/>
                  <a:pt x="11280" y="4943"/>
                </a:cubicBezTo>
                <a:cubicBezTo>
                  <a:pt x="11282" y="5005"/>
                  <a:pt x="11307" y="5055"/>
                  <a:pt x="11336" y="5054"/>
                </a:cubicBezTo>
                <a:cubicBezTo>
                  <a:pt x="11364" y="5054"/>
                  <a:pt x="11386" y="5004"/>
                  <a:pt x="11384" y="4941"/>
                </a:cubicBezTo>
                <a:cubicBezTo>
                  <a:pt x="11382" y="4878"/>
                  <a:pt x="11357" y="4827"/>
                  <a:pt x="11328" y="4828"/>
                </a:cubicBezTo>
                <a:close/>
                <a:moveTo>
                  <a:pt x="11485" y="4828"/>
                </a:moveTo>
                <a:cubicBezTo>
                  <a:pt x="11456" y="4828"/>
                  <a:pt x="11435" y="4880"/>
                  <a:pt x="11437" y="4943"/>
                </a:cubicBezTo>
                <a:cubicBezTo>
                  <a:pt x="11439" y="5005"/>
                  <a:pt x="11463" y="5055"/>
                  <a:pt x="11492" y="5054"/>
                </a:cubicBezTo>
                <a:cubicBezTo>
                  <a:pt x="11521" y="5054"/>
                  <a:pt x="11543" y="5004"/>
                  <a:pt x="11540" y="4941"/>
                </a:cubicBezTo>
                <a:cubicBezTo>
                  <a:pt x="11538" y="4878"/>
                  <a:pt x="11513" y="4827"/>
                  <a:pt x="11485" y="4828"/>
                </a:cubicBezTo>
                <a:close/>
                <a:moveTo>
                  <a:pt x="8362" y="4878"/>
                </a:moveTo>
                <a:cubicBezTo>
                  <a:pt x="8334" y="4879"/>
                  <a:pt x="8310" y="4929"/>
                  <a:pt x="8308" y="4991"/>
                </a:cubicBezTo>
                <a:cubicBezTo>
                  <a:pt x="8307" y="5054"/>
                  <a:pt x="8329" y="5105"/>
                  <a:pt x="8358" y="5104"/>
                </a:cubicBezTo>
                <a:cubicBezTo>
                  <a:pt x="8387" y="5104"/>
                  <a:pt x="8411" y="5052"/>
                  <a:pt x="8412" y="4990"/>
                </a:cubicBezTo>
                <a:cubicBezTo>
                  <a:pt x="8413" y="4927"/>
                  <a:pt x="8391" y="4878"/>
                  <a:pt x="8362" y="4878"/>
                </a:cubicBezTo>
                <a:close/>
                <a:moveTo>
                  <a:pt x="8519" y="4878"/>
                </a:moveTo>
                <a:cubicBezTo>
                  <a:pt x="8490" y="4879"/>
                  <a:pt x="8466" y="4929"/>
                  <a:pt x="8465" y="4991"/>
                </a:cubicBezTo>
                <a:cubicBezTo>
                  <a:pt x="8464" y="5054"/>
                  <a:pt x="8486" y="5105"/>
                  <a:pt x="8515" y="5104"/>
                </a:cubicBezTo>
                <a:cubicBezTo>
                  <a:pt x="8544" y="5104"/>
                  <a:pt x="8568" y="5052"/>
                  <a:pt x="8569" y="4990"/>
                </a:cubicBezTo>
                <a:cubicBezTo>
                  <a:pt x="8570" y="4927"/>
                  <a:pt x="8547" y="4878"/>
                  <a:pt x="8519" y="4878"/>
                </a:cubicBezTo>
                <a:close/>
                <a:moveTo>
                  <a:pt x="8674" y="4878"/>
                </a:moveTo>
                <a:cubicBezTo>
                  <a:pt x="8646" y="4879"/>
                  <a:pt x="8622" y="4930"/>
                  <a:pt x="8621" y="4993"/>
                </a:cubicBezTo>
                <a:cubicBezTo>
                  <a:pt x="8620" y="5055"/>
                  <a:pt x="8643" y="5105"/>
                  <a:pt x="8671" y="5104"/>
                </a:cubicBezTo>
                <a:cubicBezTo>
                  <a:pt x="8700" y="5104"/>
                  <a:pt x="8724" y="5052"/>
                  <a:pt x="8725" y="4990"/>
                </a:cubicBezTo>
                <a:cubicBezTo>
                  <a:pt x="8726" y="4927"/>
                  <a:pt x="8703" y="4878"/>
                  <a:pt x="8674" y="4878"/>
                </a:cubicBezTo>
                <a:close/>
                <a:moveTo>
                  <a:pt x="8811" y="4878"/>
                </a:moveTo>
                <a:cubicBezTo>
                  <a:pt x="8783" y="4879"/>
                  <a:pt x="8759" y="4930"/>
                  <a:pt x="8758" y="4993"/>
                </a:cubicBezTo>
                <a:cubicBezTo>
                  <a:pt x="8757" y="5055"/>
                  <a:pt x="8780" y="5105"/>
                  <a:pt x="8808" y="5104"/>
                </a:cubicBezTo>
                <a:cubicBezTo>
                  <a:pt x="8837" y="5104"/>
                  <a:pt x="8861" y="5052"/>
                  <a:pt x="8862" y="4990"/>
                </a:cubicBezTo>
                <a:cubicBezTo>
                  <a:pt x="8863" y="4927"/>
                  <a:pt x="8840" y="4878"/>
                  <a:pt x="8811" y="4878"/>
                </a:cubicBezTo>
                <a:close/>
                <a:moveTo>
                  <a:pt x="8968" y="4878"/>
                </a:moveTo>
                <a:cubicBezTo>
                  <a:pt x="8939" y="4879"/>
                  <a:pt x="8915" y="4930"/>
                  <a:pt x="8915" y="4993"/>
                </a:cubicBezTo>
                <a:cubicBezTo>
                  <a:pt x="8914" y="5055"/>
                  <a:pt x="8937" y="5105"/>
                  <a:pt x="8965" y="5104"/>
                </a:cubicBezTo>
                <a:cubicBezTo>
                  <a:pt x="8994" y="5104"/>
                  <a:pt x="9018" y="5052"/>
                  <a:pt x="9018" y="4990"/>
                </a:cubicBezTo>
                <a:cubicBezTo>
                  <a:pt x="9019" y="4927"/>
                  <a:pt x="8996" y="4878"/>
                  <a:pt x="8968" y="4878"/>
                </a:cubicBezTo>
                <a:close/>
                <a:moveTo>
                  <a:pt x="3349" y="4928"/>
                </a:moveTo>
                <a:cubicBezTo>
                  <a:pt x="3320" y="4929"/>
                  <a:pt x="3292" y="4979"/>
                  <a:pt x="3285" y="5042"/>
                </a:cubicBezTo>
                <a:cubicBezTo>
                  <a:pt x="3279" y="5104"/>
                  <a:pt x="3297" y="5154"/>
                  <a:pt x="3326" y="5153"/>
                </a:cubicBezTo>
                <a:cubicBezTo>
                  <a:pt x="3354" y="5153"/>
                  <a:pt x="3383" y="5102"/>
                  <a:pt x="3389" y="5040"/>
                </a:cubicBezTo>
                <a:cubicBezTo>
                  <a:pt x="3396" y="4978"/>
                  <a:pt x="3377" y="4928"/>
                  <a:pt x="3349" y="4928"/>
                </a:cubicBezTo>
                <a:close/>
                <a:moveTo>
                  <a:pt x="3505" y="4928"/>
                </a:moveTo>
                <a:cubicBezTo>
                  <a:pt x="3477" y="4929"/>
                  <a:pt x="3448" y="4979"/>
                  <a:pt x="3442" y="5042"/>
                </a:cubicBezTo>
                <a:cubicBezTo>
                  <a:pt x="3435" y="5104"/>
                  <a:pt x="3453" y="5154"/>
                  <a:pt x="3482" y="5153"/>
                </a:cubicBezTo>
                <a:cubicBezTo>
                  <a:pt x="3511" y="5153"/>
                  <a:pt x="3539" y="5102"/>
                  <a:pt x="3546" y="5040"/>
                </a:cubicBezTo>
                <a:cubicBezTo>
                  <a:pt x="3552" y="4978"/>
                  <a:pt x="3534" y="4928"/>
                  <a:pt x="3505" y="4928"/>
                </a:cubicBezTo>
                <a:close/>
                <a:moveTo>
                  <a:pt x="3642" y="4928"/>
                </a:moveTo>
                <a:cubicBezTo>
                  <a:pt x="3613" y="4929"/>
                  <a:pt x="3585" y="4979"/>
                  <a:pt x="3579" y="5042"/>
                </a:cubicBezTo>
                <a:cubicBezTo>
                  <a:pt x="3572" y="5104"/>
                  <a:pt x="3590" y="5154"/>
                  <a:pt x="3619" y="5153"/>
                </a:cubicBezTo>
                <a:cubicBezTo>
                  <a:pt x="3648" y="5153"/>
                  <a:pt x="3676" y="5102"/>
                  <a:pt x="3682" y="5040"/>
                </a:cubicBezTo>
                <a:cubicBezTo>
                  <a:pt x="3689" y="4978"/>
                  <a:pt x="3670" y="4928"/>
                  <a:pt x="3642" y="4928"/>
                </a:cubicBezTo>
                <a:close/>
                <a:moveTo>
                  <a:pt x="3798" y="4928"/>
                </a:moveTo>
                <a:cubicBezTo>
                  <a:pt x="3769" y="4929"/>
                  <a:pt x="3741" y="4979"/>
                  <a:pt x="3735" y="5042"/>
                </a:cubicBezTo>
                <a:cubicBezTo>
                  <a:pt x="3729" y="5104"/>
                  <a:pt x="3747" y="5154"/>
                  <a:pt x="3776" y="5153"/>
                </a:cubicBezTo>
                <a:cubicBezTo>
                  <a:pt x="3805" y="5153"/>
                  <a:pt x="3832" y="5102"/>
                  <a:pt x="3838" y="5040"/>
                </a:cubicBezTo>
                <a:cubicBezTo>
                  <a:pt x="3844" y="4978"/>
                  <a:pt x="3826" y="4928"/>
                  <a:pt x="3798" y="4928"/>
                </a:cubicBezTo>
                <a:close/>
                <a:moveTo>
                  <a:pt x="3954" y="4928"/>
                </a:moveTo>
                <a:cubicBezTo>
                  <a:pt x="3925" y="4929"/>
                  <a:pt x="3897" y="4979"/>
                  <a:pt x="3891" y="5042"/>
                </a:cubicBezTo>
                <a:cubicBezTo>
                  <a:pt x="3885" y="5104"/>
                  <a:pt x="3904" y="5154"/>
                  <a:pt x="3932" y="5153"/>
                </a:cubicBezTo>
                <a:cubicBezTo>
                  <a:pt x="3961" y="5153"/>
                  <a:pt x="3989" y="5102"/>
                  <a:pt x="3995" y="5040"/>
                </a:cubicBezTo>
                <a:cubicBezTo>
                  <a:pt x="4000" y="4978"/>
                  <a:pt x="3982" y="4928"/>
                  <a:pt x="3954" y="4928"/>
                </a:cubicBezTo>
                <a:close/>
                <a:moveTo>
                  <a:pt x="4091" y="4928"/>
                </a:moveTo>
                <a:cubicBezTo>
                  <a:pt x="4062" y="4929"/>
                  <a:pt x="4034" y="4979"/>
                  <a:pt x="4028" y="5042"/>
                </a:cubicBezTo>
                <a:cubicBezTo>
                  <a:pt x="4022" y="5104"/>
                  <a:pt x="4041" y="5154"/>
                  <a:pt x="4070" y="5153"/>
                </a:cubicBezTo>
                <a:cubicBezTo>
                  <a:pt x="4098" y="5153"/>
                  <a:pt x="4126" y="5102"/>
                  <a:pt x="4131" y="5040"/>
                </a:cubicBezTo>
                <a:cubicBezTo>
                  <a:pt x="4137" y="4978"/>
                  <a:pt x="4119" y="4928"/>
                  <a:pt x="4091" y="4928"/>
                </a:cubicBezTo>
                <a:close/>
                <a:moveTo>
                  <a:pt x="4246" y="4928"/>
                </a:moveTo>
                <a:cubicBezTo>
                  <a:pt x="4218" y="4929"/>
                  <a:pt x="4190" y="4979"/>
                  <a:pt x="4185" y="5042"/>
                </a:cubicBezTo>
                <a:cubicBezTo>
                  <a:pt x="4179" y="5104"/>
                  <a:pt x="4197" y="5154"/>
                  <a:pt x="4226" y="5153"/>
                </a:cubicBezTo>
                <a:cubicBezTo>
                  <a:pt x="4255" y="5153"/>
                  <a:pt x="4282" y="5102"/>
                  <a:pt x="4288" y="5040"/>
                </a:cubicBezTo>
                <a:cubicBezTo>
                  <a:pt x="4293" y="4978"/>
                  <a:pt x="4275" y="4928"/>
                  <a:pt x="4246" y="4928"/>
                </a:cubicBezTo>
                <a:close/>
                <a:moveTo>
                  <a:pt x="4383" y="4928"/>
                </a:moveTo>
                <a:cubicBezTo>
                  <a:pt x="4354" y="4929"/>
                  <a:pt x="4327" y="4979"/>
                  <a:pt x="4321" y="5042"/>
                </a:cubicBezTo>
                <a:cubicBezTo>
                  <a:pt x="4316" y="5104"/>
                  <a:pt x="4334" y="5154"/>
                  <a:pt x="4363" y="5153"/>
                </a:cubicBezTo>
                <a:cubicBezTo>
                  <a:pt x="4392" y="5153"/>
                  <a:pt x="4419" y="5102"/>
                  <a:pt x="4425" y="5040"/>
                </a:cubicBezTo>
                <a:cubicBezTo>
                  <a:pt x="4430" y="4978"/>
                  <a:pt x="4411" y="4928"/>
                  <a:pt x="4383" y="4928"/>
                </a:cubicBezTo>
                <a:close/>
                <a:moveTo>
                  <a:pt x="4539" y="4928"/>
                </a:moveTo>
                <a:cubicBezTo>
                  <a:pt x="4510" y="4929"/>
                  <a:pt x="4483" y="4979"/>
                  <a:pt x="4477" y="5042"/>
                </a:cubicBezTo>
                <a:cubicBezTo>
                  <a:pt x="4472" y="5104"/>
                  <a:pt x="4491" y="5154"/>
                  <a:pt x="4520" y="5153"/>
                </a:cubicBezTo>
                <a:cubicBezTo>
                  <a:pt x="4549" y="5153"/>
                  <a:pt x="4576" y="5102"/>
                  <a:pt x="4581" y="5040"/>
                </a:cubicBezTo>
                <a:cubicBezTo>
                  <a:pt x="4586" y="4978"/>
                  <a:pt x="4568" y="4928"/>
                  <a:pt x="4539" y="4928"/>
                </a:cubicBezTo>
                <a:close/>
                <a:moveTo>
                  <a:pt x="5124" y="4928"/>
                </a:moveTo>
                <a:cubicBezTo>
                  <a:pt x="5096" y="4929"/>
                  <a:pt x="5068" y="4979"/>
                  <a:pt x="5064" y="5042"/>
                </a:cubicBezTo>
                <a:cubicBezTo>
                  <a:pt x="5059" y="5104"/>
                  <a:pt x="5079" y="5154"/>
                  <a:pt x="5107" y="5153"/>
                </a:cubicBezTo>
                <a:cubicBezTo>
                  <a:pt x="5136" y="5153"/>
                  <a:pt x="5163" y="5102"/>
                  <a:pt x="5168" y="5040"/>
                </a:cubicBezTo>
                <a:cubicBezTo>
                  <a:pt x="5172" y="4978"/>
                  <a:pt x="5153" y="4928"/>
                  <a:pt x="5124" y="4928"/>
                </a:cubicBezTo>
                <a:close/>
                <a:moveTo>
                  <a:pt x="5280" y="4928"/>
                </a:moveTo>
                <a:cubicBezTo>
                  <a:pt x="5251" y="4929"/>
                  <a:pt x="5225" y="4979"/>
                  <a:pt x="5220" y="5042"/>
                </a:cubicBezTo>
                <a:cubicBezTo>
                  <a:pt x="5216" y="5104"/>
                  <a:pt x="5235" y="5154"/>
                  <a:pt x="5264" y="5153"/>
                </a:cubicBezTo>
                <a:cubicBezTo>
                  <a:pt x="5293" y="5153"/>
                  <a:pt x="5320" y="5102"/>
                  <a:pt x="5324" y="5040"/>
                </a:cubicBezTo>
                <a:cubicBezTo>
                  <a:pt x="5328" y="4978"/>
                  <a:pt x="5309" y="4928"/>
                  <a:pt x="5280" y="4928"/>
                </a:cubicBezTo>
                <a:close/>
                <a:moveTo>
                  <a:pt x="1145" y="4979"/>
                </a:moveTo>
                <a:cubicBezTo>
                  <a:pt x="1117" y="4979"/>
                  <a:pt x="1086" y="5030"/>
                  <a:pt x="1077" y="5092"/>
                </a:cubicBezTo>
                <a:cubicBezTo>
                  <a:pt x="1068" y="5154"/>
                  <a:pt x="1085" y="5204"/>
                  <a:pt x="1113" y="5203"/>
                </a:cubicBezTo>
                <a:cubicBezTo>
                  <a:pt x="1142" y="5203"/>
                  <a:pt x="1172" y="5152"/>
                  <a:pt x="1181" y="5090"/>
                </a:cubicBezTo>
                <a:cubicBezTo>
                  <a:pt x="1190" y="5028"/>
                  <a:pt x="1174" y="4978"/>
                  <a:pt x="1145" y="4979"/>
                </a:cubicBezTo>
                <a:close/>
                <a:moveTo>
                  <a:pt x="1282" y="4979"/>
                </a:moveTo>
                <a:cubicBezTo>
                  <a:pt x="1253" y="4979"/>
                  <a:pt x="1223" y="5030"/>
                  <a:pt x="1214" y="5092"/>
                </a:cubicBezTo>
                <a:cubicBezTo>
                  <a:pt x="1205" y="5154"/>
                  <a:pt x="1222" y="5204"/>
                  <a:pt x="1250" y="5203"/>
                </a:cubicBezTo>
                <a:cubicBezTo>
                  <a:pt x="1279" y="5203"/>
                  <a:pt x="1309" y="5152"/>
                  <a:pt x="1317" y="5090"/>
                </a:cubicBezTo>
                <a:cubicBezTo>
                  <a:pt x="1326" y="5028"/>
                  <a:pt x="1311" y="4978"/>
                  <a:pt x="1282" y="4979"/>
                </a:cubicBezTo>
                <a:close/>
                <a:moveTo>
                  <a:pt x="1438" y="4979"/>
                </a:moveTo>
                <a:cubicBezTo>
                  <a:pt x="1409" y="4979"/>
                  <a:pt x="1379" y="5030"/>
                  <a:pt x="1371" y="5092"/>
                </a:cubicBezTo>
                <a:cubicBezTo>
                  <a:pt x="1362" y="5154"/>
                  <a:pt x="1378" y="5204"/>
                  <a:pt x="1407" y="5203"/>
                </a:cubicBezTo>
                <a:cubicBezTo>
                  <a:pt x="1435" y="5203"/>
                  <a:pt x="1465" y="5152"/>
                  <a:pt x="1474" y="5090"/>
                </a:cubicBezTo>
                <a:cubicBezTo>
                  <a:pt x="1482" y="5028"/>
                  <a:pt x="1466" y="4978"/>
                  <a:pt x="1438" y="4979"/>
                </a:cubicBezTo>
                <a:close/>
                <a:moveTo>
                  <a:pt x="1594" y="4979"/>
                </a:moveTo>
                <a:cubicBezTo>
                  <a:pt x="1565" y="4979"/>
                  <a:pt x="1536" y="5030"/>
                  <a:pt x="1527" y="5092"/>
                </a:cubicBezTo>
                <a:cubicBezTo>
                  <a:pt x="1519" y="5154"/>
                  <a:pt x="1535" y="5204"/>
                  <a:pt x="1564" y="5203"/>
                </a:cubicBezTo>
                <a:cubicBezTo>
                  <a:pt x="1592" y="5203"/>
                  <a:pt x="1622" y="5152"/>
                  <a:pt x="1630" y="5090"/>
                </a:cubicBezTo>
                <a:cubicBezTo>
                  <a:pt x="1639" y="5028"/>
                  <a:pt x="1622" y="4978"/>
                  <a:pt x="1594" y="4979"/>
                </a:cubicBezTo>
                <a:close/>
                <a:moveTo>
                  <a:pt x="1730" y="4979"/>
                </a:moveTo>
                <a:cubicBezTo>
                  <a:pt x="1702" y="4979"/>
                  <a:pt x="1672" y="5030"/>
                  <a:pt x="1664" y="5092"/>
                </a:cubicBezTo>
                <a:cubicBezTo>
                  <a:pt x="1656" y="5154"/>
                  <a:pt x="1672" y="5204"/>
                  <a:pt x="1701" y="5203"/>
                </a:cubicBezTo>
                <a:cubicBezTo>
                  <a:pt x="1729" y="5203"/>
                  <a:pt x="1759" y="5152"/>
                  <a:pt x="1767" y="5090"/>
                </a:cubicBezTo>
                <a:cubicBezTo>
                  <a:pt x="1775" y="5028"/>
                  <a:pt x="1759" y="4978"/>
                  <a:pt x="1730" y="4979"/>
                </a:cubicBezTo>
                <a:close/>
                <a:moveTo>
                  <a:pt x="1886" y="4979"/>
                </a:moveTo>
                <a:cubicBezTo>
                  <a:pt x="1858" y="4979"/>
                  <a:pt x="1828" y="5030"/>
                  <a:pt x="1820" y="5092"/>
                </a:cubicBezTo>
                <a:cubicBezTo>
                  <a:pt x="1812" y="5154"/>
                  <a:pt x="1828" y="5204"/>
                  <a:pt x="1857" y="5203"/>
                </a:cubicBezTo>
                <a:cubicBezTo>
                  <a:pt x="1886" y="5203"/>
                  <a:pt x="1915" y="5152"/>
                  <a:pt x="1924" y="5090"/>
                </a:cubicBezTo>
                <a:cubicBezTo>
                  <a:pt x="1932" y="5028"/>
                  <a:pt x="1915" y="4978"/>
                  <a:pt x="1886" y="4979"/>
                </a:cubicBezTo>
                <a:close/>
                <a:moveTo>
                  <a:pt x="2023" y="4979"/>
                </a:moveTo>
                <a:cubicBezTo>
                  <a:pt x="1995" y="4979"/>
                  <a:pt x="1965" y="5030"/>
                  <a:pt x="1957" y="5092"/>
                </a:cubicBezTo>
                <a:cubicBezTo>
                  <a:pt x="1949" y="5154"/>
                  <a:pt x="1966" y="5204"/>
                  <a:pt x="1994" y="5203"/>
                </a:cubicBezTo>
                <a:cubicBezTo>
                  <a:pt x="2023" y="5203"/>
                  <a:pt x="2052" y="5152"/>
                  <a:pt x="2060" y="5090"/>
                </a:cubicBezTo>
                <a:cubicBezTo>
                  <a:pt x="2068" y="5028"/>
                  <a:pt x="2052" y="4978"/>
                  <a:pt x="2023" y="4979"/>
                </a:cubicBezTo>
                <a:close/>
                <a:moveTo>
                  <a:pt x="2179" y="4979"/>
                </a:moveTo>
                <a:cubicBezTo>
                  <a:pt x="2150" y="4979"/>
                  <a:pt x="2121" y="5030"/>
                  <a:pt x="2113" y="5092"/>
                </a:cubicBezTo>
                <a:cubicBezTo>
                  <a:pt x="2105" y="5154"/>
                  <a:pt x="2122" y="5204"/>
                  <a:pt x="2151" y="5203"/>
                </a:cubicBezTo>
                <a:cubicBezTo>
                  <a:pt x="2179" y="5203"/>
                  <a:pt x="2209" y="5152"/>
                  <a:pt x="2217" y="5090"/>
                </a:cubicBezTo>
                <a:cubicBezTo>
                  <a:pt x="2225" y="5028"/>
                  <a:pt x="2207" y="4978"/>
                  <a:pt x="2179" y="4979"/>
                </a:cubicBezTo>
                <a:close/>
                <a:moveTo>
                  <a:pt x="2335" y="4979"/>
                </a:moveTo>
                <a:cubicBezTo>
                  <a:pt x="2306" y="4979"/>
                  <a:pt x="2277" y="5030"/>
                  <a:pt x="2269" y="5092"/>
                </a:cubicBezTo>
                <a:cubicBezTo>
                  <a:pt x="2262" y="5154"/>
                  <a:pt x="2279" y="5204"/>
                  <a:pt x="2307" y="5203"/>
                </a:cubicBezTo>
                <a:cubicBezTo>
                  <a:pt x="2336" y="5203"/>
                  <a:pt x="2366" y="5152"/>
                  <a:pt x="2373" y="5090"/>
                </a:cubicBezTo>
                <a:cubicBezTo>
                  <a:pt x="2381" y="5028"/>
                  <a:pt x="2363" y="4978"/>
                  <a:pt x="2335" y="4979"/>
                </a:cubicBezTo>
                <a:close/>
                <a:moveTo>
                  <a:pt x="2472" y="4979"/>
                </a:moveTo>
                <a:cubicBezTo>
                  <a:pt x="2443" y="4979"/>
                  <a:pt x="2414" y="5030"/>
                  <a:pt x="2406" y="5092"/>
                </a:cubicBezTo>
                <a:cubicBezTo>
                  <a:pt x="2399" y="5154"/>
                  <a:pt x="2416" y="5204"/>
                  <a:pt x="2445" y="5203"/>
                </a:cubicBezTo>
                <a:cubicBezTo>
                  <a:pt x="2473" y="5203"/>
                  <a:pt x="2502" y="5152"/>
                  <a:pt x="2509" y="5090"/>
                </a:cubicBezTo>
                <a:cubicBezTo>
                  <a:pt x="2517" y="5028"/>
                  <a:pt x="2500" y="4978"/>
                  <a:pt x="2472" y="4979"/>
                </a:cubicBezTo>
                <a:close/>
                <a:moveTo>
                  <a:pt x="2627" y="4979"/>
                </a:moveTo>
                <a:cubicBezTo>
                  <a:pt x="2599" y="4979"/>
                  <a:pt x="2570" y="5030"/>
                  <a:pt x="2563" y="5092"/>
                </a:cubicBezTo>
                <a:cubicBezTo>
                  <a:pt x="2555" y="5154"/>
                  <a:pt x="2572" y="5204"/>
                  <a:pt x="2601" y="5203"/>
                </a:cubicBezTo>
                <a:cubicBezTo>
                  <a:pt x="2630" y="5203"/>
                  <a:pt x="2659" y="5152"/>
                  <a:pt x="2666" y="5090"/>
                </a:cubicBezTo>
                <a:cubicBezTo>
                  <a:pt x="2673" y="5028"/>
                  <a:pt x="2656" y="4978"/>
                  <a:pt x="2627" y="4979"/>
                </a:cubicBezTo>
                <a:close/>
                <a:moveTo>
                  <a:pt x="2764" y="4979"/>
                </a:moveTo>
                <a:cubicBezTo>
                  <a:pt x="2736" y="4979"/>
                  <a:pt x="2707" y="5030"/>
                  <a:pt x="2699" y="5092"/>
                </a:cubicBezTo>
                <a:cubicBezTo>
                  <a:pt x="2692" y="5154"/>
                  <a:pt x="2709" y="5204"/>
                  <a:pt x="2738" y="5203"/>
                </a:cubicBezTo>
                <a:cubicBezTo>
                  <a:pt x="2767" y="5203"/>
                  <a:pt x="2796" y="5152"/>
                  <a:pt x="2803" y="5090"/>
                </a:cubicBezTo>
                <a:cubicBezTo>
                  <a:pt x="2810" y="5028"/>
                  <a:pt x="2793" y="4978"/>
                  <a:pt x="2764" y="4979"/>
                </a:cubicBezTo>
                <a:close/>
                <a:moveTo>
                  <a:pt x="2920" y="4979"/>
                </a:moveTo>
                <a:cubicBezTo>
                  <a:pt x="2891" y="4979"/>
                  <a:pt x="2863" y="5030"/>
                  <a:pt x="2856" y="5092"/>
                </a:cubicBezTo>
                <a:cubicBezTo>
                  <a:pt x="2849" y="5154"/>
                  <a:pt x="2866" y="5204"/>
                  <a:pt x="2895" y="5203"/>
                </a:cubicBezTo>
                <a:cubicBezTo>
                  <a:pt x="2924" y="5203"/>
                  <a:pt x="2952" y="5152"/>
                  <a:pt x="2959" y="5090"/>
                </a:cubicBezTo>
                <a:cubicBezTo>
                  <a:pt x="2966" y="5028"/>
                  <a:pt x="2949" y="4978"/>
                  <a:pt x="2920" y="4979"/>
                </a:cubicBezTo>
                <a:close/>
                <a:moveTo>
                  <a:pt x="3076" y="4979"/>
                </a:moveTo>
                <a:cubicBezTo>
                  <a:pt x="3047" y="4979"/>
                  <a:pt x="3019" y="5030"/>
                  <a:pt x="3012" y="5092"/>
                </a:cubicBezTo>
                <a:cubicBezTo>
                  <a:pt x="3005" y="5154"/>
                  <a:pt x="3023" y="5204"/>
                  <a:pt x="3051" y="5203"/>
                </a:cubicBezTo>
                <a:cubicBezTo>
                  <a:pt x="3080" y="5203"/>
                  <a:pt x="3109" y="5152"/>
                  <a:pt x="3115" y="5090"/>
                </a:cubicBezTo>
                <a:cubicBezTo>
                  <a:pt x="3122" y="5028"/>
                  <a:pt x="3104" y="4978"/>
                  <a:pt x="3076" y="4979"/>
                </a:cubicBezTo>
                <a:close/>
                <a:moveTo>
                  <a:pt x="3213" y="4979"/>
                </a:moveTo>
                <a:cubicBezTo>
                  <a:pt x="3184" y="4979"/>
                  <a:pt x="3155" y="5030"/>
                  <a:pt x="3148" y="5092"/>
                </a:cubicBezTo>
                <a:cubicBezTo>
                  <a:pt x="3142" y="5154"/>
                  <a:pt x="3160" y="5204"/>
                  <a:pt x="3188" y="5203"/>
                </a:cubicBezTo>
                <a:cubicBezTo>
                  <a:pt x="3217" y="5203"/>
                  <a:pt x="3246" y="5152"/>
                  <a:pt x="3252" y="5090"/>
                </a:cubicBezTo>
                <a:cubicBezTo>
                  <a:pt x="3259" y="5028"/>
                  <a:pt x="3241" y="4978"/>
                  <a:pt x="3213" y="4979"/>
                </a:cubicBezTo>
                <a:close/>
                <a:moveTo>
                  <a:pt x="14608" y="5029"/>
                </a:moveTo>
                <a:cubicBezTo>
                  <a:pt x="14579" y="5029"/>
                  <a:pt x="14560" y="5081"/>
                  <a:pt x="14565" y="5144"/>
                </a:cubicBezTo>
                <a:cubicBezTo>
                  <a:pt x="14570" y="5206"/>
                  <a:pt x="14599" y="5257"/>
                  <a:pt x="14627" y="5257"/>
                </a:cubicBezTo>
                <a:cubicBezTo>
                  <a:pt x="14656" y="5256"/>
                  <a:pt x="14675" y="5205"/>
                  <a:pt x="14670" y="5142"/>
                </a:cubicBezTo>
                <a:cubicBezTo>
                  <a:pt x="14664" y="5079"/>
                  <a:pt x="14637" y="5028"/>
                  <a:pt x="14608" y="5029"/>
                </a:cubicBezTo>
                <a:close/>
                <a:moveTo>
                  <a:pt x="14744" y="5029"/>
                </a:moveTo>
                <a:cubicBezTo>
                  <a:pt x="14715" y="5030"/>
                  <a:pt x="14697" y="5081"/>
                  <a:pt x="14703" y="5144"/>
                </a:cubicBezTo>
                <a:cubicBezTo>
                  <a:pt x="14708" y="5206"/>
                  <a:pt x="14736" y="5257"/>
                  <a:pt x="14764" y="5257"/>
                </a:cubicBezTo>
                <a:cubicBezTo>
                  <a:pt x="14793" y="5256"/>
                  <a:pt x="14812" y="5205"/>
                  <a:pt x="14806" y="5142"/>
                </a:cubicBezTo>
                <a:cubicBezTo>
                  <a:pt x="14801" y="5079"/>
                  <a:pt x="14773" y="5028"/>
                  <a:pt x="14744" y="5029"/>
                </a:cubicBezTo>
                <a:close/>
                <a:moveTo>
                  <a:pt x="14901" y="5029"/>
                </a:moveTo>
                <a:cubicBezTo>
                  <a:pt x="14872" y="5030"/>
                  <a:pt x="14853" y="5081"/>
                  <a:pt x="14859" y="5144"/>
                </a:cubicBezTo>
                <a:cubicBezTo>
                  <a:pt x="14865" y="5207"/>
                  <a:pt x="14892" y="5257"/>
                  <a:pt x="14921" y="5257"/>
                </a:cubicBezTo>
                <a:cubicBezTo>
                  <a:pt x="14950" y="5256"/>
                  <a:pt x="14969" y="5205"/>
                  <a:pt x="14963" y="5142"/>
                </a:cubicBezTo>
                <a:cubicBezTo>
                  <a:pt x="14957" y="5079"/>
                  <a:pt x="14929" y="5028"/>
                  <a:pt x="14901" y="5029"/>
                </a:cubicBezTo>
                <a:close/>
                <a:moveTo>
                  <a:pt x="15057" y="5029"/>
                </a:moveTo>
                <a:cubicBezTo>
                  <a:pt x="15028" y="5029"/>
                  <a:pt x="15010" y="5081"/>
                  <a:pt x="15015" y="5144"/>
                </a:cubicBezTo>
                <a:cubicBezTo>
                  <a:pt x="15021" y="5207"/>
                  <a:pt x="15049" y="5257"/>
                  <a:pt x="15078" y="5257"/>
                </a:cubicBezTo>
                <a:cubicBezTo>
                  <a:pt x="15107" y="5256"/>
                  <a:pt x="15125" y="5205"/>
                  <a:pt x="15119" y="5142"/>
                </a:cubicBezTo>
                <a:cubicBezTo>
                  <a:pt x="15113" y="5079"/>
                  <a:pt x="15086" y="5028"/>
                  <a:pt x="15057" y="5029"/>
                </a:cubicBezTo>
                <a:close/>
                <a:moveTo>
                  <a:pt x="15193" y="5029"/>
                </a:moveTo>
                <a:cubicBezTo>
                  <a:pt x="15165" y="5030"/>
                  <a:pt x="15146" y="5081"/>
                  <a:pt x="15152" y="5144"/>
                </a:cubicBezTo>
                <a:cubicBezTo>
                  <a:pt x="15158" y="5206"/>
                  <a:pt x="15186" y="5257"/>
                  <a:pt x="15215" y="5257"/>
                </a:cubicBezTo>
                <a:cubicBezTo>
                  <a:pt x="15244" y="5256"/>
                  <a:pt x="15262" y="5205"/>
                  <a:pt x="15256" y="5142"/>
                </a:cubicBezTo>
                <a:cubicBezTo>
                  <a:pt x="15250" y="5079"/>
                  <a:pt x="15222" y="5029"/>
                  <a:pt x="15193" y="5029"/>
                </a:cubicBezTo>
                <a:close/>
                <a:moveTo>
                  <a:pt x="15350" y="5029"/>
                </a:moveTo>
                <a:cubicBezTo>
                  <a:pt x="15321" y="5029"/>
                  <a:pt x="15303" y="5081"/>
                  <a:pt x="15309" y="5144"/>
                </a:cubicBezTo>
                <a:cubicBezTo>
                  <a:pt x="15315" y="5207"/>
                  <a:pt x="15343" y="5257"/>
                  <a:pt x="15372" y="5257"/>
                </a:cubicBezTo>
                <a:cubicBezTo>
                  <a:pt x="15400" y="5256"/>
                  <a:pt x="15419" y="5205"/>
                  <a:pt x="15413" y="5142"/>
                </a:cubicBezTo>
                <a:cubicBezTo>
                  <a:pt x="15406" y="5079"/>
                  <a:pt x="15378" y="5028"/>
                  <a:pt x="15350" y="5029"/>
                </a:cubicBezTo>
                <a:close/>
                <a:moveTo>
                  <a:pt x="15505" y="5029"/>
                </a:moveTo>
                <a:cubicBezTo>
                  <a:pt x="15477" y="5029"/>
                  <a:pt x="15459" y="5081"/>
                  <a:pt x="15465" y="5144"/>
                </a:cubicBezTo>
                <a:cubicBezTo>
                  <a:pt x="15471" y="5207"/>
                  <a:pt x="15500" y="5257"/>
                  <a:pt x="15529" y="5257"/>
                </a:cubicBezTo>
                <a:cubicBezTo>
                  <a:pt x="15557" y="5256"/>
                  <a:pt x="15575" y="5205"/>
                  <a:pt x="15569" y="5142"/>
                </a:cubicBezTo>
                <a:cubicBezTo>
                  <a:pt x="15563" y="5079"/>
                  <a:pt x="15534" y="5028"/>
                  <a:pt x="15505" y="5029"/>
                </a:cubicBezTo>
                <a:close/>
                <a:moveTo>
                  <a:pt x="15642" y="5029"/>
                </a:moveTo>
                <a:cubicBezTo>
                  <a:pt x="15614" y="5029"/>
                  <a:pt x="15595" y="5081"/>
                  <a:pt x="15602" y="5144"/>
                </a:cubicBezTo>
                <a:cubicBezTo>
                  <a:pt x="15608" y="5207"/>
                  <a:pt x="15637" y="5257"/>
                  <a:pt x="15666" y="5257"/>
                </a:cubicBezTo>
                <a:cubicBezTo>
                  <a:pt x="15695" y="5256"/>
                  <a:pt x="15713" y="5205"/>
                  <a:pt x="15706" y="5142"/>
                </a:cubicBezTo>
                <a:cubicBezTo>
                  <a:pt x="15700" y="5079"/>
                  <a:pt x="15671" y="5028"/>
                  <a:pt x="15642" y="5029"/>
                </a:cubicBezTo>
                <a:close/>
                <a:moveTo>
                  <a:pt x="15799" y="5029"/>
                </a:moveTo>
                <a:cubicBezTo>
                  <a:pt x="15770" y="5029"/>
                  <a:pt x="15752" y="5081"/>
                  <a:pt x="15758" y="5144"/>
                </a:cubicBezTo>
                <a:cubicBezTo>
                  <a:pt x="15765" y="5207"/>
                  <a:pt x="15794" y="5257"/>
                  <a:pt x="15822" y="5257"/>
                </a:cubicBezTo>
                <a:cubicBezTo>
                  <a:pt x="15851" y="5256"/>
                  <a:pt x="15870" y="5205"/>
                  <a:pt x="15863" y="5142"/>
                </a:cubicBezTo>
                <a:cubicBezTo>
                  <a:pt x="15856" y="5079"/>
                  <a:pt x="15827" y="5028"/>
                  <a:pt x="15799" y="5029"/>
                </a:cubicBezTo>
                <a:close/>
                <a:moveTo>
                  <a:pt x="15954" y="5029"/>
                </a:moveTo>
                <a:cubicBezTo>
                  <a:pt x="15926" y="5030"/>
                  <a:pt x="15908" y="5081"/>
                  <a:pt x="15915" y="5144"/>
                </a:cubicBezTo>
                <a:cubicBezTo>
                  <a:pt x="15922" y="5207"/>
                  <a:pt x="15951" y="5257"/>
                  <a:pt x="15980" y="5257"/>
                </a:cubicBezTo>
                <a:cubicBezTo>
                  <a:pt x="16008" y="5256"/>
                  <a:pt x="16026" y="5205"/>
                  <a:pt x="16019" y="5142"/>
                </a:cubicBezTo>
                <a:cubicBezTo>
                  <a:pt x="16012" y="5079"/>
                  <a:pt x="15983" y="5028"/>
                  <a:pt x="15954" y="5029"/>
                </a:cubicBezTo>
                <a:close/>
                <a:moveTo>
                  <a:pt x="16091" y="5029"/>
                </a:moveTo>
                <a:cubicBezTo>
                  <a:pt x="16063" y="5029"/>
                  <a:pt x="16045" y="5081"/>
                  <a:pt x="16052" y="5144"/>
                </a:cubicBezTo>
                <a:cubicBezTo>
                  <a:pt x="16058" y="5207"/>
                  <a:pt x="16088" y="5257"/>
                  <a:pt x="16116" y="5257"/>
                </a:cubicBezTo>
                <a:cubicBezTo>
                  <a:pt x="16145" y="5256"/>
                  <a:pt x="16163" y="5205"/>
                  <a:pt x="16156" y="5142"/>
                </a:cubicBezTo>
                <a:cubicBezTo>
                  <a:pt x="16149" y="5079"/>
                  <a:pt x="16120" y="5028"/>
                  <a:pt x="16091" y="5029"/>
                </a:cubicBezTo>
                <a:close/>
                <a:moveTo>
                  <a:pt x="16248" y="5029"/>
                </a:moveTo>
                <a:cubicBezTo>
                  <a:pt x="16219" y="5029"/>
                  <a:pt x="16202" y="5081"/>
                  <a:pt x="16209" y="5144"/>
                </a:cubicBezTo>
                <a:cubicBezTo>
                  <a:pt x="16216" y="5207"/>
                  <a:pt x="16245" y="5257"/>
                  <a:pt x="16273" y="5257"/>
                </a:cubicBezTo>
                <a:cubicBezTo>
                  <a:pt x="16302" y="5256"/>
                  <a:pt x="16320" y="5205"/>
                  <a:pt x="16312" y="5142"/>
                </a:cubicBezTo>
                <a:cubicBezTo>
                  <a:pt x="16305" y="5079"/>
                  <a:pt x="16276" y="5028"/>
                  <a:pt x="16248" y="5029"/>
                </a:cubicBezTo>
                <a:close/>
                <a:moveTo>
                  <a:pt x="16384" y="5029"/>
                </a:moveTo>
                <a:cubicBezTo>
                  <a:pt x="16355" y="5030"/>
                  <a:pt x="16338" y="5081"/>
                  <a:pt x="16345" y="5144"/>
                </a:cubicBezTo>
                <a:cubicBezTo>
                  <a:pt x="16353" y="5207"/>
                  <a:pt x="16381" y="5257"/>
                  <a:pt x="16410" y="5257"/>
                </a:cubicBezTo>
                <a:cubicBezTo>
                  <a:pt x="16439" y="5256"/>
                  <a:pt x="16457" y="5205"/>
                  <a:pt x="16449" y="5142"/>
                </a:cubicBezTo>
                <a:cubicBezTo>
                  <a:pt x="16442" y="5079"/>
                  <a:pt x="16413" y="5029"/>
                  <a:pt x="16384" y="5029"/>
                </a:cubicBezTo>
                <a:close/>
                <a:moveTo>
                  <a:pt x="16540" y="5029"/>
                </a:moveTo>
                <a:cubicBezTo>
                  <a:pt x="16512" y="5029"/>
                  <a:pt x="16494" y="5081"/>
                  <a:pt x="16502" y="5144"/>
                </a:cubicBezTo>
                <a:cubicBezTo>
                  <a:pt x="16509" y="5207"/>
                  <a:pt x="16538" y="5257"/>
                  <a:pt x="16567" y="5257"/>
                </a:cubicBezTo>
                <a:cubicBezTo>
                  <a:pt x="16596" y="5256"/>
                  <a:pt x="16613" y="5205"/>
                  <a:pt x="16606" y="5142"/>
                </a:cubicBezTo>
                <a:cubicBezTo>
                  <a:pt x="16598" y="5079"/>
                  <a:pt x="16569" y="5028"/>
                  <a:pt x="16540" y="5029"/>
                </a:cubicBezTo>
                <a:close/>
                <a:moveTo>
                  <a:pt x="16697" y="5029"/>
                </a:moveTo>
                <a:cubicBezTo>
                  <a:pt x="16668" y="5029"/>
                  <a:pt x="16651" y="5081"/>
                  <a:pt x="16658" y="5144"/>
                </a:cubicBezTo>
                <a:cubicBezTo>
                  <a:pt x="16666" y="5207"/>
                  <a:pt x="16695" y="5257"/>
                  <a:pt x="16724" y="5257"/>
                </a:cubicBezTo>
                <a:cubicBezTo>
                  <a:pt x="16753" y="5256"/>
                  <a:pt x="16770" y="5205"/>
                  <a:pt x="16762" y="5142"/>
                </a:cubicBezTo>
                <a:cubicBezTo>
                  <a:pt x="16754" y="5079"/>
                  <a:pt x="16726" y="5028"/>
                  <a:pt x="16697" y="5029"/>
                </a:cubicBezTo>
                <a:close/>
                <a:moveTo>
                  <a:pt x="16833" y="5029"/>
                </a:moveTo>
                <a:cubicBezTo>
                  <a:pt x="16804" y="5029"/>
                  <a:pt x="16787" y="5081"/>
                  <a:pt x="16795" y="5144"/>
                </a:cubicBezTo>
                <a:cubicBezTo>
                  <a:pt x="16803" y="5207"/>
                  <a:pt x="16832" y="5257"/>
                  <a:pt x="16861" y="5257"/>
                </a:cubicBezTo>
                <a:cubicBezTo>
                  <a:pt x="16890" y="5256"/>
                  <a:pt x="16907" y="5205"/>
                  <a:pt x="16899" y="5142"/>
                </a:cubicBezTo>
                <a:cubicBezTo>
                  <a:pt x="16891" y="5079"/>
                  <a:pt x="16862" y="5029"/>
                  <a:pt x="16833" y="5029"/>
                </a:cubicBezTo>
                <a:close/>
                <a:moveTo>
                  <a:pt x="11777" y="5079"/>
                </a:moveTo>
                <a:cubicBezTo>
                  <a:pt x="11749" y="5080"/>
                  <a:pt x="11727" y="5131"/>
                  <a:pt x="11730" y="5194"/>
                </a:cubicBezTo>
                <a:cubicBezTo>
                  <a:pt x="11732" y="5257"/>
                  <a:pt x="11758" y="5306"/>
                  <a:pt x="11787" y="5306"/>
                </a:cubicBezTo>
                <a:cubicBezTo>
                  <a:pt x="11815" y="5305"/>
                  <a:pt x="11837" y="5255"/>
                  <a:pt x="11834" y="5192"/>
                </a:cubicBezTo>
                <a:cubicBezTo>
                  <a:pt x="11832" y="5130"/>
                  <a:pt x="11806" y="5079"/>
                  <a:pt x="11777" y="5079"/>
                </a:cubicBezTo>
                <a:close/>
                <a:moveTo>
                  <a:pt x="11934" y="5079"/>
                </a:moveTo>
                <a:cubicBezTo>
                  <a:pt x="11905" y="5080"/>
                  <a:pt x="11884" y="5131"/>
                  <a:pt x="11886" y="5194"/>
                </a:cubicBezTo>
                <a:cubicBezTo>
                  <a:pt x="11889" y="5257"/>
                  <a:pt x="11914" y="5306"/>
                  <a:pt x="11943" y="5306"/>
                </a:cubicBezTo>
                <a:cubicBezTo>
                  <a:pt x="11972" y="5305"/>
                  <a:pt x="11993" y="5255"/>
                  <a:pt x="11991" y="5192"/>
                </a:cubicBezTo>
                <a:cubicBezTo>
                  <a:pt x="11988" y="5130"/>
                  <a:pt x="11963" y="5079"/>
                  <a:pt x="11934" y="5079"/>
                </a:cubicBezTo>
                <a:close/>
                <a:moveTo>
                  <a:pt x="12071" y="5079"/>
                </a:moveTo>
                <a:cubicBezTo>
                  <a:pt x="12042" y="5080"/>
                  <a:pt x="12020" y="5131"/>
                  <a:pt x="12023" y="5194"/>
                </a:cubicBezTo>
                <a:cubicBezTo>
                  <a:pt x="12026" y="5257"/>
                  <a:pt x="12052" y="5306"/>
                  <a:pt x="12080" y="5306"/>
                </a:cubicBezTo>
                <a:cubicBezTo>
                  <a:pt x="12109" y="5305"/>
                  <a:pt x="12130" y="5255"/>
                  <a:pt x="12128" y="5192"/>
                </a:cubicBezTo>
                <a:cubicBezTo>
                  <a:pt x="12125" y="5130"/>
                  <a:pt x="12099" y="5079"/>
                  <a:pt x="12071" y="5079"/>
                </a:cubicBezTo>
                <a:close/>
                <a:moveTo>
                  <a:pt x="12226" y="5079"/>
                </a:moveTo>
                <a:cubicBezTo>
                  <a:pt x="12198" y="5080"/>
                  <a:pt x="12177" y="5131"/>
                  <a:pt x="12179" y="5194"/>
                </a:cubicBezTo>
                <a:cubicBezTo>
                  <a:pt x="12182" y="5257"/>
                  <a:pt x="12208" y="5308"/>
                  <a:pt x="12237" y="5307"/>
                </a:cubicBezTo>
                <a:cubicBezTo>
                  <a:pt x="12266" y="5307"/>
                  <a:pt x="12287" y="5255"/>
                  <a:pt x="12284" y="5192"/>
                </a:cubicBezTo>
                <a:cubicBezTo>
                  <a:pt x="12281" y="5130"/>
                  <a:pt x="12255" y="5079"/>
                  <a:pt x="12226" y="5079"/>
                </a:cubicBezTo>
                <a:close/>
                <a:moveTo>
                  <a:pt x="12383" y="5079"/>
                </a:moveTo>
                <a:cubicBezTo>
                  <a:pt x="12354" y="5080"/>
                  <a:pt x="12333" y="5131"/>
                  <a:pt x="12336" y="5194"/>
                </a:cubicBezTo>
                <a:cubicBezTo>
                  <a:pt x="12339" y="5257"/>
                  <a:pt x="12365" y="5308"/>
                  <a:pt x="12393" y="5307"/>
                </a:cubicBezTo>
                <a:cubicBezTo>
                  <a:pt x="12422" y="5307"/>
                  <a:pt x="12443" y="5255"/>
                  <a:pt x="12440" y="5192"/>
                </a:cubicBezTo>
                <a:cubicBezTo>
                  <a:pt x="12437" y="5130"/>
                  <a:pt x="12411" y="5079"/>
                  <a:pt x="12383" y="5079"/>
                </a:cubicBezTo>
                <a:close/>
                <a:moveTo>
                  <a:pt x="12519" y="5079"/>
                </a:moveTo>
                <a:cubicBezTo>
                  <a:pt x="12490" y="5080"/>
                  <a:pt x="12470" y="5131"/>
                  <a:pt x="12473" y="5194"/>
                </a:cubicBezTo>
                <a:cubicBezTo>
                  <a:pt x="12476" y="5257"/>
                  <a:pt x="12502" y="5308"/>
                  <a:pt x="12531" y="5307"/>
                </a:cubicBezTo>
                <a:cubicBezTo>
                  <a:pt x="12560" y="5307"/>
                  <a:pt x="12580" y="5255"/>
                  <a:pt x="12577" y="5192"/>
                </a:cubicBezTo>
                <a:cubicBezTo>
                  <a:pt x="12574" y="5130"/>
                  <a:pt x="12548" y="5079"/>
                  <a:pt x="12519" y="5079"/>
                </a:cubicBezTo>
                <a:close/>
                <a:moveTo>
                  <a:pt x="12676" y="5079"/>
                </a:moveTo>
                <a:cubicBezTo>
                  <a:pt x="12647" y="5080"/>
                  <a:pt x="12626" y="5131"/>
                  <a:pt x="12630" y="5194"/>
                </a:cubicBezTo>
                <a:cubicBezTo>
                  <a:pt x="12633" y="5257"/>
                  <a:pt x="12659" y="5308"/>
                  <a:pt x="12688" y="5307"/>
                </a:cubicBezTo>
                <a:cubicBezTo>
                  <a:pt x="12717" y="5307"/>
                  <a:pt x="12737" y="5255"/>
                  <a:pt x="12734" y="5192"/>
                </a:cubicBezTo>
                <a:cubicBezTo>
                  <a:pt x="12730" y="5130"/>
                  <a:pt x="12704" y="5079"/>
                  <a:pt x="12676" y="5079"/>
                </a:cubicBezTo>
                <a:close/>
                <a:moveTo>
                  <a:pt x="12812" y="5079"/>
                </a:moveTo>
                <a:cubicBezTo>
                  <a:pt x="12783" y="5080"/>
                  <a:pt x="12763" y="5131"/>
                  <a:pt x="12767" y="5194"/>
                </a:cubicBezTo>
                <a:cubicBezTo>
                  <a:pt x="12770" y="5257"/>
                  <a:pt x="12796" y="5308"/>
                  <a:pt x="12825" y="5307"/>
                </a:cubicBezTo>
                <a:cubicBezTo>
                  <a:pt x="12853" y="5307"/>
                  <a:pt x="12874" y="5255"/>
                  <a:pt x="12870" y="5192"/>
                </a:cubicBezTo>
                <a:cubicBezTo>
                  <a:pt x="12867" y="5130"/>
                  <a:pt x="12840" y="5079"/>
                  <a:pt x="12812" y="5079"/>
                </a:cubicBezTo>
                <a:close/>
                <a:moveTo>
                  <a:pt x="12968" y="5079"/>
                </a:moveTo>
                <a:cubicBezTo>
                  <a:pt x="12939" y="5080"/>
                  <a:pt x="12919" y="5131"/>
                  <a:pt x="12923" y="5194"/>
                </a:cubicBezTo>
                <a:cubicBezTo>
                  <a:pt x="12927" y="5257"/>
                  <a:pt x="12953" y="5308"/>
                  <a:pt x="12982" y="5307"/>
                </a:cubicBezTo>
                <a:cubicBezTo>
                  <a:pt x="13010" y="5307"/>
                  <a:pt x="13031" y="5255"/>
                  <a:pt x="13027" y="5192"/>
                </a:cubicBezTo>
                <a:cubicBezTo>
                  <a:pt x="13023" y="5130"/>
                  <a:pt x="12997" y="5079"/>
                  <a:pt x="12968" y="5079"/>
                </a:cubicBezTo>
                <a:close/>
                <a:moveTo>
                  <a:pt x="13125" y="5079"/>
                </a:moveTo>
                <a:cubicBezTo>
                  <a:pt x="13096" y="5080"/>
                  <a:pt x="13076" y="5131"/>
                  <a:pt x="13079" y="5194"/>
                </a:cubicBezTo>
                <a:cubicBezTo>
                  <a:pt x="13083" y="5257"/>
                  <a:pt x="13109" y="5308"/>
                  <a:pt x="13138" y="5307"/>
                </a:cubicBezTo>
                <a:cubicBezTo>
                  <a:pt x="13167" y="5307"/>
                  <a:pt x="13187" y="5255"/>
                  <a:pt x="13183" y="5192"/>
                </a:cubicBezTo>
                <a:cubicBezTo>
                  <a:pt x="13179" y="5130"/>
                  <a:pt x="13153" y="5079"/>
                  <a:pt x="13125" y="5079"/>
                </a:cubicBezTo>
                <a:close/>
                <a:moveTo>
                  <a:pt x="13261" y="5079"/>
                </a:moveTo>
                <a:cubicBezTo>
                  <a:pt x="13232" y="5080"/>
                  <a:pt x="13212" y="5131"/>
                  <a:pt x="13216" y="5194"/>
                </a:cubicBezTo>
                <a:cubicBezTo>
                  <a:pt x="13220" y="5257"/>
                  <a:pt x="13247" y="5308"/>
                  <a:pt x="13275" y="5307"/>
                </a:cubicBezTo>
                <a:cubicBezTo>
                  <a:pt x="13304" y="5307"/>
                  <a:pt x="13324" y="5255"/>
                  <a:pt x="13320" y="5192"/>
                </a:cubicBezTo>
                <a:cubicBezTo>
                  <a:pt x="13316" y="5130"/>
                  <a:pt x="13290" y="5079"/>
                  <a:pt x="13261" y="5079"/>
                </a:cubicBezTo>
                <a:close/>
                <a:moveTo>
                  <a:pt x="13417" y="5079"/>
                </a:moveTo>
                <a:cubicBezTo>
                  <a:pt x="13388" y="5080"/>
                  <a:pt x="13369" y="5131"/>
                  <a:pt x="13373" y="5194"/>
                </a:cubicBezTo>
                <a:cubicBezTo>
                  <a:pt x="13377" y="5257"/>
                  <a:pt x="13403" y="5308"/>
                  <a:pt x="13432" y="5307"/>
                </a:cubicBezTo>
                <a:cubicBezTo>
                  <a:pt x="13461" y="5307"/>
                  <a:pt x="13481" y="5255"/>
                  <a:pt x="13476" y="5192"/>
                </a:cubicBezTo>
                <a:cubicBezTo>
                  <a:pt x="13472" y="5130"/>
                  <a:pt x="13446" y="5079"/>
                  <a:pt x="13417" y="5079"/>
                </a:cubicBezTo>
                <a:close/>
                <a:moveTo>
                  <a:pt x="13573" y="5079"/>
                </a:moveTo>
                <a:cubicBezTo>
                  <a:pt x="13544" y="5080"/>
                  <a:pt x="13525" y="5131"/>
                  <a:pt x="13529" y="5194"/>
                </a:cubicBezTo>
                <a:cubicBezTo>
                  <a:pt x="13533" y="5257"/>
                  <a:pt x="13560" y="5308"/>
                  <a:pt x="13589" y="5307"/>
                </a:cubicBezTo>
                <a:cubicBezTo>
                  <a:pt x="13618" y="5307"/>
                  <a:pt x="13637" y="5255"/>
                  <a:pt x="13633" y="5192"/>
                </a:cubicBezTo>
                <a:cubicBezTo>
                  <a:pt x="13629" y="5130"/>
                  <a:pt x="13602" y="5079"/>
                  <a:pt x="13573" y="5079"/>
                </a:cubicBezTo>
                <a:close/>
                <a:moveTo>
                  <a:pt x="13710" y="5079"/>
                </a:moveTo>
                <a:cubicBezTo>
                  <a:pt x="13681" y="5080"/>
                  <a:pt x="13661" y="5131"/>
                  <a:pt x="13666" y="5194"/>
                </a:cubicBezTo>
                <a:cubicBezTo>
                  <a:pt x="13670" y="5257"/>
                  <a:pt x="13697" y="5308"/>
                  <a:pt x="13726" y="5307"/>
                </a:cubicBezTo>
                <a:cubicBezTo>
                  <a:pt x="13755" y="5307"/>
                  <a:pt x="13774" y="5255"/>
                  <a:pt x="13770" y="5192"/>
                </a:cubicBezTo>
                <a:cubicBezTo>
                  <a:pt x="13765" y="5130"/>
                  <a:pt x="13739" y="5079"/>
                  <a:pt x="13710" y="5079"/>
                </a:cubicBezTo>
                <a:close/>
                <a:moveTo>
                  <a:pt x="13866" y="5079"/>
                </a:moveTo>
                <a:cubicBezTo>
                  <a:pt x="13838" y="5080"/>
                  <a:pt x="13818" y="5131"/>
                  <a:pt x="13822" y="5194"/>
                </a:cubicBezTo>
                <a:cubicBezTo>
                  <a:pt x="13827" y="5257"/>
                  <a:pt x="13854" y="5308"/>
                  <a:pt x="13883" y="5307"/>
                </a:cubicBezTo>
                <a:cubicBezTo>
                  <a:pt x="13911" y="5307"/>
                  <a:pt x="13931" y="5255"/>
                  <a:pt x="13926" y="5192"/>
                </a:cubicBezTo>
                <a:cubicBezTo>
                  <a:pt x="13922" y="5130"/>
                  <a:pt x="13895" y="5079"/>
                  <a:pt x="13866" y="5079"/>
                </a:cubicBezTo>
                <a:close/>
                <a:moveTo>
                  <a:pt x="14002" y="5079"/>
                </a:moveTo>
                <a:cubicBezTo>
                  <a:pt x="13974" y="5080"/>
                  <a:pt x="13954" y="5131"/>
                  <a:pt x="13959" y="5194"/>
                </a:cubicBezTo>
                <a:cubicBezTo>
                  <a:pt x="13964" y="5257"/>
                  <a:pt x="13991" y="5308"/>
                  <a:pt x="14020" y="5307"/>
                </a:cubicBezTo>
                <a:cubicBezTo>
                  <a:pt x="14048" y="5307"/>
                  <a:pt x="14068" y="5255"/>
                  <a:pt x="14064" y="5192"/>
                </a:cubicBezTo>
                <a:cubicBezTo>
                  <a:pt x="14059" y="5130"/>
                  <a:pt x="14031" y="5079"/>
                  <a:pt x="14002" y="5079"/>
                </a:cubicBezTo>
                <a:close/>
                <a:moveTo>
                  <a:pt x="14159" y="5079"/>
                </a:moveTo>
                <a:cubicBezTo>
                  <a:pt x="14130" y="5080"/>
                  <a:pt x="14111" y="5131"/>
                  <a:pt x="14116" y="5194"/>
                </a:cubicBezTo>
                <a:cubicBezTo>
                  <a:pt x="14120" y="5257"/>
                  <a:pt x="14148" y="5308"/>
                  <a:pt x="14177" y="5307"/>
                </a:cubicBezTo>
                <a:cubicBezTo>
                  <a:pt x="14205" y="5307"/>
                  <a:pt x="14225" y="5255"/>
                  <a:pt x="14220" y="5192"/>
                </a:cubicBezTo>
                <a:cubicBezTo>
                  <a:pt x="14215" y="5130"/>
                  <a:pt x="14188" y="5079"/>
                  <a:pt x="14159" y="5079"/>
                </a:cubicBezTo>
                <a:close/>
                <a:moveTo>
                  <a:pt x="14315" y="5079"/>
                </a:moveTo>
                <a:cubicBezTo>
                  <a:pt x="14286" y="5080"/>
                  <a:pt x="14267" y="5131"/>
                  <a:pt x="14272" y="5194"/>
                </a:cubicBezTo>
                <a:cubicBezTo>
                  <a:pt x="14277" y="5257"/>
                  <a:pt x="14305" y="5308"/>
                  <a:pt x="14334" y="5307"/>
                </a:cubicBezTo>
                <a:cubicBezTo>
                  <a:pt x="14362" y="5307"/>
                  <a:pt x="14382" y="5255"/>
                  <a:pt x="14376" y="5192"/>
                </a:cubicBezTo>
                <a:cubicBezTo>
                  <a:pt x="14371" y="5130"/>
                  <a:pt x="14343" y="5079"/>
                  <a:pt x="14315" y="5079"/>
                </a:cubicBezTo>
                <a:close/>
                <a:moveTo>
                  <a:pt x="14452" y="5079"/>
                </a:moveTo>
                <a:cubicBezTo>
                  <a:pt x="14423" y="5080"/>
                  <a:pt x="14404" y="5131"/>
                  <a:pt x="14409" y="5194"/>
                </a:cubicBezTo>
                <a:cubicBezTo>
                  <a:pt x="14414" y="5257"/>
                  <a:pt x="14442" y="5308"/>
                  <a:pt x="14470" y="5307"/>
                </a:cubicBezTo>
                <a:cubicBezTo>
                  <a:pt x="14499" y="5307"/>
                  <a:pt x="14519" y="5255"/>
                  <a:pt x="14513" y="5192"/>
                </a:cubicBezTo>
                <a:cubicBezTo>
                  <a:pt x="14508" y="5130"/>
                  <a:pt x="14480" y="5079"/>
                  <a:pt x="14452" y="5079"/>
                </a:cubicBezTo>
                <a:close/>
                <a:moveTo>
                  <a:pt x="9123" y="5130"/>
                </a:moveTo>
                <a:cubicBezTo>
                  <a:pt x="9095" y="5130"/>
                  <a:pt x="9071" y="5182"/>
                  <a:pt x="9071" y="5244"/>
                </a:cubicBezTo>
                <a:cubicBezTo>
                  <a:pt x="9070" y="5307"/>
                  <a:pt x="9094" y="5356"/>
                  <a:pt x="9122" y="5356"/>
                </a:cubicBezTo>
                <a:cubicBezTo>
                  <a:pt x="9151" y="5355"/>
                  <a:pt x="9174" y="5304"/>
                  <a:pt x="9175" y="5241"/>
                </a:cubicBezTo>
                <a:cubicBezTo>
                  <a:pt x="9175" y="5179"/>
                  <a:pt x="9152" y="5129"/>
                  <a:pt x="9123" y="5130"/>
                </a:cubicBezTo>
                <a:close/>
                <a:moveTo>
                  <a:pt x="9260" y="5130"/>
                </a:moveTo>
                <a:cubicBezTo>
                  <a:pt x="9232" y="5130"/>
                  <a:pt x="9208" y="5182"/>
                  <a:pt x="9208" y="5244"/>
                </a:cubicBezTo>
                <a:cubicBezTo>
                  <a:pt x="9207" y="5307"/>
                  <a:pt x="9230" y="5356"/>
                  <a:pt x="9259" y="5356"/>
                </a:cubicBezTo>
                <a:cubicBezTo>
                  <a:pt x="9288" y="5355"/>
                  <a:pt x="9311" y="5304"/>
                  <a:pt x="9312" y="5241"/>
                </a:cubicBezTo>
                <a:cubicBezTo>
                  <a:pt x="9312" y="5179"/>
                  <a:pt x="9289" y="5129"/>
                  <a:pt x="9260" y="5130"/>
                </a:cubicBezTo>
                <a:close/>
                <a:moveTo>
                  <a:pt x="9417" y="5130"/>
                </a:moveTo>
                <a:cubicBezTo>
                  <a:pt x="9388" y="5130"/>
                  <a:pt x="9364" y="5182"/>
                  <a:pt x="9364" y="5244"/>
                </a:cubicBezTo>
                <a:cubicBezTo>
                  <a:pt x="9364" y="5307"/>
                  <a:pt x="9387" y="5356"/>
                  <a:pt x="9416" y="5356"/>
                </a:cubicBezTo>
                <a:cubicBezTo>
                  <a:pt x="9445" y="5355"/>
                  <a:pt x="9468" y="5304"/>
                  <a:pt x="9468" y="5241"/>
                </a:cubicBezTo>
                <a:cubicBezTo>
                  <a:pt x="9468" y="5179"/>
                  <a:pt x="9445" y="5129"/>
                  <a:pt x="9417" y="5130"/>
                </a:cubicBezTo>
                <a:close/>
                <a:moveTo>
                  <a:pt x="9553" y="5130"/>
                </a:moveTo>
                <a:cubicBezTo>
                  <a:pt x="9524" y="5130"/>
                  <a:pt x="9501" y="5182"/>
                  <a:pt x="9501" y="5244"/>
                </a:cubicBezTo>
                <a:cubicBezTo>
                  <a:pt x="9501" y="5307"/>
                  <a:pt x="9524" y="5356"/>
                  <a:pt x="9553" y="5356"/>
                </a:cubicBezTo>
                <a:cubicBezTo>
                  <a:pt x="9582" y="5355"/>
                  <a:pt x="9605" y="5304"/>
                  <a:pt x="9605" y="5241"/>
                </a:cubicBezTo>
                <a:cubicBezTo>
                  <a:pt x="9605" y="5179"/>
                  <a:pt x="9582" y="5129"/>
                  <a:pt x="9553" y="5130"/>
                </a:cubicBezTo>
                <a:close/>
                <a:moveTo>
                  <a:pt x="9709" y="5130"/>
                </a:moveTo>
                <a:cubicBezTo>
                  <a:pt x="9681" y="5130"/>
                  <a:pt x="9657" y="5182"/>
                  <a:pt x="9657" y="5244"/>
                </a:cubicBezTo>
                <a:cubicBezTo>
                  <a:pt x="9658" y="5307"/>
                  <a:pt x="9681" y="5356"/>
                  <a:pt x="9710" y="5356"/>
                </a:cubicBezTo>
                <a:cubicBezTo>
                  <a:pt x="9739" y="5355"/>
                  <a:pt x="9762" y="5304"/>
                  <a:pt x="9761" y="5241"/>
                </a:cubicBezTo>
                <a:cubicBezTo>
                  <a:pt x="9761" y="5179"/>
                  <a:pt x="9738" y="5129"/>
                  <a:pt x="9709" y="5130"/>
                </a:cubicBezTo>
                <a:close/>
                <a:moveTo>
                  <a:pt x="9865" y="5130"/>
                </a:moveTo>
                <a:cubicBezTo>
                  <a:pt x="9837" y="5130"/>
                  <a:pt x="9814" y="5182"/>
                  <a:pt x="9814" y="5244"/>
                </a:cubicBezTo>
                <a:cubicBezTo>
                  <a:pt x="9814" y="5307"/>
                  <a:pt x="9838" y="5356"/>
                  <a:pt x="9866" y="5356"/>
                </a:cubicBezTo>
                <a:cubicBezTo>
                  <a:pt x="9895" y="5355"/>
                  <a:pt x="9918" y="5305"/>
                  <a:pt x="9918" y="5243"/>
                </a:cubicBezTo>
                <a:cubicBezTo>
                  <a:pt x="9917" y="5180"/>
                  <a:pt x="9894" y="5129"/>
                  <a:pt x="9865" y="5130"/>
                </a:cubicBezTo>
                <a:close/>
                <a:moveTo>
                  <a:pt x="10002" y="5130"/>
                </a:moveTo>
                <a:cubicBezTo>
                  <a:pt x="9973" y="5130"/>
                  <a:pt x="9950" y="5182"/>
                  <a:pt x="9951" y="5244"/>
                </a:cubicBezTo>
                <a:cubicBezTo>
                  <a:pt x="9951" y="5307"/>
                  <a:pt x="9975" y="5356"/>
                  <a:pt x="10004" y="5356"/>
                </a:cubicBezTo>
                <a:cubicBezTo>
                  <a:pt x="10033" y="5355"/>
                  <a:pt x="10055" y="5304"/>
                  <a:pt x="10055" y="5241"/>
                </a:cubicBezTo>
                <a:cubicBezTo>
                  <a:pt x="10054" y="5179"/>
                  <a:pt x="10031" y="5129"/>
                  <a:pt x="10002" y="5130"/>
                </a:cubicBezTo>
                <a:close/>
                <a:moveTo>
                  <a:pt x="10158" y="5130"/>
                </a:moveTo>
                <a:cubicBezTo>
                  <a:pt x="10129" y="5130"/>
                  <a:pt x="10106" y="5182"/>
                  <a:pt x="10107" y="5244"/>
                </a:cubicBezTo>
                <a:cubicBezTo>
                  <a:pt x="10108" y="5307"/>
                  <a:pt x="10131" y="5356"/>
                  <a:pt x="10160" y="5356"/>
                </a:cubicBezTo>
                <a:cubicBezTo>
                  <a:pt x="10189" y="5355"/>
                  <a:pt x="10212" y="5304"/>
                  <a:pt x="10211" y="5241"/>
                </a:cubicBezTo>
                <a:cubicBezTo>
                  <a:pt x="10210" y="5179"/>
                  <a:pt x="10187" y="5129"/>
                  <a:pt x="10158" y="5130"/>
                </a:cubicBezTo>
                <a:close/>
                <a:moveTo>
                  <a:pt x="10295" y="5130"/>
                </a:moveTo>
                <a:cubicBezTo>
                  <a:pt x="10266" y="5130"/>
                  <a:pt x="10243" y="5182"/>
                  <a:pt x="10244" y="5244"/>
                </a:cubicBezTo>
                <a:cubicBezTo>
                  <a:pt x="10245" y="5307"/>
                  <a:pt x="10269" y="5356"/>
                  <a:pt x="10298" y="5356"/>
                </a:cubicBezTo>
                <a:cubicBezTo>
                  <a:pt x="10326" y="5355"/>
                  <a:pt x="10349" y="5304"/>
                  <a:pt x="10348" y="5241"/>
                </a:cubicBezTo>
                <a:cubicBezTo>
                  <a:pt x="10348" y="5179"/>
                  <a:pt x="10323" y="5129"/>
                  <a:pt x="10295" y="5130"/>
                </a:cubicBezTo>
                <a:close/>
                <a:moveTo>
                  <a:pt x="10607" y="5130"/>
                </a:moveTo>
                <a:cubicBezTo>
                  <a:pt x="10578" y="5130"/>
                  <a:pt x="10556" y="5182"/>
                  <a:pt x="10557" y="5244"/>
                </a:cubicBezTo>
                <a:cubicBezTo>
                  <a:pt x="10558" y="5307"/>
                  <a:pt x="10582" y="5356"/>
                  <a:pt x="10611" y="5356"/>
                </a:cubicBezTo>
                <a:cubicBezTo>
                  <a:pt x="10640" y="5355"/>
                  <a:pt x="10662" y="5305"/>
                  <a:pt x="10661" y="5243"/>
                </a:cubicBezTo>
                <a:cubicBezTo>
                  <a:pt x="10659" y="5180"/>
                  <a:pt x="10636" y="5129"/>
                  <a:pt x="10607" y="5130"/>
                </a:cubicBezTo>
                <a:close/>
                <a:moveTo>
                  <a:pt x="10900" y="5130"/>
                </a:moveTo>
                <a:cubicBezTo>
                  <a:pt x="10871" y="5130"/>
                  <a:pt x="10849" y="5182"/>
                  <a:pt x="10850" y="5244"/>
                </a:cubicBezTo>
                <a:cubicBezTo>
                  <a:pt x="10851" y="5307"/>
                  <a:pt x="10876" y="5356"/>
                  <a:pt x="10905" y="5356"/>
                </a:cubicBezTo>
                <a:cubicBezTo>
                  <a:pt x="10934" y="5355"/>
                  <a:pt x="10955" y="5305"/>
                  <a:pt x="10954" y="5243"/>
                </a:cubicBezTo>
                <a:cubicBezTo>
                  <a:pt x="10952" y="5180"/>
                  <a:pt x="10928" y="5129"/>
                  <a:pt x="10900" y="5130"/>
                </a:cubicBezTo>
                <a:close/>
                <a:moveTo>
                  <a:pt x="11056" y="5130"/>
                </a:moveTo>
                <a:cubicBezTo>
                  <a:pt x="11027" y="5130"/>
                  <a:pt x="11005" y="5182"/>
                  <a:pt x="11006" y="5244"/>
                </a:cubicBezTo>
                <a:cubicBezTo>
                  <a:pt x="11008" y="5307"/>
                  <a:pt x="11033" y="5356"/>
                  <a:pt x="11061" y="5356"/>
                </a:cubicBezTo>
                <a:cubicBezTo>
                  <a:pt x="11090" y="5355"/>
                  <a:pt x="11113" y="5305"/>
                  <a:pt x="11111" y="5243"/>
                </a:cubicBezTo>
                <a:cubicBezTo>
                  <a:pt x="11109" y="5180"/>
                  <a:pt x="11085" y="5129"/>
                  <a:pt x="11056" y="5130"/>
                </a:cubicBezTo>
                <a:close/>
                <a:moveTo>
                  <a:pt x="11192" y="5130"/>
                </a:moveTo>
                <a:cubicBezTo>
                  <a:pt x="11164" y="5130"/>
                  <a:pt x="11142" y="5182"/>
                  <a:pt x="11143" y="5244"/>
                </a:cubicBezTo>
                <a:cubicBezTo>
                  <a:pt x="11145" y="5307"/>
                  <a:pt x="11169" y="5356"/>
                  <a:pt x="11198" y="5356"/>
                </a:cubicBezTo>
                <a:cubicBezTo>
                  <a:pt x="11227" y="5355"/>
                  <a:pt x="11250" y="5305"/>
                  <a:pt x="11248" y="5243"/>
                </a:cubicBezTo>
                <a:cubicBezTo>
                  <a:pt x="11246" y="5180"/>
                  <a:pt x="11221" y="5129"/>
                  <a:pt x="11192" y="5130"/>
                </a:cubicBezTo>
                <a:close/>
                <a:moveTo>
                  <a:pt x="11349" y="5130"/>
                </a:moveTo>
                <a:cubicBezTo>
                  <a:pt x="11320" y="5130"/>
                  <a:pt x="11298" y="5182"/>
                  <a:pt x="11300" y="5244"/>
                </a:cubicBezTo>
                <a:cubicBezTo>
                  <a:pt x="11302" y="5307"/>
                  <a:pt x="11326" y="5356"/>
                  <a:pt x="11355" y="5356"/>
                </a:cubicBezTo>
                <a:cubicBezTo>
                  <a:pt x="11384" y="5355"/>
                  <a:pt x="11406" y="5305"/>
                  <a:pt x="11404" y="5243"/>
                </a:cubicBezTo>
                <a:cubicBezTo>
                  <a:pt x="11402" y="5180"/>
                  <a:pt x="11377" y="5129"/>
                  <a:pt x="11349" y="5130"/>
                </a:cubicBezTo>
                <a:close/>
                <a:moveTo>
                  <a:pt x="11485" y="5130"/>
                </a:moveTo>
                <a:cubicBezTo>
                  <a:pt x="11456" y="5130"/>
                  <a:pt x="11435" y="5182"/>
                  <a:pt x="11437" y="5244"/>
                </a:cubicBezTo>
                <a:cubicBezTo>
                  <a:pt x="11439" y="5307"/>
                  <a:pt x="11464" y="5356"/>
                  <a:pt x="11493" y="5356"/>
                </a:cubicBezTo>
                <a:cubicBezTo>
                  <a:pt x="11522" y="5355"/>
                  <a:pt x="11543" y="5305"/>
                  <a:pt x="11541" y="5243"/>
                </a:cubicBezTo>
                <a:cubicBezTo>
                  <a:pt x="11539" y="5180"/>
                  <a:pt x="11513" y="5129"/>
                  <a:pt x="11485" y="5130"/>
                </a:cubicBezTo>
                <a:close/>
                <a:moveTo>
                  <a:pt x="11641" y="5130"/>
                </a:moveTo>
                <a:cubicBezTo>
                  <a:pt x="11613" y="5130"/>
                  <a:pt x="11591" y="5182"/>
                  <a:pt x="11593" y="5244"/>
                </a:cubicBezTo>
                <a:cubicBezTo>
                  <a:pt x="11595" y="5307"/>
                  <a:pt x="11620" y="5356"/>
                  <a:pt x="11649" y="5356"/>
                </a:cubicBezTo>
                <a:cubicBezTo>
                  <a:pt x="11678" y="5355"/>
                  <a:pt x="11700" y="5305"/>
                  <a:pt x="11697" y="5243"/>
                </a:cubicBezTo>
                <a:cubicBezTo>
                  <a:pt x="11695" y="5180"/>
                  <a:pt x="11670" y="5129"/>
                  <a:pt x="11641" y="5130"/>
                </a:cubicBezTo>
                <a:close/>
                <a:moveTo>
                  <a:pt x="8519" y="5180"/>
                </a:moveTo>
                <a:cubicBezTo>
                  <a:pt x="8490" y="5180"/>
                  <a:pt x="8466" y="5232"/>
                  <a:pt x="8465" y="5295"/>
                </a:cubicBezTo>
                <a:cubicBezTo>
                  <a:pt x="8464" y="5357"/>
                  <a:pt x="8486" y="5407"/>
                  <a:pt x="8515" y="5406"/>
                </a:cubicBezTo>
                <a:cubicBezTo>
                  <a:pt x="8544" y="5406"/>
                  <a:pt x="8568" y="5354"/>
                  <a:pt x="8569" y="5291"/>
                </a:cubicBezTo>
                <a:cubicBezTo>
                  <a:pt x="8570" y="5229"/>
                  <a:pt x="8547" y="5179"/>
                  <a:pt x="8519" y="5180"/>
                </a:cubicBezTo>
                <a:close/>
                <a:moveTo>
                  <a:pt x="8675" y="5180"/>
                </a:moveTo>
                <a:cubicBezTo>
                  <a:pt x="8646" y="5180"/>
                  <a:pt x="8622" y="5232"/>
                  <a:pt x="8621" y="5295"/>
                </a:cubicBezTo>
                <a:cubicBezTo>
                  <a:pt x="8620" y="5357"/>
                  <a:pt x="8643" y="5407"/>
                  <a:pt x="8672" y="5406"/>
                </a:cubicBezTo>
                <a:cubicBezTo>
                  <a:pt x="8701" y="5406"/>
                  <a:pt x="8724" y="5354"/>
                  <a:pt x="8725" y="5291"/>
                </a:cubicBezTo>
                <a:cubicBezTo>
                  <a:pt x="8726" y="5229"/>
                  <a:pt x="8704" y="5179"/>
                  <a:pt x="8675" y="5180"/>
                </a:cubicBezTo>
                <a:close/>
                <a:moveTo>
                  <a:pt x="8811" y="5180"/>
                </a:moveTo>
                <a:cubicBezTo>
                  <a:pt x="8783" y="5180"/>
                  <a:pt x="8759" y="5232"/>
                  <a:pt x="8758" y="5295"/>
                </a:cubicBezTo>
                <a:cubicBezTo>
                  <a:pt x="8757" y="5357"/>
                  <a:pt x="8780" y="5407"/>
                  <a:pt x="8809" y="5406"/>
                </a:cubicBezTo>
                <a:cubicBezTo>
                  <a:pt x="8838" y="5406"/>
                  <a:pt x="8861" y="5354"/>
                  <a:pt x="8862" y="5291"/>
                </a:cubicBezTo>
                <a:cubicBezTo>
                  <a:pt x="8863" y="5229"/>
                  <a:pt x="8840" y="5179"/>
                  <a:pt x="8811" y="5180"/>
                </a:cubicBezTo>
                <a:close/>
                <a:moveTo>
                  <a:pt x="8948" y="5180"/>
                </a:moveTo>
                <a:cubicBezTo>
                  <a:pt x="8919" y="5180"/>
                  <a:pt x="8896" y="5232"/>
                  <a:pt x="8895" y="5295"/>
                </a:cubicBezTo>
                <a:cubicBezTo>
                  <a:pt x="8894" y="5357"/>
                  <a:pt x="8917" y="5407"/>
                  <a:pt x="8946" y="5406"/>
                </a:cubicBezTo>
                <a:cubicBezTo>
                  <a:pt x="8975" y="5406"/>
                  <a:pt x="8998" y="5354"/>
                  <a:pt x="8999" y="5291"/>
                </a:cubicBezTo>
                <a:cubicBezTo>
                  <a:pt x="8999" y="5229"/>
                  <a:pt x="8977" y="5179"/>
                  <a:pt x="8948" y="5180"/>
                </a:cubicBezTo>
                <a:close/>
                <a:moveTo>
                  <a:pt x="3623" y="5230"/>
                </a:moveTo>
                <a:cubicBezTo>
                  <a:pt x="3594" y="5231"/>
                  <a:pt x="3565" y="5281"/>
                  <a:pt x="3559" y="5343"/>
                </a:cubicBezTo>
                <a:cubicBezTo>
                  <a:pt x="3553" y="5405"/>
                  <a:pt x="3571" y="5455"/>
                  <a:pt x="3600" y="5455"/>
                </a:cubicBezTo>
                <a:cubicBezTo>
                  <a:pt x="3629" y="5454"/>
                  <a:pt x="3657" y="5404"/>
                  <a:pt x="3663" y="5342"/>
                </a:cubicBezTo>
                <a:cubicBezTo>
                  <a:pt x="3669" y="5280"/>
                  <a:pt x="3651" y="5230"/>
                  <a:pt x="3623" y="5230"/>
                </a:cubicBezTo>
                <a:close/>
                <a:moveTo>
                  <a:pt x="3759" y="5230"/>
                </a:moveTo>
                <a:cubicBezTo>
                  <a:pt x="3730" y="5231"/>
                  <a:pt x="3702" y="5281"/>
                  <a:pt x="3696" y="5343"/>
                </a:cubicBezTo>
                <a:cubicBezTo>
                  <a:pt x="3690" y="5405"/>
                  <a:pt x="3708" y="5455"/>
                  <a:pt x="3737" y="5455"/>
                </a:cubicBezTo>
                <a:cubicBezTo>
                  <a:pt x="3766" y="5454"/>
                  <a:pt x="3794" y="5404"/>
                  <a:pt x="3800" y="5342"/>
                </a:cubicBezTo>
                <a:cubicBezTo>
                  <a:pt x="3806" y="5280"/>
                  <a:pt x="3788" y="5230"/>
                  <a:pt x="3759" y="5230"/>
                </a:cubicBezTo>
                <a:close/>
                <a:moveTo>
                  <a:pt x="3915" y="5230"/>
                </a:moveTo>
                <a:cubicBezTo>
                  <a:pt x="3886" y="5231"/>
                  <a:pt x="3858" y="5281"/>
                  <a:pt x="3852" y="5343"/>
                </a:cubicBezTo>
                <a:cubicBezTo>
                  <a:pt x="3846" y="5405"/>
                  <a:pt x="3865" y="5455"/>
                  <a:pt x="3894" y="5455"/>
                </a:cubicBezTo>
                <a:cubicBezTo>
                  <a:pt x="3923" y="5454"/>
                  <a:pt x="3950" y="5404"/>
                  <a:pt x="3956" y="5342"/>
                </a:cubicBezTo>
                <a:cubicBezTo>
                  <a:pt x="3962" y="5280"/>
                  <a:pt x="3944" y="5230"/>
                  <a:pt x="3915" y="5230"/>
                </a:cubicBezTo>
                <a:close/>
                <a:moveTo>
                  <a:pt x="4071" y="5230"/>
                </a:moveTo>
                <a:cubicBezTo>
                  <a:pt x="4042" y="5231"/>
                  <a:pt x="4014" y="5281"/>
                  <a:pt x="4009" y="5343"/>
                </a:cubicBezTo>
                <a:cubicBezTo>
                  <a:pt x="4003" y="5405"/>
                  <a:pt x="4021" y="5455"/>
                  <a:pt x="4050" y="5455"/>
                </a:cubicBezTo>
                <a:cubicBezTo>
                  <a:pt x="4079" y="5454"/>
                  <a:pt x="4107" y="5404"/>
                  <a:pt x="4113" y="5342"/>
                </a:cubicBezTo>
                <a:cubicBezTo>
                  <a:pt x="4118" y="5280"/>
                  <a:pt x="4100" y="5230"/>
                  <a:pt x="4071" y="5230"/>
                </a:cubicBezTo>
                <a:close/>
                <a:moveTo>
                  <a:pt x="4207" y="5230"/>
                </a:moveTo>
                <a:cubicBezTo>
                  <a:pt x="4178" y="5231"/>
                  <a:pt x="4151" y="5281"/>
                  <a:pt x="4146" y="5343"/>
                </a:cubicBezTo>
                <a:cubicBezTo>
                  <a:pt x="4140" y="5405"/>
                  <a:pt x="4158" y="5455"/>
                  <a:pt x="4187" y="5455"/>
                </a:cubicBezTo>
                <a:cubicBezTo>
                  <a:pt x="4216" y="5454"/>
                  <a:pt x="4244" y="5404"/>
                  <a:pt x="4249" y="5342"/>
                </a:cubicBezTo>
                <a:cubicBezTo>
                  <a:pt x="4255" y="5280"/>
                  <a:pt x="4236" y="5230"/>
                  <a:pt x="4207" y="5230"/>
                </a:cubicBezTo>
                <a:close/>
                <a:moveTo>
                  <a:pt x="4364" y="5230"/>
                </a:moveTo>
                <a:cubicBezTo>
                  <a:pt x="4335" y="5231"/>
                  <a:pt x="4307" y="5281"/>
                  <a:pt x="4302" y="5343"/>
                </a:cubicBezTo>
                <a:cubicBezTo>
                  <a:pt x="4296" y="5405"/>
                  <a:pt x="4315" y="5455"/>
                  <a:pt x="4344" y="5455"/>
                </a:cubicBezTo>
                <a:cubicBezTo>
                  <a:pt x="4373" y="5454"/>
                  <a:pt x="4400" y="5404"/>
                  <a:pt x="4406" y="5342"/>
                </a:cubicBezTo>
                <a:cubicBezTo>
                  <a:pt x="4411" y="5280"/>
                  <a:pt x="4392" y="5230"/>
                  <a:pt x="4364" y="5230"/>
                </a:cubicBezTo>
                <a:close/>
                <a:moveTo>
                  <a:pt x="4500" y="5230"/>
                </a:moveTo>
                <a:cubicBezTo>
                  <a:pt x="4471" y="5231"/>
                  <a:pt x="4444" y="5281"/>
                  <a:pt x="4438" y="5343"/>
                </a:cubicBezTo>
                <a:cubicBezTo>
                  <a:pt x="4433" y="5405"/>
                  <a:pt x="4452" y="5455"/>
                  <a:pt x="4481" y="5455"/>
                </a:cubicBezTo>
                <a:cubicBezTo>
                  <a:pt x="4510" y="5454"/>
                  <a:pt x="4537" y="5404"/>
                  <a:pt x="4543" y="5342"/>
                </a:cubicBezTo>
                <a:cubicBezTo>
                  <a:pt x="4548" y="5280"/>
                  <a:pt x="4529" y="5230"/>
                  <a:pt x="4500" y="5230"/>
                </a:cubicBezTo>
                <a:close/>
                <a:moveTo>
                  <a:pt x="4656" y="5230"/>
                </a:moveTo>
                <a:cubicBezTo>
                  <a:pt x="4628" y="5231"/>
                  <a:pt x="4600" y="5281"/>
                  <a:pt x="4595" y="5343"/>
                </a:cubicBezTo>
                <a:cubicBezTo>
                  <a:pt x="4589" y="5405"/>
                  <a:pt x="4609" y="5455"/>
                  <a:pt x="4637" y="5455"/>
                </a:cubicBezTo>
                <a:cubicBezTo>
                  <a:pt x="4666" y="5454"/>
                  <a:pt x="4694" y="5404"/>
                  <a:pt x="4699" y="5342"/>
                </a:cubicBezTo>
                <a:cubicBezTo>
                  <a:pt x="4704" y="5280"/>
                  <a:pt x="4685" y="5230"/>
                  <a:pt x="4656" y="5230"/>
                </a:cubicBezTo>
                <a:close/>
                <a:moveTo>
                  <a:pt x="950" y="5280"/>
                </a:moveTo>
                <a:cubicBezTo>
                  <a:pt x="922" y="5281"/>
                  <a:pt x="891" y="5332"/>
                  <a:pt x="882" y="5394"/>
                </a:cubicBezTo>
                <a:cubicBezTo>
                  <a:pt x="873" y="5455"/>
                  <a:pt x="889" y="5506"/>
                  <a:pt x="918" y="5505"/>
                </a:cubicBezTo>
                <a:cubicBezTo>
                  <a:pt x="947" y="5505"/>
                  <a:pt x="977" y="5454"/>
                  <a:pt x="986" y="5392"/>
                </a:cubicBezTo>
                <a:cubicBezTo>
                  <a:pt x="995" y="5330"/>
                  <a:pt x="979" y="5280"/>
                  <a:pt x="950" y="5280"/>
                </a:cubicBezTo>
                <a:close/>
                <a:moveTo>
                  <a:pt x="1107" y="5280"/>
                </a:moveTo>
                <a:cubicBezTo>
                  <a:pt x="1078" y="5281"/>
                  <a:pt x="1047" y="5332"/>
                  <a:pt x="1038" y="5394"/>
                </a:cubicBezTo>
                <a:cubicBezTo>
                  <a:pt x="1029" y="5455"/>
                  <a:pt x="1046" y="5506"/>
                  <a:pt x="1074" y="5505"/>
                </a:cubicBezTo>
                <a:cubicBezTo>
                  <a:pt x="1103" y="5505"/>
                  <a:pt x="1133" y="5454"/>
                  <a:pt x="1142" y="5392"/>
                </a:cubicBezTo>
                <a:cubicBezTo>
                  <a:pt x="1151" y="5330"/>
                  <a:pt x="1135" y="5280"/>
                  <a:pt x="1107" y="5280"/>
                </a:cubicBezTo>
                <a:close/>
                <a:moveTo>
                  <a:pt x="1243" y="5280"/>
                </a:moveTo>
                <a:cubicBezTo>
                  <a:pt x="1214" y="5281"/>
                  <a:pt x="1184" y="5332"/>
                  <a:pt x="1175" y="5394"/>
                </a:cubicBezTo>
                <a:cubicBezTo>
                  <a:pt x="1166" y="5455"/>
                  <a:pt x="1182" y="5506"/>
                  <a:pt x="1211" y="5505"/>
                </a:cubicBezTo>
                <a:cubicBezTo>
                  <a:pt x="1240" y="5505"/>
                  <a:pt x="1270" y="5454"/>
                  <a:pt x="1279" y="5392"/>
                </a:cubicBezTo>
                <a:cubicBezTo>
                  <a:pt x="1288" y="5330"/>
                  <a:pt x="1272" y="5280"/>
                  <a:pt x="1243" y="5280"/>
                </a:cubicBezTo>
                <a:close/>
                <a:moveTo>
                  <a:pt x="1399" y="5280"/>
                </a:moveTo>
                <a:cubicBezTo>
                  <a:pt x="1370" y="5281"/>
                  <a:pt x="1340" y="5332"/>
                  <a:pt x="1332" y="5394"/>
                </a:cubicBezTo>
                <a:cubicBezTo>
                  <a:pt x="1323" y="5455"/>
                  <a:pt x="1339" y="5506"/>
                  <a:pt x="1368" y="5505"/>
                </a:cubicBezTo>
                <a:cubicBezTo>
                  <a:pt x="1397" y="5505"/>
                  <a:pt x="1427" y="5454"/>
                  <a:pt x="1435" y="5392"/>
                </a:cubicBezTo>
                <a:cubicBezTo>
                  <a:pt x="1444" y="5330"/>
                  <a:pt x="1427" y="5280"/>
                  <a:pt x="1399" y="5280"/>
                </a:cubicBezTo>
                <a:close/>
                <a:moveTo>
                  <a:pt x="1536" y="5280"/>
                </a:moveTo>
                <a:cubicBezTo>
                  <a:pt x="1507" y="5281"/>
                  <a:pt x="1477" y="5332"/>
                  <a:pt x="1468" y="5394"/>
                </a:cubicBezTo>
                <a:cubicBezTo>
                  <a:pt x="1460" y="5455"/>
                  <a:pt x="1476" y="5506"/>
                  <a:pt x="1505" y="5505"/>
                </a:cubicBezTo>
                <a:cubicBezTo>
                  <a:pt x="1534" y="5505"/>
                  <a:pt x="1564" y="5454"/>
                  <a:pt x="1572" y="5392"/>
                </a:cubicBezTo>
                <a:cubicBezTo>
                  <a:pt x="1581" y="5330"/>
                  <a:pt x="1564" y="5280"/>
                  <a:pt x="1536" y="5280"/>
                </a:cubicBezTo>
                <a:close/>
                <a:moveTo>
                  <a:pt x="1691" y="5280"/>
                </a:moveTo>
                <a:cubicBezTo>
                  <a:pt x="1663" y="5281"/>
                  <a:pt x="1632" y="5332"/>
                  <a:pt x="1624" y="5394"/>
                </a:cubicBezTo>
                <a:cubicBezTo>
                  <a:pt x="1616" y="5455"/>
                  <a:pt x="1633" y="5506"/>
                  <a:pt x="1661" y="5505"/>
                </a:cubicBezTo>
                <a:cubicBezTo>
                  <a:pt x="1690" y="5505"/>
                  <a:pt x="1720" y="5454"/>
                  <a:pt x="1729" y="5392"/>
                </a:cubicBezTo>
                <a:cubicBezTo>
                  <a:pt x="1737" y="5330"/>
                  <a:pt x="1720" y="5280"/>
                  <a:pt x="1691" y="5280"/>
                </a:cubicBezTo>
                <a:close/>
                <a:moveTo>
                  <a:pt x="1848" y="5280"/>
                </a:moveTo>
                <a:cubicBezTo>
                  <a:pt x="1819" y="5281"/>
                  <a:pt x="1789" y="5332"/>
                  <a:pt x="1781" y="5394"/>
                </a:cubicBezTo>
                <a:cubicBezTo>
                  <a:pt x="1772" y="5455"/>
                  <a:pt x="1790" y="5506"/>
                  <a:pt x="1818" y="5505"/>
                </a:cubicBezTo>
                <a:cubicBezTo>
                  <a:pt x="1847" y="5505"/>
                  <a:pt x="1877" y="5454"/>
                  <a:pt x="1885" y="5392"/>
                </a:cubicBezTo>
                <a:cubicBezTo>
                  <a:pt x="1893" y="5330"/>
                  <a:pt x="1876" y="5280"/>
                  <a:pt x="1848" y="5280"/>
                </a:cubicBezTo>
                <a:close/>
                <a:moveTo>
                  <a:pt x="1984" y="5280"/>
                </a:moveTo>
                <a:cubicBezTo>
                  <a:pt x="1955" y="5281"/>
                  <a:pt x="1925" y="5332"/>
                  <a:pt x="1917" y="5394"/>
                </a:cubicBezTo>
                <a:cubicBezTo>
                  <a:pt x="1909" y="5455"/>
                  <a:pt x="1926" y="5506"/>
                  <a:pt x="1955" y="5505"/>
                </a:cubicBezTo>
                <a:cubicBezTo>
                  <a:pt x="1984" y="5505"/>
                  <a:pt x="2014" y="5454"/>
                  <a:pt x="2022" y="5392"/>
                </a:cubicBezTo>
                <a:cubicBezTo>
                  <a:pt x="2030" y="5330"/>
                  <a:pt x="2013" y="5280"/>
                  <a:pt x="1984" y="5280"/>
                </a:cubicBezTo>
                <a:close/>
                <a:moveTo>
                  <a:pt x="2140" y="5280"/>
                </a:moveTo>
                <a:cubicBezTo>
                  <a:pt x="2111" y="5281"/>
                  <a:pt x="2082" y="5332"/>
                  <a:pt x="2074" y="5394"/>
                </a:cubicBezTo>
                <a:cubicBezTo>
                  <a:pt x="2066" y="5455"/>
                  <a:pt x="2083" y="5506"/>
                  <a:pt x="2112" y="5505"/>
                </a:cubicBezTo>
                <a:cubicBezTo>
                  <a:pt x="2140" y="5505"/>
                  <a:pt x="2171" y="5454"/>
                  <a:pt x="2178" y="5392"/>
                </a:cubicBezTo>
                <a:cubicBezTo>
                  <a:pt x="2186" y="5330"/>
                  <a:pt x="2168" y="5280"/>
                  <a:pt x="2140" y="5280"/>
                </a:cubicBezTo>
                <a:close/>
                <a:moveTo>
                  <a:pt x="2296" y="5280"/>
                </a:moveTo>
                <a:cubicBezTo>
                  <a:pt x="2267" y="5281"/>
                  <a:pt x="2238" y="5332"/>
                  <a:pt x="2230" y="5394"/>
                </a:cubicBezTo>
                <a:cubicBezTo>
                  <a:pt x="2223" y="5455"/>
                  <a:pt x="2240" y="5506"/>
                  <a:pt x="2269" y="5505"/>
                </a:cubicBezTo>
                <a:cubicBezTo>
                  <a:pt x="2298" y="5505"/>
                  <a:pt x="2327" y="5454"/>
                  <a:pt x="2334" y="5392"/>
                </a:cubicBezTo>
                <a:cubicBezTo>
                  <a:pt x="2342" y="5330"/>
                  <a:pt x="2325" y="5280"/>
                  <a:pt x="2296" y="5280"/>
                </a:cubicBezTo>
                <a:close/>
                <a:moveTo>
                  <a:pt x="2432" y="5280"/>
                </a:moveTo>
                <a:cubicBezTo>
                  <a:pt x="2404" y="5281"/>
                  <a:pt x="2375" y="5332"/>
                  <a:pt x="2367" y="5394"/>
                </a:cubicBezTo>
                <a:cubicBezTo>
                  <a:pt x="2360" y="5455"/>
                  <a:pt x="2377" y="5506"/>
                  <a:pt x="2406" y="5505"/>
                </a:cubicBezTo>
                <a:cubicBezTo>
                  <a:pt x="2434" y="5505"/>
                  <a:pt x="2464" y="5454"/>
                  <a:pt x="2471" y="5392"/>
                </a:cubicBezTo>
                <a:cubicBezTo>
                  <a:pt x="2478" y="5330"/>
                  <a:pt x="2461" y="5280"/>
                  <a:pt x="2432" y="5280"/>
                </a:cubicBezTo>
                <a:close/>
                <a:moveTo>
                  <a:pt x="2589" y="5280"/>
                </a:moveTo>
                <a:cubicBezTo>
                  <a:pt x="2560" y="5281"/>
                  <a:pt x="2531" y="5332"/>
                  <a:pt x="2523" y="5394"/>
                </a:cubicBezTo>
                <a:cubicBezTo>
                  <a:pt x="2516" y="5456"/>
                  <a:pt x="2533" y="5506"/>
                  <a:pt x="2562" y="5505"/>
                </a:cubicBezTo>
                <a:cubicBezTo>
                  <a:pt x="2591" y="5505"/>
                  <a:pt x="2620" y="5454"/>
                  <a:pt x="2627" y="5392"/>
                </a:cubicBezTo>
                <a:cubicBezTo>
                  <a:pt x="2635" y="5330"/>
                  <a:pt x="2618" y="5280"/>
                  <a:pt x="2589" y="5280"/>
                </a:cubicBezTo>
                <a:close/>
                <a:moveTo>
                  <a:pt x="2745" y="5280"/>
                </a:moveTo>
                <a:cubicBezTo>
                  <a:pt x="2716" y="5281"/>
                  <a:pt x="2687" y="5332"/>
                  <a:pt x="2680" y="5394"/>
                </a:cubicBezTo>
                <a:cubicBezTo>
                  <a:pt x="2673" y="5456"/>
                  <a:pt x="2690" y="5506"/>
                  <a:pt x="2719" y="5505"/>
                </a:cubicBezTo>
                <a:cubicBezTo>
                  <a:pt x="2748" y="5505"/>
                  <a:pt x="2777" y="5454"/>
                  <a:pt x="2784" y="5392"/>
                </a:cubicBezTo>
                <a:cubicBezTo>
                  <a:pt x="2791" y="5330"/>
                  <a:pt x="2773" y="5280"/>
                  <a:pt x="2745" y="5280"/>
                </a:cubicBezTo>
                <a:close/>
                <a:moveTo>
                  <a:pt x="2881" y="5280"/>
                </a:moveTo>
                <a:cubicBezTo>
                  <a:pt x="2853" y="5281"/>
                  <a:pt x="2824" y="5332"/>
                  <a:pt x="2817" y="5394"/>
                </a:cubicBezTo>
                <a:cubicBezTo>
                  <a:pt x="2810" y="5455"/>
                  <a:pt x="2827" y="5506"/>
                  <a:pt x="2856" y="5505"/>
                </a:cubicBezTo>
                <a:cubicBezTo>
                  <a:pt x="2885" y="5505"/>
                  <a:pt x="2914" y="5454"/>
                  <a:pt x="2921" y="5392"/>
                </a:cubicBezTo>
                <a:cubicBezTo>
                  <a:pt x="2928" y="5330"/>
                  <a:pt x="2910" y="5280"/>
                  <a:pt x="2881" y="5280"/>
                </a:cubicBezTo>
                <a:close/>
                <a:moveTo>
                  <a:pt x="3037" y="5280"/>
                </a:moveTo>
                <a:cubicBezTo>
                  <a:pt x="3009" y="5281"/>
                  <a:pt x="2979" y="5332"/>
                  <a:pt x="2973" y="5394"/>
                </a:cubicBezTo>
                <a:cubicBezTo>
                  <a:pt x="2966" y="5456"/>
                  <a:pt x="2983" y="5506"/>
                  <a:pt x="3012" y="5505"/>
                </a:cubicBezTo>
                <a:cubicBezTo>
                  <a:pt x="3041" y="5505"/>
                  <a:pt x="3070" y="5454"/>
                  <a:pt x="3077" y="5392"/>
                </a:cubicBezTo>
                <a:cubicBezTo>
                  <a:pt x="3084" y="5330"/>
                  <a:pt x="3066" y="5280"/>
                  <a:pt x="3037" y="5280"/>
                </a:cubicBezTo>
                <a:close/>
                <a:moveTo>
                  <a:pt x="3174" y="5280"/>
                </a:moveTo>
                <a:cubicBezTo>
                  <a:pt x="3145" y="5281"/>
                  <a:pt x="3116" y="5332"/>
                  <a:pt x="3109" y="5394"/>
                </a:cubicBezTo>
                <a:cubicBezTo>
                  <a:pt x="3103" y="5456"/>
                  <a:pt x="3121" y="5506"/>
                  <a:pt x="3150" y="5505"/>
                </a:cubicBezTo>
                <a:cubicBezTo>
                  <a:pt x="3179" y="5505"/>
                  <a:pt x="3207" y="5454"/>
                  <a:pt x="3214" y="5392"/>
                </a:cubicBezTo>
                <a:cubicBezTo>
                  <a:pt x="3220" y="5330"/>
                  <a:pt x="3202" y="5280"/>
                  <a:pt x="3174" y="5280"/>
                </a:cubicBezTo>
                <a:close/>
                <a:moveTo>
                  <a:pt x="3330" y="5280"/>
                </a:moveTo>
                <a:cubicBezTo>
                  <a:pt x="3301" y="5281"/>
                  <a:pt x="3272" y="5332"/>
                  <a:pt x="3266" y="5394"/>
                </a:cubicBezTo>
                <a:cubicBezTo>
                  <a:pt x="3259" y="5456"/>
                  <a:pt x="3277" y="5506"/>
                  <a:pt x="3306" y="5505"/>
                </a:cubicBezTo>
                <a:cubicBezTo>
                  <a:pt x="3335" y="5505"/>
                  <a:pt x="3364" y="5454"/>
                  <a:pt x="3370" y="5392"/>
                </a:cubicBezTo>
                <a:cubicBezTo>
                  <a:pt x="3377" y="5330"/>
                  <a:pt x="3359" y="5280"/>
                  <a:pt x="3330" y="5280"/>
                </a:cubicBezTo>
                <a:close/>
                <a:moveTo>
                  <a:pt x="3466" y="5280"/>
                </a:moveTo>
                <a:cubicBezTo>
                  <a:pt x="3437" y="5281"/>
                  <a:pt x="3409" y="5332"/>
                  <a:pt x="3403" y="5394"/>
                </a:cubicBezTo>
                <a:cubicBezTo>
                  <a:pt x="3396" y="5456"/>
                  <a:pt x="3415" y="5506"/>
                  <a:pt x="3444" y="5505"/>
                </a:cubicBezTo>
                <a:cubicBezTo>
                  <a:pt x="3472" y="5505"/>
                  <a:pt x="3501" y="5454"/>
                  <a:pt x="3507" y="5392"/>
                </a:cubicBezTo>
                <a:cubicBezTo>
                  <a:pt x="3513" y="5330"/>
                  <a:pt x="3495" y="5280"/>
                  <a:pt x="3466" y="5280"/>
                </a:cubicBezTo>
                <a:close/>
                <a:moveTo>
                  <a:pt x="16873" y="5331"/>
                </a:moveTo>
                <a:cubicBezTo>
                  <a:pt x="16844" y="5331"/>
                  <a:pt x="16827" y="5383"/>
                  <a:pt x="16834" y="5445"/>
                </a:cubicBezTo>
                <a:cubicBezTo>
                  <a:pt x="16842" y="5509"/>
                  <a:pt x="16872" y="5559"/>
                  <a:pt x="16901" y="5559"/>
                </a:cubicBezTo>
                <a:cubicBezTo>
                  <a:pt x="16930" y="5558"/>
                  <a:pt x="16946" y="5507"/>
                  <a:pt x="16939" y="5444"/>
                </a:cubicBezTo>
                <a:cubicBezTo>
                  <a:pt x="16931" y="5381"/>
                  <a:pt x="16902" y="5330"/>
                  <a:pt x="16873" y="5331"/>
                </a:cubicBezTo>
                <a:close/>
                <a:moveTo>
                  <a:pt x="17341" y="5331"/>
                </a:moveTo>
                <a:cubicBezTo>
                  <a:pt x="17312" y="5331"/>
                  <a:pt x="17295" y="5383"/>
                  <a:pt x="17303" y="5445"/>
                </a:cubicBezTo>
                <a:cubicBezTo>
                  <a:pt x="17312" y="5509"/>
                  <a:pt x="17342" y="5559"/>
                  <a:pt x="17371" y="5559"/>
                </a:cubicBezTo>
                <a:cubicBezTo>
                  <a:pt x="17400" y="5558"/>
                  <a:pt x="17417" y="5507"/>
                  <a:pt x="17408" y="5444"/>
                </a:cubicBezTo>
                <a:cubicBezTo>
                  <a:pt x="17400" y="5381"/>
                  <a:pt x="17370" y="5330"/>
                  <a:pt x="17341" y="5331"/>
                </a:cubicBezTo>
                <a:close/>
                <a:moveTo>
                  <a:pt x="17478" y="5331"/>
                </a:moveTo>
                <a:cubicBezTo>
                  <a:pt x="17449" y="5331"/>
                  <a:pt x="17432" y="5383"/>
                  <a:pt x="17440" y="5445"/>
                </a:cubicBezTo>
                <a:cubicBezTo>
                  <a:pt x="17449" y="5509"/>
                  <a:pt x="17479" y="5559"/>
                  <a:pt x="17508" y="5559"/>
                </a:cubicBezTo>
                <a:cubicBezTo>
                  <a:pt x="17537" y="5558"/>
                  <a:pt x="17554" y="5507"/>
                  <a:pt x="17545" y="5444"/>
                </a:cubicBezTo>
                <a:cubicBezTo>
                  <a:pt x="17537" y="5381"/>
                  <a:pt x="17506" y="5330"/>
                  <a:pt x="17478" y="5331"/>
                </a:cubicBezTo>
                <a:close/>
                <a:moveTo>
                  <a:pt x="14042" y="5381"/>
                </a:moveTo>
                <a:cubicBezTo>
                  <a:pt x="14013" y="5382"/>
                  <a:pt x="13994" y="5433"/>
                  <a:pt x="13998" y="5496"/>
                </a:cubicBezTo>
                <a:cubicBezTo>
                  <a:pt x="14003" y="5559"/>
                  <a:pt x="14030" y="5609"/>
                  <a:pt x="14059" y="5609"/>
                </a:cubicBezTo>
                <a:cubicBezTo>
                  <a:pt x="14088" y="5608"/>
                  <a:pt x="14108" y="5557"/>
                  <a:pt x="14103" y="5494"/>
                </a:cubicBezTo>
                <a:cubicBezTo>
                  <a:pt x="14098" y="5431"/>
                  <a:pt x="14071" y="5381"/>
                  <a:pt x="14042" y="5381"/>
                </a:cubicBezTo>
                <a:close/>
                <a:moveTo>
                  <a:pt x="14178" y="5381"/>
                </a:moveTo>
                <a:cubicBezTo>
                  <a:pt x="14149" y="5381"/>
                  <a:pt x="14130" y="5433"/>
                  <a:pt x="14135" y="5496"/>
                </a:cubicBezTo>
                <a:cubicBezTo>
                  <a:pt x="14140" y="5559"/>
                  <a:pt x="14167" y="5609"/>
                  <a:pt x="14196" y="5609"/>
                </a:cubicBezTo>
                <a:cubicBezTo>
                  <a:pt x="14225" y="5608"/>
                  <a:pt x="14245" y="5557"/>
                  <a:pt x="14240" y="5494"/>
                </a:cubicBezTo>
                <a:cubicBezTo>
                  <a:pt x="14235" y="5431"/>
                  <a:pt x="14207" y="5381"/>
                  <a:pt x="14178" y="5381"/>
                </a:cubicBezTo>
                <a:close/>
                <a:moveTo>
                  <a:pt x="14335" y="5381"/>
                </a:moveTo>
                <a:cubicBezTo>
                  <a:pt x="14306" y="5381"/>
                  <a:pt x="14287" y="5433"/>
                  <a:pt x="14291" y="5496"/>
                </a:cubicBezTo>
                <a:cubicBezTo>
                  <a:pt x="14296" y="5559"/>
                  <a:pt x="14324" y="5609"/>
                  <a:pt x="14353" y="5609"/>
                </a:cubicBezTo>
                <a:cubicBezTo>
                  <a:pt x="14382" y="5608"/>
                  <a:pt x="14402" y="5557"/>
                  <a:pt x="14397" y="5494"/>
                </a:cubicBezTo>
                <a:cubicBezTo>
                  <a:pt x="14391" y="5431"/>
                  <a:pt x="14364" y="5380"/>
                  <a:pt x="14335" y="5381"/>
                </a:cubicBezTo>
                <a:close/>
                <a:moveTo>
                  <a:pt x="14491" y="5381"/>
                </a:moveTo>
                <a:cubicBezTo>
                  <a:pt x="14462" y="5382"/>
                  <a:pt x="14443" y="5433"/>
                  <a:pt x="14448" y="5496"/>
                </a:cubicBezTo>
                <a:cubicBezTo>
                  <a:pt x="14453" y="5559"/>
                  <a:pt x="14481" y="5610"/>
                  <a:pt x="14510" y="5609"/>
                </a:cubicBezTo>
                <a:cubicBezTo>
                  <a:pt x="14539" y="5609"/>
                  <a:pt x="14558" y="5557"/>
                  <a:pt x="14553" y="5494"/>
                </a:cubicBezTo>
                <a:cubicBezTo>
                  <a:pt x="14548" y="5431"/>
                  <a:pt x="14520" y="5381"/>
                  <a:pt x="14491" y="5381"/>
                </a:cubicBezTo>
                <a:close/>
                <a:moveTo>
                  <a:pt x="14627" y="5381"/>
                </a:moveTo>
                <a:cubicBezTo>
                  <a:pt x="14599" y="5382"/>
                  <a:pt x="14579" y="5433"/>
                  <a:pt x="14585" y="5496"/>
                </a:cubicBezTo>
                <a:cubicBezTo>
                  <a:pt x="14590" y="5559"/>
                  <a:pt x="14618" y="5609"/>
                  <a:pt x="14647" y="5609"/>
                </a:cubicBezTo>
                <a:cubicBezTo>
                  <a:pt x="14676" y="5608"/>
                  <a:pt x="14695" y="5557"/>
                  <a:pt x="14690" y="5494"/>
                </a:cubicBezTo>
                <a:cubicBezTo>
                  <a:pt x="14684" y="5431"/>
                  <a:pt x="14656" y="5381"/>
                  <a:pt x="14627" y="5381"/>
                </a:cubicBezTo>
                <a:close/>
                <a:moveTo>
                  <a:pt x="14784" y="5381"/>
                </a:moveTo>
                <a:cubicBezTo>
                  <a:pt x="14755" y="5382"/>
                  <a:pt x="14736" y="5433"/>
                  <a:pt x="14742" y="5496"/>
                </a:cubicBezTo>
                <a:cubicBezTo>
                  <a:pt x="14747" y="5559"/>
                  <a:pt x="14774" y="5609"/>
                  <a:pt x="14803" y="5609"/>
                </a:cubicBezTo>
                <a:cubicBezTo>
                  <a:pt x="14832" y="5608"/>
                  <a:pt x="14852" y="5557"/>
                  <a:pt x="14846" y="5494"/>
                </a:cubicBezTo>
                <a:cubicBezTo>
                  <a:pt x="14841" y="5431"/>
                  <a:pt x="14813" y="5381"/>
                  <a:pt x="14784" y="5381"/>
                </a:cubicBezTo>
                <a:close/>
                <a:moveTo>
                  <a:pt x="14940" y="5381"/>
                </a:moveTo>
                <a:cubicBezTo>
                  <a:pt x="14911" y="5382"/>
                  <a:pt x="14892" y="5433"/>
                  <a:pt x="14898" y="5496"/>
                </a:cubicBezTo>
                <a:cubicBezTo>
                  <a:pt x="14904" y="5559"/>
                  <a:pt x="14931" y="5609"/>
                  <a:pt x="14960" y="5609"/>
                </a:cubicBezTo>
                <a:cubicBezTo>
                  <a:pt x="14989" y="5608"/>
                  <a:pt x="15008" y="5557"/>
                  <a:pt x="15003" y="5494"/>
                </a:cubicBezTo>
                <a:cubicBezTo>
                  <a:pt x="14997" y="5431"/>
                  <a:pt x="14968" y="5381"/>
                  <a:pt x="14940" y="5381"/>
                </a:cubicBezTo>
                <a:close/>
                <a:moveTo>
                  <a:pt x="15077" y="5381"/>
                </a:moveTo>
                <a:cubicBezTo>
                  <a:pt x="15048" y="5382"/>
                  <a:pt x="15029" y="5433"/>
                  <a:pt x="15035" y="5496"/>
                </a:cubicBezTo>
                <a:cubicBezTo>
                  <a:pt x="15041" y="5559"/>
                  <a:pt x="15069" y="5609"/>
                  <a:pt x="15098" y="5609"/>
                </a:cubicBezTo>
                <a:cubicBezTo>
                  <a:pt x="15127" y="5608"/>
                  <a:pt x="15145" y="5557"/>
                  <a:pt x="15139" y="5494"/>
                </a:cubicBezTo>
                <a:cubicBezTo>
                  <a:pt x="15134" y="5431"/>
                  <a:pt x="15105" y="5381"/>
                  <a:pt x="15077" y="5381"/>
                </a:cubicBezTo>
                <a:close/>
                <a:moveTo>
                  <a:pt x="15233" y="5381"/>
                </a:moveTo>
                <a:cubicBezTo>
                  <a:pt x="15204" y="5382"/>
                  <a:pt x="15185" y="5433"/>
                  <a:pt x="15191" y="5496"/>
                </a:cubicBezTo>
                <a:cubicBezTo>
                  <a:pt x="15197" y="5559"/>
                  <a:pt x="15225" y="5609"/>
                  <a:pt x="15254" y="5609"/>
                </a:cubicBezTo>
                <a:cubicBezTo>
                  <a:pt x="15283" y="5608"/>
                  <a:pt x="15302" y="5557"/>
                  <a:pt x="15296" y="5494"/>
                </a:cubicBezTo>
                <a:cubicBezTo>
                  <a:pt x="15290" y="5431"/>
                  <a:pt x="15262" y="5381"/>
                  <a:pt x="15233" y="5381"/>
                </a:cubicBezTo>
                <a:close/>
                <a:moveTo>
                  <a:pt x="15389" y="5381"/>
                </a:moveTo>
                <a:cubicBezTo>
                  <a:pt x="15360" y="5381"/>
                  <a:pt x="15342" y="5433"/>
                  <a:pt x="15348" y="5496"/>
                </a:cubicBezTo>
                <a:cubicBezTo>
                  <a:pt x="15354" y="5559"/>
                  <a:pt x="15382" y="5609"/>
                  <a:pt x="15411" y="5609"/>
                </a:cubicBezTo>
                <a:cubicBezTo>
                  <a:pt x="15440" y="5608"/>
                  <a:pt x="15458" y="5557"/>
                  <a:pt x="15452" y="5494"/>
                </a:cubicBezTo>
                <a:cubicBezTo>
                  <a:pt x="15446" y="5431"/>
                  <a:pt x="15418" y="5380"/>
                  <a:pt x="15389" y="5381"/>
                </a:cubicBezTo>
                <a:close/>
                <a:moveTo>
                  <a:pt x="15545" y="5381"/>
                </a:moveTo>
                <a:cubicBezTo>
                  <a:pt x="15516" y="5382"/>
                  <a:pt x="15498" y="5433"/>
                  <a:pt x="15504" y="5496"/>
                </a:cubicBezTo>
                <a:cubicBezTo>
                  <a:pt x="15510" y="5559"/>
                  <a:pt x="15539" y="5609"/>
                  <a:pt x="15568" y="5609"/>
                </a:cubicBezTo>
                <a:cubicBezTo>
                  <a:pt x="15597" y="5608"/>
                  <a:pt x="15615" y="5557"/>
                  <a:pt x="15609" y="5494"/>
                </a:cubicBezTo>
                <a:cubicBezTo>
                  <a:pt x="15602" y="5431"/>
                  <a:pt x="15574" y="5381"/>
                  <a:pt x="15545" y="5381"/>
                </a:cubicBezTo>
                <a:close/>
                <a:moveTo>
                  <a:pt x="15682" y="5381"/>
                </a:moveTo>
                <a:cubicBezTo>
                  <a:pt x="15653" y="5382"/>
                  <a:pt x="15635" y="5433"/>
                  <a:pt x="15641" y="5496"/>
                </a:cubicBezTo>
                <a:cubicBezTo>
                  <a:pt x="15648" y="5559"/>
                  <a:pt x="15676" y="5609"/>
                  <a:pt x="15705" y="5609"/>
                </a:cubicBezTo>
                <a:cubicBezTo>
                  <a:pt x="15734" y="5608"/>
                  <a:pt x="15753" y="5557"/>
                  <a:pt x="15746" y="5494"/>
                </a:cubicBezTo>
                <a:cubicBezTo>
                  <a:pt x="15740" y="5431"/>
                  <a:pt x="15711" y="5381"/>
                  <a:pt x="15682" y="5381"/>
                </a:cubicBezTo>
                <a:close/>
                <a:moveTo>
                  <a:pt x="15838" y="5381"/>
                </a:moveTo>
                <a:cubicBezTo>
                  <a:pt x="15809" y="5382"/>
                  <a:pt x="15791" y="5433"/>
                  <a:pt x="15797" y="5496"/>
                </a:cubicBezTo>
                <a:cubicBezTo>
                  <a:pt x="15804" y="5559"/>
                  <a:pt x="15833" y="5609"/>
                  <a:pt x="15862" y="5609"/>
                </a:cubicBezTo>
                <a:cubicBezTo>
                  <a:pt x="15891" y="5608"/>
                  <a:pt x="15909" y="5557"/>
                  <a:pt x="15903" y="5494"/>
                </a:cubicBezTo>
                <a:cubicBezTo>
                  <a:pt x="15896" y="5431"/>
                  <a:pt x="15867" y="5381"/>
                  <a:pt x="15838" y="5381"/>
                </a:cubicBezTo>
                <a:close/>
                <a:moveTo>
                  <a:pt x="15994" y="5381"/>
                </a:moveTo>
                <a:cubicBezTo>
                  <a:pt x="15965" y="5382"/>
                  <a:pt x="15947" y="5433"/>
                  <a:pt x="15954" y="5496"/>
                </a:cubicBezTo>
                <a:cubicBezTo>
                  <a:pt x="15961" y="5559"/>
                  <a:pt x="15990" y="5609"/>
                  <a:pt x="16019" y="5609"/>
                </a:cubicBezTo>
                <a:cubicBezTo>
                  <a:pt x="16048" y="5608"/>
                  <a:pt x="16066" y="5557"/>
                  <a:pt x="16059" y="5494"/>
                </a:cubicBezTo>
                <a:cubicBezTo>
                  <a:pt x="16052" y="5431"/>
                  <a:pt x="16023" y="5381"/>
                  <a:pt x="15994" y="5381"/>
                </a:cubicBezTo>
                <a:close/>
                <a:moveTo>
                  <a:pt x="16130" y="5381"/>
                </a:moveTo>
                <a:cubicBezTo>
                  <a:pt x="16102" y="5382"/>
                  <a:pt x="16084" y="5433"/>
                  <a:pt x="16091" y="5496"/>
                </a:cubicBezTo>
                <a:cubicBezTo>
                  <a:pt x="16098" y="5559"/>
                  <a:pt x="16127" y="5609"/>
                  <a:pt x="16156" y="5609"/>
                </a:cubicBezTo>
                <a:cubicBezTo>
                  <a:pt x="16185" y="5608"/>
                  <a:pt x="16203" y="5557"/>
                  <a:pt x="16196" y="5494"/>
                </a:cubicBezTo>
                <a:cubicBezTo>
                  <a:pt x="16189" y="5431"/>
                  <a:pt x="16159" y="5381"/>
                  <a:pt x="16130" y="5381"/>
                </a:cubicBezTo>
                <a:close/>
                <a:moveTo>
                  <a:pt x="16287" y="5381"/>
                </a:moveTo>
                <a:cubicBezTo>
                  <a:pt x="16258" y="5382"/>
                  <a:pt x="16241" y="5433"/>
                  <a:pt x="16248" y="5496"/>
                </a:cubicBezTo>
                <a:cubicBezTo>
                  <a:pt x="16255" y="5559"/>
                  <a:pt x="16283" y="5609"/>
                  <a:pt x="16312" y="5609"/>
                </a:cubicBezTo>
                <a:cubicBezTo>
                  <a:pt x="16341" y="5608"/>
                  <a:pt x="16359" y="5557"/>
                  <a:pt x="16352" y="5494"/>
                </a:cubicBezTo>
                <a:cubicBezTo>
                  <a:pt x="16345" y="5431"/>
                  <a:pt x="16316" y="5381"/>
                  <a:pt x="16287" y="5381"/>
                </a:cubicBezTo>
                <a:close/>
                <a:moveTo>
                  <a:pt x="16443" y="5381"/>
                </a:moveTo>
                <a:cubicBezTo>
                  <a:pt x="16414" y="5381"/>
                  <a:pt x="16397" y="5433"/>
                  <a:pt x="16404" y="5496"/>
                </a:cubicBezTo>
                <a:cubicBezTo>
                  <a:pt x="16411" y="5559"/>
                  <a:pt x="16440" y="5609"/>
                  <a:pt x="16469" y="5609"/>
                </a:cubicBezTo>
                <a:cubicBezTo>
                  <a:pt x="16498" y="5608"/>
                  <a:pt x="16516" y="5557"/>
                  <a:pt x="16509" y="5494"/>
                </a:cubicBezTo>
                <a:cubicBezTo>
                  <a:pt x="16501" y="5431"/>
                  <a:pt x="16472" y="5380"/>
                  <a:pt x="16443" y="5381"/>
                </a:cubicBezTo>
                <a:close/>
                <a:moveTo>
                  <a:pt x="16579" y="5381"/>
                </a:moveTo>
                <a:cubicBezTo>
                  <a:pt x="16551" y="5382"/>
                  <a:pt x="16534" y="5433"/>
                  <a:pt x="16541" y="5496"/>
                </a:cubicBezTo>
                <a:cubicBezTo>
                  <a:pt x="16548" y="5559"/>
                  <a:pt x="16577" y="5609"/>
                  <a:pt x="16606" y="5609"/>
                </a:cubicBezTo>
                <a:cubicBezTo>
                  <a:pt x="16635" y="5608"/>
                  <a:pt x="16653" y="5557"/>
                  <a:pt x="16645" y="5494"/>
                </a:cubicBezTo>
                <a:cubicBezTo>
                  <a:pt x="16638" y="5431"/>
                  <a:pt x="16608" y="5381"/>
                  <a:pt x="16579" y="5381"/>
                </a:cubicBezTo>
                <a:close/>
                <a:moveTo>
                  <a:pt x="16736" y="5381"/>
                </a:moveTo>
                <a:cubicBezTo>
                  <a:pt x="16707" y="5382"/>
                  <a:pt x="16690" y="5433"/>
                  <a:pt x="16697" y="5496"/>
                </a:cubicBezTo>
                <a:cubicBezTo>
                  <a:pt x="16705" y="5559"/>
                  <a:pt x="16734" y="5609"/>
                  <a:pt x="16763" y="5609"/>
                </a:cubicBezTo>
                <a:cubicBezTo>
                  <a:pt x="16792" y="5608"/>
                  <a:pt x="16809" y="5557"/>
                  <a:pt x="16802" y="5494"/>
                </a:cubicBezTo>
                <a:cubicBezTo>
                  <a:pt x="16794" y="5431"/>
                  <a:pt x="16765" y="5380"/>
                  <a:pt x="16736" y="5381"/>
                </a:cubicBezTo>
                <a:close/>
                <a:moveTo>
                  <a:pt x="11661" y="5431"/>
                </a:moveTo>
                <a:cubicBezTo>
                  <a:pt x="11632" y="5432"/>
                  <a:pt x="11610" y="5483"/>
                  <a:pt x="11612" y="5546"/>
                </a:cubicBezTo>
                <a:cubicBezTo>
                  <a:pt x="11615" y="5609"/>
                  <a:pt x="11640" y="5658"/>
                  <a:pt x="11669" y="5658"/>
                </a:cubicBezTo>
                <a:cubicBezTo>
                  <a:pt x="11698" y="5657"/>
                  <a:pt x="11720" y="5607"/>
                  <a:pt x="11718" y="5544"/>
                </a:cubicBezTo>
                <a:cubicBezTo>
                  <a:pt x="11715" y="5482"/>
                  <a:pt x="11690" y="5431"/>
                  <a:pt x="11661" y="5431"/>
                </a:cubicBezTo>
                <a:close/>
                <a:moveTo>
                  <a:pt x="11798" y="5431"/>
                </a:moveTo>
                <a:cubicBezTo>
                  <a:pt x="11769" y="5432"/>
                  <a:pt x="11747" y="5483"/>
                  <a:pt x="11749" y="5546"/>
                </a:cubicBezTo>
                <a:cubicBezTo>
                  <a:pt x="11752" y="5609"/>
                  <a:pt x="11777" y="5658"/>
                  <a:pt x="11806" y="5658"/>
                </a:cubicBezTo>
                <a:cubicBezTo>
                  <a:pt x="11835" y="5657"/>
                  <a:pt x="11857" y="5607"/>
                  <a:pt x="11854" y="5544"/>
                </a:cubicBezTo>
                <a:cubicBezTo>
                  <a:pt x="11852" y="5482"/>
                  <a:pt x="11827" y="5431"/>
                  <a:pt x="11798" y="5431"/>
                </a:cubicBezTo>
                <a:close/>
                <a:moveTo>
                  <a:pt x="11934" y="5431"/>
                </a:moveTo>
                <a:cubicBezTo>
                  <a:pt x="11906" y="5432"/>
                  <a:pt x="11884" y="5484"/>
                  <a:pt x="11886" y="5546"/>
                </a:cubicBezTo>
                <a:cubicBezTo>
                  <a:pt x="11889" y="5609"/>
                  <a:pt x="11915" y="5658"/>
                  <a:pt x="11944" y="5658"/>
                </a:cubicBezTo>
                <a:cubicBezTo>
                  <a:pt x="11973" y="5657"/>
                  <a:pt x="11994" y="5607"/>
                  <a:pt x="11991" y="5544"/>
                </a:cubicBezTo>
                <a:cubicBezTo>
                  <a:pt x="11989" y="5482"/>
                  <a:pt x="11963" y="5431"/>
                  <a:pt x="11934" y="5431"/>
                </a:cubicBezTo>
                <a:close/>
                <a:moveTo>
                  <a:pt x="12090" y="5431"/>
                </a:moveTo>
                <a:cubicBezTo>
                  <a:pt x="12061" y="5432"/>
                  <a:pt x="12040" y="5484"/>
                  <a:pt x="12043" y="5546"/>
                </a:cubicBezTo>
                <a:cubicBezTo>
                  <a:pt x="12045" y="5609"/>
                  <a:pt x="12071" y="5658"/>
                  <a:pt x="12100" y="5658"/>
                </a:cubicBezTo>
                <a:cubicBezTo>
                  <a:pt x="12129" y="5657"/>
                  <a:pt x="12150" y="5607"/>
                  <a:pt x="12148" y="5544"/>
                </a:cubicBezTo>
                <a:cubicBezTo>
                  <a:pt x="12145" y="5482"/>
                  <a:pt x="12119" y="5431"/>
                  <a:pt x="12090" y="5431"/>
                </a:cubicBezTo>
                <a:close/>
                <a:moveTo>
                  <a:pt x="12247" y="5431"/>
                </a:moveTo>
                <a:cubicBezTo>
                  <a:pt x="12218" y="5432"/>
                  <a:pt x="12196" y="5483"/>
                  <a:pt x="12199" y="5546"/>
                </a:cubicBezTo>
                <a:cubicBezTo>
                  <a:pt x="12202" y="5609"/>
                  <a:pt x="12228" y="5658"/>
                  <a:pt x="12257" y="5658"/>
                </a:cubicBezTo>
                <a:cubicBezTo>
                  <a:pt x="12286" y="5657"/>
                  <a:pt x="12307" y="5607"/>
                  <a:pt x="12304" y="5544"/>
                </a:cubicBezTo>
                <a:cubicBezTo>
                  <a:pt x="12301" y="5482"/>
                  <a:pt x="12276" y="5431"/>
                  <a:pt x="12247" y="5431"/>
                </a:cubicBezTo>
                <a:close/>
                <a:moveTo>
                  <a:pt x="12383" y="5431"/>
                </a:moveTo>
                <a:cubicBezTo>
                  <a:pt x="12354" y="5432"/>
                  <a:pt x="12333" y="5483"/>
                  <a:pt x="12336" y="5546"/>
                </a:cubicBezTo>
                <a:cubicBezTo>
                  <a:pt x="12339" y="5609"/>
                  <a:pt x="12365" y="5658"/>
                  <a:pt x="12394" y="5658"/>
                </a:cubicBezTo>
                <a:cubicBezTo>
                  <a:pt x="12423" y="5657"/>
                  <a:pt x="12444" y="5607"/>
                  <a:pt x="12441" y="5544"/>
                </a:cubicBezTo>
                <a:cubicBezTo>
                  <a:pt x="12438" y="5482"/>
                  <a:pt x="12412" y="5431"/>
                  <a:pt x="12383" y="5431"/>
                </a:cubicBezTo>
                <a:close/>
                <a:moveTo>
                  <a:pt x="12539" y="5431"/>
                </a:moveTo>
                <a:cubicBezTo>
                  <a:pt x="12510" y="5432"/>
                  <a:pt x="12490" y="5483"/>
                  <a:pt x="12493" y="5546"/>
                </a:cubicBezTo>
                <a:cubicBezTo>
                  <a:pt x="12496" y="5609"/>
                  <a:pt x="12522" y="5658"/>
                  <a:pt x="12551" y="5658"/>
                </a:cubicBezTo>
                <a:cubicBezTo>
                  <a:pt x="12580" y="5657"/>
                  <a:pt x="12601" y="5607"/>
                  <a:pt x="12597" y="5544"/>
                </a:cubicBezTo>
                <a:cubicBezTo>
                  <a:pt x="12594" y="5482"/>
                  <a:pt x="12568" y="5431"/>
                  <a:pt x="12539" y="5431"/>
                </a:cubicBezTo>
                <a:close/>
                <a:moveTo>
                  <a:pt x="12695" y="5431"/>
                </a:moveTo>
                <a:cubicBezTo>
                  <a:pt x="12666" y="5432"/>
                  <a:pt x="12646" y="5483"/>
                  <a:pt x="12649" y="5546"/>
                </a:cubicBezTo>
                <a:cubicBezTo>
                  <a:pt x="12652" y="5609"/>
                  <a:pt x="12678" y="5658"/>
                  <a:pt x="12707" y="5658"/>
                </a:cubicBezTo>
                <a:cubicBezTo>
                  <a:pt x="12736" y="5657"/>
                  <a:pt x="12757" y="5607"/>
                  <a:pt x="12754" y="5544"/>
                </a:cubicBezTo>
                <a:cubicBezTo>
                  <a:pt x="12750" y="5482"/>
                  <a:pt x="12724" y="5431"/>
                  <a:pt x="12695" y="5431"/>
                </a:cubicBezTo>
                <a:close/>
                <a:moveTo>
                  <a:pt x="12832" y="5431"/>
                </a:moveTo>
                <a:cubicBezTo>
                  <a:pt x="12803" y="5432"/>
                  <a:pt x="12783" y="5483"/>
                  <a:pt x="12786" y="5546"/>
                </a:cubicBezTo>
                <a:cubicBezTo>
                  <a:pt x="12790" y="5609"/>
                  <a:pt x="12816" y="5658"/>
                  <a:pt x="12845" y="5658"/>
                </a:cubicBezTo>
                <a:cubicBezTo>
                  <a:pt x="12874" y="5657"/>
                  <a:pt x="12894" y="5607"/>
                  <a:pt x="12891" y="5544"/>
                </a:cubicBezTo>
                <a:cubicBezTo>
                  <a:pt x="12887" y="5482"/>
                  <a:pt x="12861" y="5431"/>
                  <a:pt x="12832" y="5431"/>
                </a:cubicBezTo>
                <a:close/>
                <a:moveTo>
                  <a:pt x="12988" y="5431"/>
                </a:moveTo>
                <a:cubicBezTo>
                  <a:pt x="12959" y="5432"/>
                  <a:pt x="12939" y="5483"/>
                  <a:pt x="12943" y="5546"/>
                </a:cubicBezTo>
                <a:cubicBezTo>
                  <a:pt x="12946" y="5609"/>
                  <a:pt x="12972" y="5658"/>
                  <a:pt x="13001" y="5658"/>
                </a:cubicBezTo>
                <a:cubicBezTo>
                  <a:pt x="13030" y="5657"/>
                  <a:pt x="13051" y="5607"/>
                  <a:pt x="13047" y="5544"/>
                </a:cubicBezTo>
                <a:cubicBezTo>
                  <a:pt x="13043" y="5482"/>
                  <a:pt x="13017" y="5431"/>
                  <a:pt x="12988" y="5431"/>
                </a:cubicBezTo>
                <a:close/>
                <a:moveTo>
                  <a:pt x="13144" y="5431"/>
                </a:moveTo>
                <a:cubicBezTo>
                  <a:pt x="13115" y="5432"/>
                  <a:pt x="13095" y="5483"/>
                  <a:pt x="13099" y="5546"/>
                </a:cubicBezTo>
                <a:cubicBezTo>
                  <a:pt x="13103" y="5609"/>
                  <a:pt x="13129" y="5658"/>
                  <a:pt x="13158" y="5658"/>
                </a:cubicBezTo>
                <a:cubicBezTo>
                  <a:pt x="13187" y="5657"/>
                  <a:pt x="13207" y="5607"/>
                  <a:pt x="13203" y="5544"/>
                </a:cubicBezTo>
                <a:cubicBezTo>
                  <a:pt x="13200" y="5482"/>
                  <a:pt x="13173" y="5431"/>
                  <a:pt x="13144" y="5431"/>
                </a:cubicBezTo>
                <a:close/>
                <a:moveTo>
                  <a:pt x="13281" y="5431"/>
                </a:moveTo>
                <a:cubicBezTo>
                  <a:pt x="13252" y="5432"/>
                  <a:pt x="13232" y="5483"/>
                  <a:pt x="13236" y="5546"/>
                </a:cubicBezTo>
                <a:cubicBezTo>
                  <a:pt x="13240" y="5609"/>
                  <a:pt x="13266" y="5658"/>
                  <a:pt x="13295" y="5658"/>
                </a:cubicBezTo>
                <a:cubicBezTo>
                  <a:pt x="13324" y="5657"/>
                  <a:pt x="13344" y="5607"/>
                  <a:pt x="13340" y="5544"/>
                </a:cubicBezTo>
                <a:cubicBezTo>
                  <a:pt x="13336" y="5482"/>
                  <a:pt x="13310" y="5431"/>
                  <a:pt x="13281" y="5431"/>
                </a:cubicBezTo>
                <a:close/>
                <a:moveTo>
                  <a:pt x="13437" y="5431"/>
                </a:moveTo>
                <a:cubicBezTo>
                  <a:pt x="13408" y="5432"/>
                  <a:pt x="13388" y="5483"/>
                  <a:pt x="13392" y="5546"/>
                </a:cubicBezTo>
                <a:cubicBezTo>
                  <a:pt x="13396" y="5609"/>
                  <a:pt x="13423" y="5660"/>
                  <a:pt x="13452" y="5659"/>
                </a:cubicBezTo>
                <a:cubicBezTo>
                  <a:pt x="13481" y="5659"/>
                  <a:pt x="13501" y="5607"/>
                  <a:pt x="13497" y="5544"/>
                </a:cubicBezTo>
                <a:cubicBezTo>
                  <a:pt x="13493" y="5482"/>
                  <a:pt x="13466" y="5431"/>
                  <a:pt x="13437" y="5431"/>
                </a:cubicBezTo>
                <a:close/>
                <a:moveTo>
                  <a:pt x="13593" y="5431"/>
                </a:moveTo>
                <a:cubicBezTo>
                  <a:pt x="13564" y="5432"/>
                  <a:pt x="13544" y="5483"/>
                  <a:pt x="13549" y="5546"/>
                </a:cubicBezTo>
                <a:cubicBezTo>
                  <a:pt x="13553" y="5609"/>
                  <a:pt x="13579" y="5658"/>
                  <a:pt x="13608" y="5658"/>
                </a:cubicBezTo>
                <a:cubicBezTo>
                  <a:pt x="13637" y="5657"/>
                  <a:pt x="13657" y="5607"/>
                  <a:pt x="13653" y="5544"/>
                </a:cubicBezTo>
                <a:cubicBezTo>
                  <a:pt x="13649" y="5482"/>
                  <a:pt x="13622" y="5431"/>
                  <a:pt x="13593" y="5431"/>
                </a:cubicBezTo>
                <a:close/>
                <a:moveTo>
                  <a:pt x="13730" y="5431"/>
                </a:moveTo>
                <a:cubicBezTo>
                  <a:pt x="13701" y="5432"/>
                  <a:pt x="13681" y="5483"/>
                  <a:pt x="13685" y="5546"/>
                </a:cubicBezTo>
                <a:cubicBezTo>
                  <a:pt x="13690" y="5609"/>
                  <a:pt x="13717" y="5660"/>
                  <a:pt x="13746" y="5659"/>
                </a:cubicBezTo>
                <a:cubicBezTo>
                  <a:pt x="13775" y="5659"/>
                  <a:pt x="13794" y="5607"/>
                  <a:pt x="13790" y="5544"/>
                </a:cubicBezTo>
                <a:cubicBezTo>
                  <a:pt x="13785" y="5482"/>
                  <a:pt x="13759" y="5431"/>
                  <a:pt x="13730" y="5431"/>
                </a:cubicBezTo>
                <a:close/>
                <a:moveTo>
                  <a:pt x="13886" y="5431"/>
                </a:moveTo>
                <a:cubicBezTo>
                  <a:pt x="13857" y="5432"/>
                  <a:pt x="13837" y="5483"/>
                  <a:pt x="13842" y="5546"/>
                </a:cubicBezTo>
                <a:cubicBezTo>
                  <a:pt x="13846" y="5609"/>
                  <a:pt x="13873" y="5660"/>
                  <a:pt x="13902" y="5659"/>
                </a:cubicBezTo>
                <a:cubicBezTo>
                  <a:pt x="13931" y="5659"/>
                  <a:pt x="13951" y="5607"/>
                  <a:pt x="13947" y="5544"/>
                </a:cubicBezTo>
                <a:cubicBezTo>
                  <a:pt x="13942" y="5482"/>
                  <a:pt x="13915" y="5431"/>
                  <a:pt x="13886" y="5431"/>
                </a:cubicBezTo>
                <a:close/>
                <a:moveTo>
                  <a:pt x="8519" y="5482"/>
                </a:moveTo>
                <a:cubicBezTo>
                  <a:pt x="8490" y="5482"/>
                  <a:pt x="8466" y="5534"/>
                  <a:pt x="8465" y="5596"/>
                </a:cubicBezTo>
                <a:cubicBezTo>
                  <a:pt x="8464" y="5659"/>
                  <a:pt x="8487" y="5708"/>
                  <a:pt x="8516" y="5708"/>
                </a:cubicBezTo>
                <a:cubicBezTo>
                  <a:pt x="8545" y="5707"/>
                  <a:pt x="8569" y="5656"/>
                  <a:pt x="8570" y="5593"/>
                </a:cubicBezTo>
                <a:cubicBezTo>
                  <a:pt x="8571" y="5531"/>
                  <a:pt x="8548" y="5481"/>
                  <a:pt x="8519" y="5482"/>
                </a:cubicBezTo>
                <a:close/>
                <a:moveTo>
                  <a:pt x="8656" y="5482"/>
                </a:moveTo>
                <a:cubicBezTo>
                  <a:pt x="8627" y="5482"/>
                  <a:pt x="8603" y="5534"/>
                  <a:pt x="8602" y="5596"/>
                </a:cubicBezTo>
                <a:cubicBezTo>
                  <a:pt x="8601" y="5659"/>
                  <a:pt x="8623" y="5708"/>
                  <a:pt x="8652" y="5708"/>
                </a:cubicBezTo>
                <a:cubicBezTo>
                  <a:pt x="8681" y="5707"/>
                  <a:pt x="8705" y="5656"/>
                  <a:pt x="8706" y="5593"/>
                </a:cubicBezTo>
                <a:cubicBezTo>
                  <a:pt x="8707" y="5531"/>
                  <a:pt x="8684" y="5481"/>
                  <a:pt x="8656" y="5482"/>
                </a:cubicBezTo>
                <a:close/>
                <a:moveTo>
                  <a:pt x="8812" y="5482"/>
                </a:moveTo>
                <a:cubicBezTo>
                  <a:pt x="8783" y="5482"/>
                  <a:pt x="8759" y="5534"/>
                  <a:pt x="8758" y="5596"/>
                </a:cubicBezTo>
                <a:cubicBezTo>
                  <a:pt x="8757" y="5659"/>
                  <a:pt x="8780" y="5708"/>
                  <a:pt x="8809" y="5708"/>
                </a:cubicBezTo>
                <a:cubicBezTo>
                  <a:pt x="8838" y="5707"/>
                  <a:pt x="8862" y="5656"/>
                  <a:pt x="8863" y="5593"/>
                </a:cubicBezTo>
                <a:cubicBezTo>
                  <a:pt x="8863" y="5531"/>
                  <a:pt x="8841" y="5481"/>
                  <a:pt x="8812" y="5482"/>
                </a:cubicBezTo>
                <a:close/>
                <a:moveTo>
                  <a:pt x="8948" y="5482"/>
                </a:moveTo>
                <a:cubicBezTo>
                  <a:pt x="8919" y="5482"/>
                  <a:pt x="8896" y="5534"/>
                  <a:pt x="8895" y="5596"/>
                </a:cubicBezTo>
                <a:cubicBezTo>
                  <a:pt x="8894" y="5659"/>
                  <a:pt x="8917" y="5708"/>
                  <a:pt x="8946" y="5708"/>
                </a:cubicBezTo>
                <a:cubicBezTo>
                  <a:pt x="8975" y="5707"/>
                  <a:pt x="8999" y="5656"/>
                  <a:pt x="8999" y="5593"/>
                </a:cubicBezTo>
                <a:cubicBezTo>
                  <a:pt x="9000" y="5531"/>
                  <a:pt x="8977" y="5481"/>
                  <a:pt x="8948" y="5482"/>
                </a:cubicBezTo>
                <a:close/>
                <a:moveTo>
                  <a:pt x="9261" y="5482"/>
                </a:moveTo>
                <a:cubicBezTo>
                  <a:pt x="9232" y="5482"/>
                  <a:pt x="9208" y="5534"/>
                  <a:pt x="9208" y="5596"/>
                </a:cubicBezTo>
                <a:cubicBezTo>
                  <a:pt x="9208" y="5659"/>
                  <a:pt x="9231" y="5708"/>
                  <a:pt x="9260" y="5708"/>
                </a:cubicBezTo>
                <a:cubicBezTo>
                  <a:pt x="9289" y="5707"/>
                  <a:pt x="9312" y="5656"/>
                  <a:pt x="9312" y="5593"/>
                </a:cubicBezTo>
                <a:cubicBezTo>
                  <a:pt x="9312" y="5531"/>
                  <a:pt x="9290" y="5481"/>
                  <a:pt x="9261" y="5482"/>
                </a:cubicBezTo>
                <a:close/>
                <a:moveTo>
                  <a:pt x="9554" y="5482"/>
                </a:moveTo>
                <a:cubicBezTo>
                  <a:pt x="9525" y="5482"/>
                  <a:pt x="9501" y="5534"/>
                  <a:pt x="9501" y="5596"/>
                </a:cubicBezTo>
                <a:cubicBezTo>
                  <a:pt x="9501" y="5659"/>
                  <a:pt x="9525" y="5709"/>
                  <a:pt x="9554" y="5708"/>
                </a:cubicBezTo>
                <a:cubicBezTo>
                  <a:pt x="9583" y="5707"/>
                  <a:pt x="9606" y="5656"/>
                  <a:pt x="9606" y="5593"/>
                </a:cubicBezTo>
                <a:cubicBezTo>
                  <a:pt x="9605" y="5531"/>
                  <a:pt x="9582" y="5481"/>
                  <a:pt x="9554" y="5482"/>
                </a:cubicBezTo>
                <a:close/>
                <a:moveTo>
                  <a:pt x="9709" y="5482"/>
                </a:moveTo>
                <a:cubicBezTo>
                  <a:pt x="9681" y="5482"/>
                  <a:pt x="9657" y="5534"/>
                  <a:pt x="9657" y="5596"/>
                </a:cubicBezTo>
                <a:cubicBezTo>
                  <a:pt x="9658" y="5659"/>
                  <a:pt x="9681" y="5708"/>
                  <a:pt x="9710" y="5708"/>
                </a:cubicBezTo>
                <a:cubicBezTo>
                  <a:pt x="9739" y="5707"/>
                  <a:pt x="9762" y="5657"/>
                  <a:pt x="9762" y="5595"/>
                </a:cubicBezTo>
                <a:cubicBezTo>
                  <a:pt x="9762" y="5532"/>
                  <a:pt x="9738" y="5481"/>
                  <a:pt x="9709" y="5482"/>
                </a:cubicBezTo>
                <a:close/>
                <a:moveTo>
                  <a:pt x="9866" y="5482"/>
                </a:moveTo>
                <a:cubicBezTo>
                  <a:pt x="9837" y="5482"/>
                  <a:pt x="9814" y="5534"/>
                  <a:pt x="9814" y="5596"/>
                </a:cubicBezTo>
                <a:cubicBezTo>
                  <a:pt x="9814" y="5659"/>
                  <a:pt x="9838" y="5708"/>
                  <a:pt x="9867" y="5708"/>
                </a:cubicBezTo>
                <a:cubicBezTo>
                  <a:pt x="9896" y="5707"/>
                  <a:pt x="9919" y="5656"/>
                  <a:pt x="9918" y="5593"/>
                </a:cubicBezTo>
                <a:cubicBezTo>
                  <a:pt x="9918" y="5531"/>
                  <a:pt x="9895" y="5481"/>
                  <a:pt x="9866" y="5482"/>
                </a:cubicBezTo>
                <a:close/>
                <a:moveTo>
                  <a:pt x="10002" y="5482"/>
                </a:moveTo>
                <a:cubicBezTo>
                  <a:pt x="9973" y="5482"/>
                  <a:pt x="9950" y="5534"/>
                  <a:pt x="9951" y="5596"/>
                </a:cubicBezTo>
                <a:cubicBezTo>
                  <a:pt x="9951" y="5659"/>
                  <a:pt x="9975" y="5708"/>
                  <a:pt x="10004" y="5708"/>
                </a:cubicBezTo>
                <a:cubicBezTo>
                  <a:pt x="10033" y="5707"/>
                  <a:pt x="10056" y="5657"/>
                  <a:pt x="10055" y="5595"/>
                </a:cubicBezTo>
                <a:cubicBezTo>
                  <a:pt x="10055" y="5532"/>
                  <a:pt x="10031" y="5481"/>
                  <a:pt x="10002" y="5482"/>
                </a:cubicBezTo>
                <a:close/>
                <a:moveTo>
                  <a:pt x="10158" y="5482"/>
                </a:moveTo>
                <a:cubicBezTo>
                  <a:pt x="10130" y="5482"/>
                  <a:pt x="10106" y="5534"/>
                  <a:pt x="10107" y="5596"/>
                </a:cubicBezTo>
                <a:cubicBezTo>
                  <a:pt x="10108" y="5659"/>
                  <a:pt x="10132" y="5708"/>
                  <a:pt x="10161" y="5708"/>
                </a:cubicBezTo>
                <a:cubicBezTo>
                  <a:pt x="10190" y="5707"/>
                  <a:pt x="10212" y="5657"/>
                  <a:pt x="10212" y="5595"/>
                </a:cubicBezTo>
                <a:cubicBezTo>
                  <a:pt x="10211" y="5532"/>
                  <a:pt x="10187" y="5481"/>
                  <a:pt x="10158" y="5482"/>
                </a:cubicBezTo>
                <a:close/>
                <a:moveTo>
                  <a:pt x="10314" y="5482"/>
                </a:moveTo>
                <a:cubicBezTo>
                  <a:pt x="10285" y="5482"/>
                  <a:pt x="10263" y="5534"/>
                  <a:pt x="10264" y="5596"/>
                </a:cubicBezTo>
                <a:cubicBezTo>
                  <a:pt x="10264" y="5659"/>
                  <a:pt x="10288" y="5708"/>
                  <a:pt x="10317" y="5708"/>
                </a:cubicBezTo>
                <a:cubicBezTo>
                  <a:pt x="10346" y="5707"/>
                  <a:pt x="10369" y="5657"/>
                  <a:pt x="10368" y="5595"/>
                </a:cubicBezTo>
                <a:cubicBezTo>
                  <a:pt x="10367" y="5532"/>
                  <a:pt x="10343" y="5481"/>
                  <a:pt x="10314" y="5482"/>
                </a:cubicBezTo>
                <a:close/>
                <a:moveTo>
                  <a:pt x="11056" y="5482"/>
                </a:moveTo>
                <a:cubicBezTo>
                  <a:pt x="11027" y="5482"/>
                  <a:pt x="11005" y="5534"/>
                  <a:pt x="11006" y="5596"/>
                </a:cubicBezTo>
                <a:cubicBezTo>
                  <a:pt x="11008" y="5659"/>
                  <a:pt x="11033" y="5708"/>
                  <a:pt x="11062" y="5708"/>
                </a:cubicBezTo>
                <a:cubicBezTo>
                  <a:pt x="11091" y="5707"/>
                  <a:pt x="11113" y="5656"/>
                  <a:pt x="11112" y="5593"/>
                </a:cubicBezTo>
                <a:cubicBezTo>
                  <a:pt x="11110" y="5531"/>
                  <a:pt x="11085" y="5481"/>
                  <a:pt x="11056" y="5482"/>
                </a:cubicBezTo>
                <a:close/>
                <a:moveTo>
                  <a:pt x="11212" y="5482"/>
                </a:moveTo>
                <a:cubicBezTo>
                  <a:pt x="11184" y="5482"/>
                  <a:pt x="11161" y="5534"/>
                  <a:pt x="11163" y="5596"/>
                </a:cubicBezTo>
                <a:cubicBezTo>
                  <a:pt x="11165" y="5659"/>
                  <a:pt x="11190" y="5708"/>
                  <a:pt x="11218" y="5708"/>
                </a:cubicBezTo>
                <a:cubicBezTo>
                  <a:pt x="11247" y="5707"/>
                  <a:pt x="11270" y="5656"/>
                  <a:pt x="11268" y="5593"/>
                </a:cubicBezTo>
                <a:cubicBezTo>
                  <a:pt x="11266" y="5531"/>
                  <a:pt x="11241" y="5481"/>
                  <a:pt x="11212" y="5482"/>
                </a:cubicBezTo>
                <a:close/>
                <a:moveTo>
                  <a:pt x="11349" y="5482"/>
                </a:moveTo>
                <a:cubicBezTo>
                  <a:pt x="11320" y="5482"/>
                  <a:pt x="11298" y="5534"/>
                  <a:pt x="11300" y="5596"/>
                </a:cubicBezTo>
                <a:cubicBezTo>
                  <a:pt x="11302" y="5659"/>
                  <a:pt x="11327" y="5708"/>
                  <a:pt x="11356" y="5708"/>
                </a:cubicBezTo>
                <a:cubicBezTo>
                  <a:pt x="11385" y="5707"/>
                  <a:pt x="11407" y="5656"/>
                  <a:pt x="11405" y="5593"/>
                </a:cubicBezTo>
                <a:cubicBezTo>
                  <a:pt x="11403" y="5531"/>
                  <a:pt x="11377" y="5481"/>
                  <a:pt x="11349" y="5482"/>
                </a:cubicBezTo>
                <a:close/>
                <a:moveTo>
                  <a:pt x="11505" y="5482"/>
                </a:moveTo>
                <a:cubicBezTo>
                  <a:pt x="11476" y="5482"/>
                  <a:pt x="11454" y="5534"/>
                  <a:pt x="11456" y="5596"/>
                </a:cubicBezTo>
                <a:cubicBezTo>
                  <a:pt x="11458" y="5659"/>
                  <a:pt x="11483" y="5708"/>
                  <a:pt x="11512" y="5708"/>
                </a:cubicBezTo>
                <a:cubicBezTo>
                  <a:pt x="11541" y="5707"/>
                  <a:pt x="11563" y="5656"/>
                  <a:pt x="11561" y="5593"/>
                </a:cubicBezTo>
                <a:cubicBezTo>
                  <a:pt x="11559" y="5531"/>
                  <a:pt x="11534" y="5481"/>
                  <a:pt x="11505" y="5482"/>
                </a:cubicBezTo>
                <a:close/>
                <a:moveTo>
                  <a:pt x="8070" y="5532"/>
                </a:moveTo>
                <a:cubicBezTo>
                  <a:pt x="8041" y="5532"/>
                  <a:pt x="8017" y="5583"/>
                  <a:pt x="8015" y="5645"/>
                </a:cubicBezTo>
                <a:cubicBezTo>
                  <a:pt x="8014" y="5708"/>
                  <a:pt x="8036" y="5759"/>
                  <a:pt x="8065" y="5758"/>
                </a:cubicBezTo>
                <a:cubicBezTo>
                  <a:pt x="8094" y="5758"/>
                  <a:pt x="8119" y="5706"/>
                  <a:pt x="8120" y="5643"/>
                </a:cubicBezTo>
                <a:cubicBezTo>
                  <a:pt x="8122" y="5581"/>
                  <a:pt x="8099" y="5531"/>
                  <a:pt x="8070" y="5532"/>
                </a:cubicBezTo>
                <a:close/>
                <a:moveTo>
                  <a:pt x="8207" y="5532"/>
                </a:moveTo>
                <a:cubicBezTo>
                  <a:pt x="8178" y="5532"/>
                  <a:pt x="8154" y="5583"/>
                  <a:pt x="8152" y="5645"/>
                </a:cubicBezTo>
                <a:cubicBezTo>
                  <a:pt x="8151" y="5708"/>
                  <a:pt x="8173" y="5759"/>
                  <a:pt x="8202" y="5758"/>
                </a:cubicBezTo>
                <a:cubicBezTo>
                  <a:pt x="8231" y="5758"/>
                  <a:pt x="8256" y="5706"/>
                  <a:pt x="8257" y="5643"/>
                </a:cubicBezTo>
                <a:cubicBezTo>
                  <a:pt x="8258" y="5581"/>
                  <a:pt x="8236" y="5531"/>
                  <a:pt x="8207" y="5532"/>
                </a:cubicBezTo>
                <a:close/>
                <a:moveTo>
                  <a:pt x="2101" y="5582"/>
                </a:moveTo>
                <a:cubicBezTo>
                  <a:pt x="2072" y="5583"/>
                  <a:pt x="2043" y="5633"/>
                  <a:pt x="2035" y="5695"/>
                </a:cubicBezTo>
                <a:cubicBezTo>
                  <a:pt x="2027" y="5757"/>
                  <a:pt x="2044" y="5807"/>
                  <a:pt x="2073" y="5807"/>
                </a:cubicBezTo>
                <a:cubicBezTo>
                  <a:pt x="2102" y="5806"/>
                  <a:pt x="2131" y="5756"/>
                  <a:pt x="2139" y="5694"/>
                </a:cubicBezTo>
                <a:cubicBezTo>
                  <a:pt x="2147" y="5632"/>
                  <a:pt x="2130" y="5582"/>
                  <a:pt x="2101" y="5582"/>
                </a:cubicBezTo>
                <a:close/>
                <a:moveTo>
                  <a:pt x="2257" y="5582"/>
                </a:moveTo>
                <a:cubicBezTo>
                  <a:pt x="2228" y="5583"/>
                  <a:pt x="2199" y="5633"/>
                  <a:pt x="2191" y="5695"/>
                </a:cubicBezTo>
                <a:cubicBezTo>
                  <a:pt x="2183" y="5757"/>
                  <a:pt x="2201" y="5807"/>
                  <a:pt x="2230" y="5807"/>
                </a:cubicBezTo>
                <a:cubicBezTo>
                  <a:pt x="2259" y="5806"/>
                  <a:pt x="2288" y="5756"/>
                  <a:pt x="2296" y="5694"/>
                </a:cubicBezTo>
                <a:cubicBezTo>
                  <a:pt x="2303" y="5632"/>
                  <a:pt x="2286" y="5582"/>
                  <a:pt x="2257" y="5582"/>
                </a:cubicBezTo>
                <a:close/>
                <a:moveTo>
                  <a:pt x="2394" y="5582"/>
                </a:moveTo>
                <a:cubicBezTo>
                  <a:pt x="2365" y="5583"/>
                  <a:pt x="2336" y="5633"/>
                  <a:pt x="2328" y="5695"/>
                </a:cubicBezTo>
                <a:cubicBezTo>
                  <a:pt x="2320" y="5757"/>
                  <a:pt x="2338" y="5807"/>
                  <a:pt x="2366" y="5807"/>
                </a:cubicBezTo>
                <a:cubicBezTo>
                  <a:pt x="2395" y="5806"/>
                  <a:pt x="2425" y="5756"/>
                  <a:pt x="2432" y="5694"/>
                </a:cubicBezTo>
                <a:cubicBezTo>
                  <a:pt x="2440" y="5632"/>
                  <a:pt x="2423" y="5582"/>
                  <a:pt x="2394" y="5582"/>
                </a:cubicBezTo>
                <a:close/>
                <a:moveTo>
                  <a:pt x="2550" y="5582"/>
                </a:moveTo>
                <a:cubicBezTo>
                  <a:pt x="2521" y="5583"/>
                  <a:pt x="2492" y="5633"/>
                  <a:pt x="2484" y="5695"/>
                </a:cubicBezTo>
                <a:cubicBezTo>
                  <a:pt x="2477" y="5757"/>
                  <a:pt x="2494" y="5807"/>
                  <a:pt x="2523" y="5807"/>
                </a:cubicBezTo>
                <a:cubicBezTo>
                  <a:pt x="2552" y="5806"/>
                  <a:pt x="2582" y="5756"/>
                  <a:pt x="2589" y="5694"/>
                </a:cubicBezTo>
                <a:cubicBezTo>
                  <a:pt x="2596" y="5632"/>
                  <a:pt x="2579" y="5582"/>
                  <a:pt x="2550" y="5582"/>
                </a:cubicBezTo>
                <a:close/>
                <a:moveTo>
                  <a:pt x="2706" y="5582"/>
                </a:moveTo>
                <a:cubicBezTo>
                  <a:pt x="2677" y="5583"/>
                  <a:pt x="2648" y="5633"/>
                  <a:pt x="2641" y="5695"/>
                </a:cubicBezTo>
                <a:cubicBezTo>
                  <a:pt x="2634" y="5757"/>
                  <a:pt x="2651" y="5807"/>
                  <a:pt x="2680" y="5807"/>
                </a:cubicBezTo>
                <a:cubicBezTo>
                  <a:pt x="2709" y="5806"/>
                  <a:pt x="2738" y="5756"/>
                  <a:pt x="2745" y="5694"/>
                </a:cubicBezTo>
                <a:cubicBezTo>
                  <a:pt x="2752" y="5632"/>
                  <a:pt x="2735" y="5582"/>
                  <a:pt x="2706" y="5582"/>
                </a:cubicBezTo>
                <a:close/>
                <a:moveTo>
                  <a:pt x="2842" y="5582"/>
                </a:moveTo>
                <a:cubicBezTo>
                  <a:pt x="2813" y="5583"/>
                  <a:pt x="2785" y="5633"/>
                  <a:pt x="2778" y="5695"/>
                </a:cubicBezTo>
                <a:cubicBezTo>
                  <a:pt x="2771" y="5757"/>
                  <a:pt x="2788" y="5807"/>
                  <a:pt x="2817" y="5807"/>
                </a:cubicBezTo>
                <a:cubicBezTo>
                  <a:pt x="2846" y="5807"/>
                  <a:pt x="2875" y="5756"/>
                  <a:pt x="2882" y="5694"/>
                </a:cubicBezTo>
                <a:cubicBezTo>
                  <a:pt x="2889" y="5632"/>
                  <a:pt x="2871" y="5582"/>
                  <a:pt x="2842" y="5582"/>
                </a:cubicBezTo>
                <a:close/>
                <a:moveTo>
                  <a:pt x="2998" y="5582"/>
                </a:moveTo>
                <a:cubicBezTo>
                  <a:pt x="2969" y="5583"/>
                  <a:pt x="2940" y="5633"/>
                  <a:pt x="2933" y="5695"/>
                </a:cubicBezTo>
                <a:cubicBezTo>
                  <a:pt x="2927" y="5758"/>
                  <a:pt x="2945" y="5807"/>
                  <a:pt x="2974" y="5807"/>
                </a:cubicBezTo>
                <a:cubicBezTo>
                  <a:pt x="3003" y="5806"/>
                  <a:pt x="3032" y="5756"/>
                  <a:pt x="3039" y="5694"/>
                </a:cubicBezTo>
                <a:cubicBezTo>
                  <a:pt x="3045" y="5632"/>
                  <a:pt x="3027" y="5582"/>
                  <a:pt x="2998" y="5582"/>
                </a:cubicBezTo>
                <a:close/>
                <a:moveTo>
                  <a:pt x="3155" y="5582"/>
                </a:moveTo>
                <a:cubicBezTo>
                  <a:pt x="3126" y="5583"/>
                  <a:pt x="3097" y="5633"/>
                  <a:pt x="3090" y="5695"/>
                </a:cubicBezTo>
                <a:cubicBezTo>
                  <a:pt x="3083" y="5758"/>
                  <a:pt x="3101" y="5807"/>
                  <a:pt x="3130" y="5807"/>
                </a:cubicBezTo>
                <a:cubicBezTo>
                  <a:pt x="3159" y="5806"/>
                  <a:pt x="3188" y="5756"/>
                  <a:pt x="3195" y="5694"/>
                </a:cubicBezTo>
                <a:cubicBezTo>
                  <a:pt x="3202" y="5632"/>
                  <a:pt x="3183" y="5582"/>
                  <a:pt x="3155" y="5582"/>
                </a:cubicBezTo>
                <a:close/>
                <a:moveTo>
                  <a:pt x="3291" y="5582"/>
                </a:moveTo>
                <a:cubicBezTo>
                  <a:pt x="3262" y="5583"/>
                  <a:pt x="3233" y="5633"/>
                  <a:pt x="3227" y="5695"/>
                </a:cubicBezTo>
                <a:cubicBezTo>
                  <a:pt x="3220" y="5758"/>
                  <a:pt x="3238" y="5807"/>
                  <a:pt x="3267" y="5807"/>
                </a:cubicBezTo>
                <a:cubicBezTo>
                  <a:pt x="3296" y="5806"/>
                  <a:pt x="3325" y="5756"/>
                  <a:pt x="3332" y="5694"/>
                </a:cubicBezTo>
                <a:cubicBezTo>
                  <a:pt x="3338" y="5632"/>
                  <a:pt x="3320" y="5582"/>
                  <a:pt x="3291" y="5582"/>
                </a:cubicBezTo>
                <a:close/>
                <a:moveTo>
                  <a:pt x="3447" y="5582"/>
                </a:moveTo>
                <a:cubicBezTo>
                  <a:pt x="3418" y="5583"/>
                  <a:pt x="3389" y="5633"/>
                  <a:pt x="3383" y="5695"/>
                </a:cubicBezTo>
                <a:cubicBezTo>
                  <a:pt x="3377" y="5758"/>
                  <a:pt x="3395" y="5807"/>
                  <a:pt x="3424" y="5807"/>
                </a:cubicBezTo>
                <a:cubicBezTo>
                  <a:pt x="3453" y="5806"/>
                  <a:pt x="3482" y="5756"/>
                  <a:pt x="3488" y="5694"/>
                </a:cubicBezTo>
                <a:cubicBezTo>
                  <a:pt x="3494" y="5632"/>
                  <a:pt x="3476" y="5582"/>
                  <a:pt x="3447" y="5582"/>
                </a:cubicBezTo>
                <a:close/>
                <a:moveTo>
                  <a:pt x="3583" y="5582"/>
                </a:moveTo>
                <a:cubicBezTo>
                  <a:pt x="3555" y="5583"/>
                  <a:pt x="3526" y="5633"/>
                  <a:pt x="3520" y="5695"/>
                </a:cubicBezTo>
                <a:cubicBezTo>
                  <a:pt x="3514" y="5757"/>
                  <a:pt x="3532" y="5807"/>
                  <a:pt x="3561" y="5807"/>
                </a:cubicBezTo>
                <a:cubicBezTo>
                  <a:pt x="3590" y="5806"/>
                  <a:pt x="3618" y="5756"/>
                  <a:pt x="3624" y="5694"/>
                </a:cubicBezTo>
                <a:cubicBezTo>
                  <a:pt x="3631" y="5632"/>
                  <a:pt x="3612" y="5582"/>
                  <a:pt x="3583" y="5582"/>
                </a:cubicBezTo>
                <a:close/>
                <a:moveTo>
                  <a:pt x="3739" y="5582"/>
                </a:moveTo>
                <a:cubicBezTo>
                  <a:pt x="3710" y="5583"/>
                  <a:pt x="3682" y="5633"/>
                  <a:pt x="3676" y="5695"/>
                </a:cubicBezTo>
                <a:cubicBezTo>
                  <a:pt x="3670" y="5757"/>
                  <a:pt x="3689" y="5807"/>
                  <a:pt x="3718" y="5807"/>
                </a:cubicBezTo>
                <a:cubicBezTo>
                  <a:pt x="3747" y="5806"/>
                  <a:pt x="3775" y="5756"/>
                  <a:pt x="3781" y="5694"/>
                </a:cubicBezTo>
                <a:cubicBezTo>
                  <a:pt x="3787" y="5632"/>
                  <a:pt x="3768" y="5582"/>
                  <a:pt x="3739" y="5582"/>
                </a:cubicBezTo>
                <a:close/>
                <a:moveTo>
                  <a:pt x="3876" y="5582"/>
                </a:moveTo>
                <a:cubicBezTo>
                  <a:pt x="3847" y="5583"/>
                  <a:pt x="3819" y="5633"/>
                  <a:pt x="3813" y="5695"/>
                </a:cubicBezTo>
                <a:cubicBezTo>
                  <a:pt x="3807" y="5758"/>
                  <a:pt x="3826" y="5807"/>
                  <a:pt x="3855" y="5807"/>
                </a:cubicBezTo>
                <a:cubicBezTo>
                  <a:pt x="3884" y="5806"/>
                  <a:pt x="3912" y="5756"/>
                  <a:pt x="3918" y="5694"/>
                </a:cubicBezTo>
                <a:cubicBezTo>
                  <a:pt x="3923" y="5632"/>
                  <a:pt x="3905" y="5582"/>
                  <a:pt x="3876" y="5582"/>
                </a:cubicBezTo>
                <a:close/>
                <a:moveTo>
                  <a:pt x="4033" y="5582"/>
                </a:moveTo>
                <a:cubicBezTo>
                  <a:pt x="4004" y="5583"/>
                  <a:pt x="3975" y="5633"/>
                  <a:pt x="3970" y="5695"/>
                </a:cubicBezTo>
                <a:cubicBezTo>
                  <a:pt x="3964" y="5758"/>
                  <a:pt x="3982" y="5807"/>
                  <a:pt x="4011" y="5807"/>
                </a:cubicBezTo>
                <a:cubicBezTo>
                  <a:pt x="4040" y="5806"/>
                  <a:pt x="4068" y="5756"/>
                  <a:pt x="4074" y="5694"/>
                </a:cubicBezTo>
                <a:cubicBezTo>
                  <a:pt x="4080" y="5632"/>
                  <a:pt x="4061" y="5582"/>
                  <a:pt x="4033" y="5582"/>
                </a:cubicBezTo>
                <a:close/>
                <a:moveTo>
                  <a:pt x="755" y="5632"/>
                </a:moveTo>
                <a:cubicBezTo>
                  <a:pt x="727" y="5633"/>
                  <a:pt x="696" y="5684"/>
                  <a:pt x="686" y="5746"/>
                </a:cubicBezTo>
                <a:cubicBezTo>
                  <a:pt x="677" y="5808"/>
                  <a:pt x="693" y="5858"/>
                  <a:pt x="722" y="5857"/>
                </a:cubicBezTo>
                <a:cubicBezTo>
                  <a:pt x="751" y="5857"/>
                  <a:pt x="782" y="5806"/>
                  <a:pt x="791" y="5744"/>
                </a:cubicBezTo>
                <a:cubicBezTo>
                  <a:pt x="801" y="5682"/>
                  <a:pt x="784" y="5632"/>
                  <a:pt x="755" y="5632"/>
                </a:cubicBezTo>
                <a:close/>
                <a:moveTo>
                  <a:pt x="912" y="5632"/>
                </a:moveTo>
                <a:cubicBezTo>
                  <a:pt x="883" y="5633"/>
                  <a:pt x="852" y="5684"/>
                  <a:pt x="843" y="5746"/>
                </a:cubicBezTo>
                <a:cubicBezTo>
                  <a:pt x="834" y="5808"/>
                  <a:pt x="850" y="5858"/>
                  <a:pt x="879" y="5857"/>
                </a:cubicBezTo>
                <a:cubicBezTo>
                  <a:pt x="908" y="5857"/>
                  <a:pt x="939" y="5806"/>
                  <a:pt x="948" y="5744"/>
                </a:cubicBezTo>
                <a:cubicBezTo>
                  <a:pt x="957" y="5682"/>
                  <a:pt x="941" y="5632"/>
                  <a:pt x="912" y="5632"/>
                </a:cubicBezTo>
                <a:close/>
                <a:moveTo>
                  <a:pt x="1048" y="5632"/>
                </a:moveTo>
                <a:cubicBezTo>
                  <a:pt x="1019" y="5633"/>
                  <a:pt x="989" y="5684"/>
                  <a:pt x="980" y="5746"/>
                </a:cubicBezTo>
                <a:cubicBezTo>
                  <a:pt x="971" y="5808"/>
                  <a:pt x="987" y="5858"/>
                  <a:pt x="1016" y="5857"/>
                </a:cubicBezTo>
                <a:cubicBezTo>
                  <a:pt x="1045" y="5857"/>
                  <a:pt x="1075" y="5806"/>
                  <a:pt x="1084" y="5744"/>
                </a:cubicBezTo>
                <a:cubicBezTo>
                  <a:pt x="1093" y="5682"/>
                  <a:pt x="1077" y="5632"/>
                  <a:pt x="1048" y="5632"/>
                </a:cubicBezTo>
                <a:close/>
                <a:moveTo>
                  <a:pt x="1204" y="5632"/>
                </a:moveTo>
                <a:cubicBezTo>
                  <a:pt x="1175" y="5633"/>
                  <a:pt x="1145" y="5684"/>
                  <a:pt x="1136" y="5746"/>
                </a:cubicBezTo>
                <a:cubicBezTo>
                  <a:pt x="1127" y="5808"/>
                  <a:pt x="1144" y="5858"/>
                  <a:pt x="1173" y="5857"/>
                </a:cubicBezTo>
                <a:cubicBezTo>
                  <a:pt x="1202" y="5857"/>
                  <a:pt x="1232" y="5806"/>
                  <a:pt x="1240" y="5744"/>
                </a:cubicBezTo>
                <a:cubicBezTo>
                  <a:pt x="1249" y="5682"/>
                  <a:pt x="1233" y="5632"/>
                  <a:pt x="1204" y="5632"/>
                </a:cubicBezTo>
                <a:close/>
                <a:moveTo>
                  <a:pt x="1360" y="5632"/>
                </a:moveTo>
                <a:cubicBezTo>
                  <a:pt x="1331" y="5633"/>
                  <a:pt x="1301" y="5684"/>
                  <a:pt x="1292" y="5746"/>
                </a:cubicBezTo>
                <a:cubicBezTo>
                  <a:pt x="1284" y="5808"/>
                  <a:pt x="1300" y="5858"/>
                  <a:pt x="1329" y="5857"/>
                </a:cubicBezTo>
                <a:cubicBezTo>
                  <a:pt x="1358" y="5857"/>
                  <a:pt x="1388" y="5806"/>
                  <a:pt x="1397" y="5744"/>
                </a:cubicBezTo>
                <a:cubicBezTo>
                  <a:pt x="1405" y="5682"/>
                  <a:pt x="1389" y="5632"/>
                  <a:pt x="1360" y="5632"/>
                </a:cubicBezTo>
                <a:close/>
                <a:moveTo>
                  <a:pt x="1496" y="5632"/>
                </a:moveTo>
                <a:cubicBezTo>
                  <a:pt x="1468" y="5633"/>
                  <a:pt x="1438" y="5684"/>
                  <a:pt x="1429" y="5746"/>
                </a:cubicBezTo>
                <a:cubicBezTo>
                  <a:pt x="1421" y="5808"/>
                  <a:pt x="1437" y="5858"/>
                  <a:pt x="1466" y="5857"/>
                </a:cubicBezTo>
                <a:cubicBezTo>
                  <a:pt x="1495" y="5857"/>
                  <a:pt x="1525" y="5806"/>
                  <a:pt x="1534" y="5744"/>
                </a:cubicBezTo>
                <a:cubicBezTo>
                  <a:pt x="1542" y="5682"/>
                  <a:pt x="1525" y="5632"/>
                  <a:pt x="1496" y="5632"/>
                </a:cubicBezTo>
                <a:close/>
                <a:moveTo>
                  <a:pt x="1653" y="5632"/>
                </a:moveTo>
                <a:cubicBezTo>
                  <a:pt x="1624" y="5633"/>
                  <a:pt x="1593" y="5684"/>
                  <a:pt x="1585" y="5746"/>
                </a:cubicBezTo>
                <a:cubicBezTo>
                  <a:pt x="1577" y="5808"/>
                  <a:pt x="1594" y="5858"/>
                  <a:pt x="1623" y="5857"/>
                </a:cubicBezTo>
                <a:cubicBezTo>
                  <a:pt x="1652" y="5857"/>
                  <a:pt x="1682" y="5806"/>
                  <a:pt x="1690" y="5744"/>
                </a:cubicBezTo>
                <a:cubicBezTo>
                  <a:pt x="1698" y="5682"/>
                  <a:pt x="1682" y="5632"/>
                  <a:pt x="1653" y="5632"/>
                </a:cubicBezTo>
                <a:close/>
                <a:moveTo>
                  <a:pt x="1809" y="5632"/>
                </a:moveTo>
                <a:cubicBezTo>
                  <a:pt x="1780" y="5633"/>
                  <a:pt x="1750" y="5684"/>
                  <a:pt x="1741" y="5746"/>
                </a:cubicBezTo>
                <a:cubicBezTo>
                  <a:pt x="1733" y="5808"/>
                  <a:pt x="1750" y="5858"/>
                  <a:pt x="1779" y="5857"/>
                </a:cubicBezTo>
                <a:cubicBezTo>
                  <a:pt x="1808" y="5857"/>
                  <a:pt x="1839" y="5806"/>
                  <a:pt x="1847" y="5744"/>
                </a:cubicBezTo>
                <a:cubicBezTo>
                  <a:pt x="1855" y="5682"/>
                  <a:pt x="1838" y="5632"/>
                  <a:pt x="1809" y="5632"/>
                </a:cubicBezTo>
                <a:close/>
                <a:moveTo>
                  <a:pt x="1945" y="5632"/>
                </a:moveTo>
                <a:cubicBezTo>
                  <a:pt x="1916" y="5633"/>
                  <a:pt x="1886" y="5684"/>
                  <a:pt x="1878" y="5746"/>
                </a:cubicBezTo>
                <a:cubicBezTo>
                  <a:pt x="1870" y="5808"/>
                  <a:pt x="1887" y="5858"/>
                  <a:pt x="1916" y="5857"/>
                </a:cubicBezTo>
                <a:cubicBezTo>
                  <a:pt x="1945" y="5857"/>
                  <a:pt x="1976" y="5806"/>
                  <a:pt x="1983" y="5744"/>
                </a:cubicBezTo>
                <a:cubicBezTo>
                  <a:pt x="1991" y="5682"/>
                  <a:pt x="1974" y="5632"/>
                  <a:pt x="1945" y="5632"/>
                </a:cubicBezTo>
                <a:close/>
                <a:moveTo>
                  <a:pt x="15565" y="5683"/>
                </a:moveTo>
                <a:cubicBezTo>
                  <a:pt x="15536" y="5683"/>
                  <a:pt x="15517" y="5735"/>
                  <a:pt x="15524" y="5798"/>
                </a:cubicBezTo>
                <a:cubicBezTo>
                  <a:pt x="15530" y="5861"/>
                  <a:pt x="15559" y="5911"/>
                  <a:pt x="15588" y="5911"/>
                </a:cubicBezTo>
                <a:cubicBezTo>
                  <a:pt x="15617" y="5910"/>
                  <a:pt x="15635" y="5859"/>
                  <a:pt x="15629" y="5796"/>
                </a:cubicBezTo>
                <a:cubicBezTo>
                  <a:pt x="15622" y="5733"/>
                  <a:pt x="15594" y="5682"/>
                  <a:pt x="15565" y="5683"/>
                </a:cubicBezTo>
                <a:close/>
                <a:moveTo>
                  <a:pt x="15721" y="5683"/>
                </a:moveTo>
                <a:cubicBezTo>
                  <a:pt x="15692" y="5683"/>
                  <a:pt x="15674" y="5735"/>
                  <a:pt x="15680" y="5798"/>
                </a:cubicBezTo>
                <a:cubicBezTo>
                  <a:pt x="15687" y="5861"/>
                  <a:pt x="15715" y="5911"/>
                  <a:pt x="15744" y="5911"/>
                </a:cubicBezTo>
                <a:cubicBezTo>
                  <a:pt x="15773" y="5910"/>
                  <a:pt x="15792" y="5859"/>
                  <a:pt x="15785" y="5796"/>
                </a:cubicBezTo>
                <a:cubicBezTo>
                  <a:pt x="15779" y="5733"/>
                  <a:pt x="15750" y="5682"/>
                  <a:pt x="15721" y="5683"/>
                </a:cubicBezTo>
                <a:close/>
                <a:moveTo>
                  <a:pt x="15877" y="5683"/>
                </a:moveTo>
                <a:cubicBezTo>
                  <a:pt x="15848" y="5683"/>
                  <a:pt x="15830" y="5735"/>
                  <a:pt x="15837" y="5798"/>
                </a:cubicBezTo>
                <a:cubicBezTo>
                  <a:pt x="15843" y="5861"/>
                  <a:pt x="15872" y="5911"/>
                  <a:pt x="15901" y="5911"/>
                </a:cubicBezTo>
                <a:cubicBezTo>
                  <a:pt x="15930" y="5910"/>
                  <a:pt x="15949" y="5859"/>
                  <a:pt x="15942" y="5796"/>
                </a:cubicBezTo>
                <a:cubicBezTo>
                  <a:pt x="15936" y="5733"/>
                  <a:pt x="15907" y="5682"/>
                  <a:pt x="15877" y="5683"/>
                </a:cubicBezTo>
                <a:close/>
                <a:moveTo>
                  <a:pt x="16014" y="5683"/>
                </a:moveTo>
                <a:cubicBezTo>
                  <a:pt x="15985" y="5683"/>
                  <a:pt x="15967" y="5735"/>
                  <a:pt x="15973" y="5798"/>
                </a:cubicBezTo>
                <a:cubicBezTo>
                  <a:pt x="15980" y="5861"/>
                  <a:pt x="16010" y="5911"/>
                  <a:pt x="16039" y="5911"/>
                </a:cubicBezTo>
                <a:cubicBezTo>
                  <a:pt x="16068" y="5910"/>
                  <a:pt x="16086" y="5859"/>
                  <a:pt x="16079" y="5796"/>
                </a:cubicBezTo>
                <a:cubicBezTo>
                  <a:pt x="16072" y="5733"/>
                  <a:pt x="16043" y="5682"/>
                  <a:pt x="16014" y="5683"/>
                </a:cubicBezTo>
                <a:close/>
                <a:moveTo>
                  <a:pt x="16170" y="5683"/>
                </a:moveTo>
                <a:cubicBezTo>
                  <a:pt x="16141" y="5683"/>
                  <a:pt x="16123" y="5735"/>
                  <a:pt x="16130" y="5798"/>
                </a:cubicBezTo>
                <a:cubicBezTo>
                  <a:pt x="16137" y="5861"/>
                  <a:pt x="16166" y="5911"/>
                  <a:pt x="16195" y="5911"/>
                </a:cubicBezTo>
                <a:cubicBezTo>
                  <a:pt x="16224" y="5910"/>
                  <a:pt x="16242" y="5859"/>
                  <a:pt x="16235" y="5796"/>
                </a:cubicBezTo>
                <a:cubicBezTo>
                  <a:pt x="16228" y="5733"/>
                  <a:pt x="16199" y="5682"/>
                  <a:pt x="16170" y="5683"/>
                </a:cubicBezTo>
                <a:close/>
                <a:moveTo>
                  <a:pt x="16327" y="5683"/>
                </a:moveTo>
                <a:cubicBezTo>
                  <a:pt x="16297" y="5683"/>
                  <a:pt x="16280" y="5735"/>
                  <a:pt x="16287" y="5798"/>
                </a:cubicBezTo>
                <a:cubicBezTo>
                  <a:pt x="16294" y="5861"/>
                  <a:pt x="16323" y="5911"/>
                  <a:pt x="16352" y="5911"/>
                </a:cubicBezTo>
                <a:cubicBezTo>
                  <a:pt x="16381" y="5910"/>
                  <a:pt x="16399" y="5859"/>
                  <a:pt x="16392" y="5796"/>
                </a:cubicBezTo>
                <a:cubicBezTo>
                  <a:pt x="16385" y="5733"/>
                  <a:pt x="16355" y="5682"/>
                  <a:pt x="16327" y="5683"/>
                </a:cubicBezTo>
                <a:close/>
                <a:moveTo>
                  <a:pt x="16463" y="5683"/>
                </a:moveTo>
                <a:cubicBezTo>
                  <a:pt x="16434" y="5683"/>
                  <a:pt x="16416" y="5735"/>
                  <a:pt x="16424" y="5798"/>
                </a:cubicBezTo>
                <a:cubicBezTo>
                  <a:pt x="16431" y="5861"/>
                  <a:pt x="16460" y="5911"/>
                  <a:pt x="16489" y="5911"/>
                </a:cubicBezTo>
                <a:cubicBezTo>
                  <a:pt x="16518" y="5910"/>
                  <a:pt x="16536" y="5859"/>
                  <a:pt x="16529" y="5796"/>
                </a:cubicBezTo>
                <a:cubicBezTo>
                  <a:pt x="16521" y="5733"/>
                  <a:pt x="16492" y="5682"/>
                  <a:pt x="16463" y="5683"/>
                </a:cubicBezTo>
                <a:close/>
                <a:moveTo>
                  <a:pt x="16619" y="5683"/>
                </a:moveTo>
                <a:cubicBezTo>
                  <a:pt x="16590" y="5683"/>
                  <a:pt x="16573" y="5735"/>
                  <a:pt x="16580" y="5798"/>
                </a:cubicBezTo>
                <a:cubicBezTo>
                  <a:pt x="16587" y="5861"/>
                  <a:pt x="16617" y="5911"/>
                  <a:pt x="16646" y="5911"/>
                </a:cubicBezTo>
                <a:cubicBezTo>
                  <a:pt x="16675" y="5910"/>
                  <a:pt x="16693" y="5859"/>
                  <a:pt x="16685" y="5796"/>
                </a:cubicBezTo>
                <a:cubicBezTo>
                  <a:pt x="16678" y="5733"/>
                  <a:pt x="16648" y="5682"/>
                  <a:pt x="16619" y="5683"/>
                </a:cubicBezTo>
                <a:close/>
                <a:moveTo>
                  <a:pt x="16776" y="5683"/>
                </a:moveTo>
                <a:cubicBezTo>
                  <a:pt x="16747" y="5683"/>
                  <a:pt x="16729" y="5735"/>
                  <a:pt x="16736" y="5798"/>
                </a:cubicBezTo>
                <a:cubicBezTo>
                  <a:pt x="16744" y="5861"/>
                  <a:pt x="16774" y="5911"/>
                  <a:pt x="16803" y="5911"/>
                </a:cubicBezTo>
                <a:cubicBezTo>
                  <a:pt x="16832" y="5910"/>
                  <a:pt x="16849" y="5859"/>
                  <a:pt x="16842" y="5796"/>
                </a:cubicBezTo>
                <a:cubicBezTo>
                  <a:pt x="16834" y="5733"/>
                  <a:pt x="16805" y="5682"/>
                  <a:pt x="16776" y="5683"/>
                </a:cubicBezTo>
                <a:close/>
                <a:moveTo>
                  <a:pt x="12696" y="5733"/>
                </a:moveTo>
                <a:cubicBezTo>
                  <a:pt x="12667" y="5734"/>
                  <a:pt x="12646" y="5785"/>
                  <a:pt x="12649" y="5848"/>
                </a:cubicBezTo>
                <a:cubicBezTo>
                  <a:pt x="12652" y="5910"/>
                  <a:pt x="12679" y="5961"/>
                  <a:pt x="12708" y="5961"/>
                </a:cubicBezTo>
                <a:cubicBezTo>
                  <a:pt x="12737" y="5961"/>
                  <a:pt x="12758" y="5909"/>
                  <a:pt x="12754" y="5846"/>
                </a:cubicBezTo>
                <a:cubicBezTo>
                  <a:pt x="12751" y="5783"/>
                  <a:pt x="12725" y="5733"/>
                  <a:pt x="12696" y="5733"/>
                </a:cubicBezTo>
                <a:close/>
                <a:moveTo>
                  <a:pt x="12851" y="5733"/>
                </a:moveTo>
                <a:cubicBezTo>
                  <a:pt x="12822" y="5734"/>
                  <a:pt x="12802" y="5785"/>
                  <a:pt x="12806" y="5848"/>
                </a:cubicBezTo>
                <a:cubicBezTo>
                  <a:pt x="12809" y="5910"/>
                  <a:pt x="12835" y="5961"/>
                  <a:pt x="12864" y="5961"/>
                </a:cubicBezTo>
                <a:cubicBezTo>
                  <a:pt x="12893" y="5960"/>
                  <a:pt x="12914" y="5909"/>
                  <a:pt x="12911" y="5846"/>
                </a:cubicBezTo>
                <a:cubicBezTo>
                  <a:pt x="12907" y="5783"/>
                  <a:pt x="12880" y="5733"/>
                  <a:pt x="12851" y="5733"/>
                </a:cubicBezTo>
                <a:close/>
                <a:moveTo>
                  <a:pt x="13008" y="5733"/>
                </a:moveTo>
                <a:cubicBezTo>
                  <a:pt x="12979" y="5734"/>
                  <a:pt x="12958" y="5785"/>
                  <a:pt x="12962" y="5848"/>
                </a:cubicBezTo>
                <a:cubicBezTo>
                  <a:pt x="12966" y="5910"/>
                  <a:pt x="12992" y="5961"/>
                  <a:pt x="13021" y="5961"/>
                </a:cubicBezTo>
                <a:cubicBezTo>
                  <a:pt x="13050" y="5961"/>
                  <a:pt x="13071" y="5909"/>
                  <a:pt x="13067" y="5846"/>
                </a:cubicBezTo>
                <a:cubicBezTo>
                  <a:pt x="13063" y="5783"/>
                  <a:pt x="13037" y="5733"/>
                  <a:pt x="13008" y="5733"/>
                </a:cubicBezTo>
                <a:close/>
                <a:moveTo>
                  <a:pt x="13164" y="5733"/>
                </a:moveTo>
                <a:cubicBezTo>
                  <a:pt x="13135" y="5734"/>
                  <a:pt x="13115" y="5785"/>
                  <a:pt x="13118" y="5848"/>
                </a:cubicBezTo>
                <a:cubicBezTo>
                  <a:pt x="13122" y="5910"/>
                  <a:pt x="13149" y="5961"/>
                  <a:pt x="13178" y="5961"/>
                </a:cubicBezTo>
                <a:cubicBezTo>
                  <a:pt x="13207" y="5961"/>
                  <a:pt x="13227" y="5909"/>
                  <a:pt x="13224" y="5846"/>
                </a:cubicBezTo>
                <a:cubicBezTo>
                  <a:pt x="13220" y="5783"/>
                  <a:pt x="13193" y="5733"/>
                  <a:pt x="13164" y="5733"/>
                </a:cubicBezTo>
                <a:close/>
                <a:moveTo>
                  <a:pt x="13301" y="5733"/>
                </a:moveTo>
                <a:cubicBezTo>
                  <a:pt x="13272" y="5734"/>
                  <a:pt x="13251" y="5785"/>
                  <a:pt x="13255" y="5848"/>
                </a:cubicBezTo>
                <a:cubicBezTo>
                  <a:pt x="13259" y="5910"/>
                  <a:pt x="13286" y="5961"/>
                  <a:pt x="13315" y="5961"/>
                </a:cubicBezTo>
                <a:cubicBezTo>
                  <a:pt x="13344" y="5961"/>
                  <a:pt x="13364" y="5909"/>
                  <a:pt x="13360" y="5846"/>
                </a:cubicBezTo>
                <a:cubicBezTo>
                  <a:pt x="13356" y="5783"/>
                  <a:pt x="13330" y="5733"/>
                  <a:pt x="13301" y="5733"/>
                </a:cubicBezTo>
                <a:close/>
                <a:moveTo>
                  <a:pt x="13457" y="5733"/>
                </a:moveTo>
                <a:cubicBezTo>
                  <a:pt x="13428" y="5734"/>
                  <a:pt x="13408" y="5785"/>
                  <a:pt x="13412" y="5848"/>
                </a:cubicBezTo>
                <a:cubicBezTo>
                  <a:pt x="13416" y="5910"/>
                  <a:pt x="13442" y="5962"/>
                  <a:pt x="13472" y="5961"/>
                </a:cubicBezTo>
                <a:cubicBezTo>
                  <a:pt x="13501" y="5961"/>
                  <a:pt x="13521" y="5909"/>
                  <a:pt x="13517" y="5846"/>
                </a:cubicBezTo>
                <a:cubicBezTo>
                  <a:pt x="13513" y="5783"/>
                  <a:pt x="13486" y="5733"/>
                  <a:pt x="13457" y="5733"/>
                </a:cubicBezTo>
                <a:close/>
                <a:moveTo>
                  <a:pt x="13613" y="5733"/>
                </a:moveTo>
                <a:cubicBezTo>
                  <a:pt x="13584" y="5734"/>
                  <a:pt x="13564" y="5785"/>
                  <a:pt x="13568" y="5848"/>
                </a:cubicBezTo>
                <a:cubicBezTo>
                  <a:pt x="13572" y="5910"/>
                  <a:pt x="13599" y="5961"/>
                  <a:pt x="13629" y="5961"/>
                </a:cubicBezTo>
                <a:cubicBezTo>
                  <a:pt x="13658" y="5960"/>
                  <a:pt x="13678" y="5909"/>
                  <a:pt x="13673" y="5846"/>
                </a:cubicBezTo>
                <a:cubicBezTo>
                  <a:pt x="13669" y="5783"/>
                  <a:pt x="13642" y="5733"/>
                  <a:pt x="13613" y="5733"/>
                </a:cubicBezTo>
                <a:close/>
                <a:moveTo>
                  <a:pt x="13769" y="5733"/>
                </a:moveTo>
                <a:cubicBezTo>
                  <a:pt x="13740" y="5734"/>
                  <a:pt x="13720" y="5785"/>
                  <a:pt x="13725" y="5848"/>
                </a:cubicBezTo>
                <a:cubicBezTo>
                  <a:pt x="13729" y="5910"/>
                  <a:pt x="13756" y="5961"/>
                  <a:pt x="13785" y="5961"/>
                </a:cubicBezTo>
                <a:cubicBezTo>
                  <a:pt x="13814" y="5961"/>
                  <a:pt x="13834" y="5909"/>
                  <a:pt x="13830" y="5846"/>
                </a:cubicBezTo>
                <a:cubicBezTo>
                  <a:pt x="13825" y="5783"/>
                  <a:pt x="13798" y="5733"/>
                  <a:pt x="13769" y="5733"/>
                </a:cubicBezTo>
                <a:close/>
                <a:moveTo>
                  <a:pt x="13906" y="5733"/>
                </a:moveTo>
                <a:cubicBezTo>
                  <a:pt x="13877" y="5734"/>
                  <a:pt x="13857" y="5785"/>
                  <a:pt x="13861" y="5848"/>
                </a:cubicBezTo>
                <a:cubicBezTo>
                  <a:pt x="13866" y="5910"/>
                  <a:pt x="13893" y="5961"/>
                  <a:pt x="13922" y="5961"/>
                </a:cubicBezTo>
                <a:cubicBezTo>
                  <a:pt x="13952" y="5961"/>
                  <a:pt x="13971" y="5909"/>
                  <a:pt x="13966" y="5846"/>
                </a:cubicBezTo>
                <a:cubicBezTo>
                  <a:pt x="13962" y="5783"/>
                  <a:pt x="13935" y="5733"/>
                  <a:pt x="13906" y="5733"/>
                </a:cubicBezTo>
                <a:close/>
                <a:moveTo>
                  <a:pt x="14062" y="5733"/>
                </a:moveTo>
                <a:cubicBezTo>
                  <a:pt x="14033" y="5734"/>
                  <a:pt x="14013" y="5785"/>
                  <a:pt x="14018" y="5848"/>
                </a:cubicBezTo>
                <a:cubicBezTo>
                  <a:pt x="14022" y="5910"/>
                  <a:pt x="14050" y="5961"/>
                  <a:pt x="14079" y="5961"/>
                </a:cubicBezTo>
                <a:cubicBezTo>
                  <a:pt x="14108" y="5960"/>
                  <a:pt x="14128" y="5909"/>
                  <a:pt x="14123" y="5846"/>
                </a:cubicBezTo>
                <a:cubicBezTo>
                  <a:pt x="14119" y="5783"/>
                  <a:pt x="14091" y="5733"/>
                  <a:pt x="14062" y="5733"/>
                </a:cubicBezTo>
                <a:close/>
                <a:moveTo>
                  <a:pt x="14218" y="5733"/>
                </a:moveTo>
                <a:cubicBezTo>
                  <a:pt x="14189" y="5734"/>
                  <a:pt x="14169" y="5785"/>
                  <a:pt x="14174" y="5848"/>
                </a:cubicBezTo>
                <a:cubicBezTo>
                  <a:pt x="14179" y="5910"/>
                  <a:pt x="14207" y="5961"/>
                  <a:pt x="14236" y="5961"/>
                </a:cubicBezTo>
                <a:cubicBezTo>
                  <a:pt x="14265" y="5960"/>
                  <a:pt x="14285" y="5909"/>
                  <a:pt x="14280" y="5846"/>
                </a:cubicBezTo>
                <a:cubicBezTo>
                  <a:pt x="14275" y="5783"/>
                  <a:pt x="14247" y="5733"/>
                  <a:pt x="14218" y="5733"/>
                </a:cubicBezTo>
                <a:close/>
                <a:moveTo>
                  <a:pt x="14354" y="5733"/>
                </a:moveTo>
                <a:cubicBezTo>
                  <a:pt x="14325" y="5734"/>
                  <a:pt x="14306" y="5785"/>
                  <a:pt x="14311" y="5848"/>
                </a:cubicBezTo>
                <a:cubicBezTo>
                  <a:pt x="14316" y="5911"/>
                  <a:pt x="14344" y="5961"/>
                  <a:pt x="14373" y="5961"/>
                </a:cubicBezTo>
                <a:cubicBezTo>
                  <a:pt x="14402" y="5960"/>
                  <a:pt x="14422" y="5909"/>
                  <a:pt x="14417" y="5846"/>
                </a:cubicBezTo>
                <a:cubicBezTo>
                  <a:pt x="14412" y="5783"/>
                  <a:pt x="14383" y="5733"/>
                  <a:pt x="14354" y="5733"/>
                </a:cubicBezTo>
                <a:close/>
                <a:moveTo>
                  <a:pt x="14511" y="5733"/>
                </a:moveTo>
                <a:cubicBezTo>
                  <a:pt x="14482" y="5734"/>
                  <a:pt x="14462" y="5785"/>
                  <a:pt x="14467" y="5848"/>
                </a:cubicBezTo>
                <a:cubicBezTo>
                  <a:pt x="14473" y="5910"/>
                  <a:pt x="14501" y="5961"/>
                  <a:pt x="14530" y="5961"/>
                </a:cubicBezTo>
                <a:cubicBezTo>
                  <a:pt x="14559" y="5961"/>
                  <a:pt x="14578" y="5909"/>
                  <a:pt x="14573" y="5846"/>
                </a:cubicBezTo>
                <a:cubicBezTo>
                  <a:pt x="14568" y="5783"/>
                  <a:pt x="14540" y="5733"/>
                  <a:pt x="14511" y="5733"/>
                </a:cubicBezTo>
                <a:close/>
                <a:moveTo>
                  <a:pt x="14667" y="5733"/>
                </a:moveTo>
                <a:cubicBezTo>
                  <a:pt x="14638" y="5733"/>
                  <a:pt x="14618" y="5785"/>
                  <a:pt x="14624" y="5848"/>
                </a:cubicBezTo>
                <a:cubicBezTo>
                  <a:pt x="14629" y="5911"/>
                  <a:pt x="14658" y="5961"/>
                  <a:pt x="14687" y="5961"/>
                </a:cubicBezTo>
                <a:cubicBezTo>
                  <a:pt x="14716" y="5961"/>
                  <a:pt x="14735" y="5909"/>
                  <a:pt x="14730" y="5846"/>
                </a:cubicBezTo>
                <a:cubicBezTo>
                  <a:pt x="14724" y="5783"/>
                  <a:pt x="14696" y="5733"/>
                  <a:pt x="14667" y="5733"/>
                </a:cubicBezTo>
                <a:close/>
                <a:moveTo>
                  <a:pt x="14803" y="5733"/>
                </a:moveTo>
                <a:cubicBezTo>
                  <a:pt x="14774" y="5734"/>
                  <a:pt x="14756" y="5785"/>
                  <a:pt x="14761" y="5848"/>
                </a:cubicBezTo>
                <a:cubicBezTo>
                  <a:pt x="14767" y="5910"/>
                  <a:pt x="14794" y="5961"/>
                  <a:pt x="14824" y="5961"/>
                </a:cubicBezTo>
                <a:cubicBezTo>
                  <a:pt x="14853" y="5960"/>
                  <a:pt x="14872" y="5909"/>
                  <a:pt x="14866" y="5846"/>
                </a:cubicBezTo>
                <a:cubicBezTo>
                  <a:pt x="14861" y="5783"/>
                  <a:pt x="14833" y="5733"/>
                  <a:pt x="14803" y="5733"/>
                </a:cubicBezTo>
                <a:close/>
                <a:moveTo>
                  <a:pt x="14960" y="5733"/>
                </a:moveTo>
                <a:cubicBezTo>
                  <a:pt x="14931" y="5734"/>
                  <a:pt x="14912" y="5785"/>
                  <a:pt x="14918" y="5848"/>
                </a:cubicBezTo>
                <a:cubicBezTo>
                  <a:pt x="14923" y="5911"/>
                  <a:pt x="14951" y="5961"/>
                  <a:pt x="14981" y="5961"/>
                </a:cubicBezTo>
                <a:cubicBezTo>
                  <a:pt x="15010" y="5961"/>
                  <a:pt x="15029" y="5909"/>
                  <a:pt x="15023" y="5846"/>
                </a:cubicBezTo>
                <a:cubicBezTo>
                  <a:pt x="15017" y="5783"/>
                  <a:pt x="14989" y="5733"/>
                  <a:pt x="14960" y="5733"/>
                </a:cubicBezTo>
                <a:close/>
                <a:moveTo>
                  <a:pt x="15116" y="5733"/>
                </a:moveTo>
                <a:cubicBezTo>
                  <a:pt x="15087" y="5734"/>
                  <a:pt x="15068" y="5785"/>
                  <a:pt x="15074" y="5848"/>
                </a:cubicBezTo>
                <a:cubicBezTo>
                  <a:pt x="15080" y="5911"/>
                  <a:pt x="15108" y="5961"/>
                  <a:pt x="15137" y="5961"/>
                </a:cubicBezTo>
                <a:cubicBezTo>
                  <a:pt x="15166" y="5960"/>
                  <a:pt x="15185" y="5909"/>
                  <a:pt x="15179" y="5846"/>
                </a:cubicBezTo>
                <a:cubicBezTo>
                  <a:pt x="15173" y="5784"/>
                  <a:pt x="15145" y="5733"/>
                  <a:pt x="15116" y="5733"/>
                </a:cubicBezTo>
                <a:close/>
                <a:moveTo>
                  <a:pt x="15272" y="5733"/>
                </a:moveTo>
                <a:cubicBezTo>
                  <a:pt x="15243" y="5734"/>
                  <a:pt x="15225" y="5785"/>
                  <a:pt x="15230" y="5848"/>
                </a:cubicBezTo>
                <a:cubicBezTo>
                  <a:pt x="15236" y="5911"/>
                  <a:pt x="15265" y="5961"/>
                  <a:pt x="15294" y="5961"/>
                </a:cubicBezTo>
                <a:cubicBezTo>
                  <a:pt x="15323" y="5960"/>
                  <a:pt x="15342" y="5909"/>
                  <a:pt x="15336" y="5846"/>
                </a:cubicBezTo>
                <a:cubicBezTo>
                  <a:pt x="15330" y="5784"/>
                  <a:pt x="15301" y="5733"/>
                  <a:pt x="15272" y="5733"/>
                </a:cubicBezTo>
                <a:close/>
                <a:moveTo>
                  <a:pt x="15409" y="5733"/>
                </a:moveTo>
                <a:cubicBezTo>
                  <a:pt x="15380" y="5734"/>
                  <a:pt x="15361" y="5785"/>
                  <a:pt x="15367" y="5848"/>
                </a:cubicBezTo>
                <a:cubicBezTo>
                  <a:pt x="15373" y="5911"/>
                  <a:pt x="15402" y="5961"/>
                  <a:pt x="15431" y="5961"/>
                </a:cubicBezTo>
                <a:cubicBezTo>
                  <a:pt x="15460" y="5960"/>
                  <a:pt x="15479" y="5909"/>
                  <a:pt x="15472" y="5846"/>
                </a:cubicBezTo>
                <a:cubicBezTo>
                  <a:pt x="15466" y="5784"/>
                  <a:pt x="15438" y="5732"/>
                  <a:pt x="15409" y="5733"/>
                </a:cubicBezTo>
                <a:close/>
                <a:moveTo>
                  <a:pt x="8500" y="5783"/>
                </a:moveTo>
                <a:cubicBezTo>
                  <a:pt x="8471" y="5784"/>
                  <a:pt x="8446" y="5834"/>
                  <a:pt x="8445" y="5897"/>
                </a:cubicBezTo>
                <a:cubicBezTo>
                  <a:pt x="8444" y="5959"/>
                  <a:pt x="8467" y="6010"/>
                  <a:pt x="8496" y="6010"/>
                </a:cubicBezTo>
                <a:cubicBezTo>
                  <a:pt x="8525" y="6009"/>
                  <a:pt x="8549" y="5957"/>
                  <a:pt x="8550" y="5895"/>
                </a:cubicBezTo>
                <a:cubicBezTo>
                  <a:pt x="8551" y="5832"/>
                  <a:pt x="8529" y="5783"/>
                  <a:pt x="8500" y="5783"/>
                </a:cubicBezTo>
                <a:close/>
                <a:moveTo>
                  <a:pt x="8656" y="5783"/>
                </a:moveTo>
                <a:cubicBezTo>
                  <a:pt x="8627" y="5784"/>
                  <a:pt x="8603" y="5834"/>
                  <a:pt x="8602" y="5897"/>
                </a:cubicBezTo>
                <a:cubicBezTo>
                  <a:pt x="8601" y="5959"/>
                  <a:pt x="8624" y="6010"/>
                  <a:pt x="8653" y="6010"/>
                </a:cubicBezTo>
                <a:cubicBezTo>
                  <a:pt x="8682" y="6009"/>
                  <a:pt x="8706" y="5957"/>
                  <a:pt x="8707" y="5895"/>
                </a:cubicBezTo>
                <a:cubicBezTo>
                  <a:pt x="8708" y="5832"/>
                  <a:pt x="8685" y="5783"/>
                  <a:pt x="8656" y="5783"/>
                </a:cubicBezTo>
                <a:close/>
                <a:moveTo>
                  <a:pt x="9866" y="5783"/>
                </a:moveTo>
                <a:cubicBezTo>
                  <a:pt x="9837" y="5784"/>
                  <a:pt x="9814" y="5836"/>
                  <a:pt x="9814" y="5898"/>
                </a:cubicBezTo>
                <a:cubicBezTo>
                  <a:pt x="9814" y="5961"/>
                  <a:pt x="9838" y="6010"/>
                  <a:pt x="9867" y="6010"/>
                </a:cubicBezTo>
                <a:cubicBezTo>
                  <a:pt x="9896" y="6009"/>
                  <a:pt x="9919" y="5957"/>
                  <a:pt x="9919" y="5895"/>
                </a:cubicBezTo>
                <a:cubicBezTo>
                  <a:pt x="9919" y="5833"/>
                  <a:pt x="9895" y="5783"/>
                  <a:pt x="9866" y="5783"/>
                </a:cubicBezTo>
                <a:close/>
                <a:moveTo>
                  <a:pt x="10022" y="5783"/>
                </a:moveTo>
                <a:cubicBezTo>
                  <a:pt x="9993" y="5784"/>
                  <a:pt x="9970" y="5836"/>
                  <a:pt x="9970" y="5898"/>
                </a:cubicBezTo>
                <a:cubicBezTo>
                  <a:pt x="9971" y="5961"/>
                  <a:pt x="9995" y="6010"/>
                  <a:pt x="10024" y="6010"/>
                </a:cubicBezTo>
                <a:cubicBezTo>
                  <a:pt x="10053" y="6009"/>
                  <a:pt x="10076" y="5957"/>
                  <a:pt x="10075" y="5895"/>
                </a:cubicBezTo>
                <a:cubicBezTo>
                  <a:pt x="10075" y="5832"/>
                  <a:pt x="10051" y="5783"/>
                  <a:pt x="10022" y="5783"/>
                </a:cubicBezTo>
                <a:close/>
                <a:moveTo>
                  <a:pt x="10158" y="5783"/>
                </a:moveTo>
                <a:cubicBezTo>
                  <a:pt x="10129" y="5784"/>
                  <a:pt x="10107" y="5836"/>
                  <a:pt x="10107" y="5898"/>
                </a:cubicBezTo>
                <a:cubicBezTo>
                  <a:pt x="10108" y="5961"/>
                  <a:pt x="10132" y="6010"/>
                  <a:pt x="10161" y="6010"/>
                </a:cubicBezTo>
                <a:cubicBezTo>
                  <a:pt x="10190" y="6009"/>
                  <a:pt x="10213" y="5957"/>
                  <a:pt x="10212" y="5895"/>
                </a:cubicBezTo>
                <a:cubicBezTo>
                  <a:pt x="10211" y="5832"/>
                  <a:pt x="10187" y="5783"/>
                  <a:pt x="10158" y="5783"/>
                </a:cubicBezTo>
                <a:close/>
                <a:moveTo>
                  <a:pt x="10315" y="5783"/>
                </a:moveTo>
                <a:cubicBezTo>
                  <a:pt x="10286" y="5784"/>
                  <a:pt x="10263" y="5836"/>
                  <a:pt x="10264" y="5898"/>
                </a:cubicBezTo>
                <a:cubicBezTo>
                  <a:pt x="10264" y="5961"/>
                  <a:pt x="10289" y="6010"/>
                  <a:pt x="10318" y="6010"/>
                </a:cubicBezTo>
                <a:cubicBezTo>
                  <a:pt x="10347" y="6009"/>
                  <a:pt x="10370" y="5957"/>
                  <a:pt x="10369" y="5895"/>
                </a:cubicBezTo>
                <a:cubicBezTo>
                  <a:pt x="10368" y="5832"/>
                  <a:pt x="10344" y="5783"/>
                  <a:pt x="10315" y="5783"/>
                </a:cubicBezTo>
                <a:close/>
                <a:moveTo>
                  <a:pt x="10607" y="5783"/>
                </a:moveTo>
                <a:cubicBezTo>
                  <a:pt x="10579" y="5784"/>
                  <a:pt x="10556" y="5836"/>
                  <a:pt x="10557" y="5898"/>
                </a:cubicBezTo>
                <a:cubicBezTo>
                  <a:pt x="10558" y="5961"/>
                  <a:pt x="10583" y="6010"/>
                  <a:pt x="10612" y="6010"/>
                </a:cubicBezTo>
                <a:cubicBezTo>
                  <a:pt x="10641" y="6009"/>
                  <a:pt x="10663" y="5957"/>
                  <a:pt x="10662" y="5895"/>
                </a:cubicBezTo>
                <a:cubicBezTo>
                  <a:pt x="10661" y="5832"/>
                  <a:pt x="10637" y="5783"/>
                  <a:pt x="10607" y="5783"/>
                </a:cubicBezTo>
                <a:close/>
                <a:moveTo>
                  <a:pt x="10763" y="5783"/>
                </a:moveTo>
                <a:cubicBezTo>
                  <a:pt x="10734" y="5784"/>
                  <a:pt x="10712" y="5836"/>
                  <a:pt x="10713" y="5898"/>
                </a:cubicBezTo>
                <a:cubicBezTo>
                  <a:pt x="10714" y="5961"/>
                  <a:pt x="10739" y="6010"/>
                  <a:pt x="10768" y="6010"/>
                </a:cubicBezTo>
                <a:cubicBezTo>
                  <a:pt x="10797" y="6009"/>
                  <a:pt x="10820" y="5959"/>
                  <a:pt x="10818" y="5897"/>
                </a:cubicBezTo>
                <a:cubicBezTo>
                  <a:pt x="10817" y="5834"/>
                  <a:pt x="10792" y="5783"/>
                  <a:pt x="10763" y="5783"/>
                </a:cubicBezTo>
                <a:close/>
                <a:moveTo>
                  <a:pt x="11212" y="5783"/>
                </a:moveTo>
                <a:cubicBezTo>
                  <a:pt x="11183" y="5784"/>
                  <a:pt x="11161" y="5835"/>
                  <a:pt x="11163" y="5898"/>
                </a:cubicBezTo>
                <a:cubicBezTo>
                  <a:pt x="11165" y="5961"/>
                  <a:pt x="11189" y="6010"/>
                  <a:pt x="11218" y="6010"/>
                </a:cubicBezTo>
                <a:cubicBezTo>
                  <a:pt x="11248" y="6009"/>
                  <a:pt x="11270" y="5959"/>
                  <a:pt x="11268" y="5897"/>
                </a:cubicBezTo>
                <a:cubicBezTo>
                  <a:pt x="11266" y="5834"/>
                  <a:pt x="11241" y="5783"/>
                  <a:pt x="11212" y="5783"/>
                </a:cubicBezTo>
                <a:close/>
                <a:moveTo>
                  <a:pt x="11369" y="5783"/>
                </a:moveTo>
                <a:cubicBezTo>
                  <a:pt x="11340" y="5784"/>
                  <a:pt x="11317" y="5835"/>
                  <a:pt x="11319" y="5898"/>
                </a:cubicBezTo>
                <a:cubicBezTo>
                  <a:pt x="11321" y="5961"/>
                  <a:pt x="11346" y="6010"/>
                  <a:pt x="11375" y="6010"/>
                </a:cubicBezTo>
                <a:cubicBezTo>
                  <a:pt x="11405" y="6009"/>
                  <a:pt x="11426" y="5959"/>
                  <a:pt x="11424" y="5897"/>
                </a:cubicBezTo>
                <a:cubicBezTo>
                  <a:pt x="11422" y="5834"/>
                  <a:pt x="11398" y="5783"/>
                  <a:pt x="11369" y="5783"/>
                </a:cubicBezTo>
                <a:close/>
                <a:moveTo>
                  <a:pt x="11505" y="5783"/>
                </a:moveTo>
                <a:cubicBezTo>
                  <a:pt x="11476" y="5784"/>
                  <a:pt x="11454" y="5835"/>
                  <a:pt x="11456" y="5898"/>
                </a:cubicBezTo>
                <a:cubicBezTo>
                  <a:pt x="11458" y="5961"/>
                  <a:pt x="11484" y="6010"/>
                  <a:pt x="11513" y="6010"/>
                </a:cubicBezTo>
                <a:cubicBezTo>
                  <a:pt x="11542" y="6009"/>
                  <a:pt x="11564" y="5959"/>
                  <a:pt x="11562" y="5897"/>
                </a:cubicBezTo>
                <a:cubicBezTo>
                  <a:pt x="11560" y="5834"/>
                  <a:pt x="11534" y="5783"/>
                  <a:pt x="11505" y="5783"/>
                </a:cubicBezTo>
                <a:close/>
                <a:moveTo>
                  <a:pt x="11661" y="5783"/>
                </a:moveTo>
                <a:cubicBezTo>
                  <a:pt x="11632" y="5784"/>
                  <a:pt x="11610" y="5835"/>
                  <a:pt x="11612" y="5898"/>
                </a:cubicBezTo>
                <a:cubicBezTo>
                  <a:pt x="11615" y="5961"/>
                  <a:pt x="11640" y="6010"/>
                  <a:pt x="11669" y="6010"/>
                </a:cubicBezTo>
                <a:cubicBezTo>
                  <a:pt x="11698" y="6009"/>
                  <a:pt x="11720" y="5959"/>
                  <a:pt x="11718" y="5897"/>
                </a:cubicBezTo>
                <a:cubicBezTo>
                  <a:pt x="11715" y="5834"/>
                  <a:pt x="11690" y="5783"/>
                  <a:pt x="11661" y="5783"/>
                </a:cubicBezTo>
                <a:close/>
                <a:moveTo>
                  <a:pt x="11798" y="5783"/>
                </a:moveTo>
                <a:cubicBezTo>
                  <a:pt x="11769" y="5784"/>
                  <a:pt x="11747" y="5835"/>
                  <a:pt x="11749" y="5898"/>
                </a:cubicBezTo>
                <a:cubicBezTo>
                  <a:pt x="11752" y="5961"/>
                  <a:pt x="11777" y="6010"/>
                  <a:pt x="11806" y="6010"/>
                </a:cubicBezTo>
                <a:cubicBezTo>
                  <a:pt x="11835" y="6009"/>
                  <a:pt x="11857" y="5959"/>
                  <a:pt x="11855" y="5897"/>
                </a:cubicBezTo>
                <a:cubicBezTo>
                  <a:pt x="11853" y="5834"/>
                  <a:pt x="11827" y="5783"/>
                  <a:pt x="11798" y="5783"/>
                </a:cubicBezTo>
                <a:close/>
                <a:moveTo>
                  <a:pt x="11954" y="5783"/>
                </a:moveTo>
                <a:cubicBezTo>
                  <a:pt x="11925" y="5784"/>
                  <a:pt x="11903" y="5835"/>
                  <a:pt x="11906" y="5898"/>
                </a:cubicBezTo>
                <a:cubicBezTo>
                  <a:pt x="11908" y="5961"/>
                  <a:pt x="11934" y="6010"/>
                  <a:pt x="11963" y="6010"/>
                </a:cubicBezTo>
                <a:cubicBezTo>
                  <a:pt x="11992" y="6009"/>
                  <a:pt x="12014" y="5959"/>
                  <a:pt x="12011" y="5897"/>
                </a:cubicBezTo>
                <a:cubicBezTo>
                  <a:pt x="12009" y="5834"/>
                  <a:pt x="11983" y="5783"/>
                  <a:pt x="11954" y="5783"/>
                </a:cubicBezTo>
                <a:close/>
                <a:moveTo>
                  <a:pt x="12110" y="5783"/>
                </a:moveTo>
                <a:cubicBezTo>
                  <a:pt x="12081" y="5784"/>
                  <a:pt x="12059" y="5835"/>
                  <a:pt x="12062" y="5898"/>
                </a:cubicBezTo>
                <a:cubicBezTo>
                  <a:pt x="12065" y="5961"/>
                  <a:pt x="12091" y="6012"/>
                  <a:pt x="12120" y="6011"/>
                </a:cubicBezTo>
                <a:cubicBezTo>
                  <a:pt x="12149" y="6011"/>
                  <a:pt x="12171" y="5959"/>
                  <a:pt x="12168" y="5897"/>
                </a:cubicBezTo>
                <a:cubicBezTo>
                  <a:pt x="12165" y="5834"/>
                  <a:pt x="12139" y="5783"/>
                  <a:pt x="12110" y="5783"/>
                </a:cubicBezTo>
                <a:close/>
                <a:moveTo>
                  <a:pt x="12266" y="5783"/>
                </a:moveTo>
                <a:cubicBezTo>
                  <a:pt x="12237" y="5784"/>
                  <a:pt x="12216" y="5835"/>
                  <a:pt x="12219" y="5898"/>
                </a:cubicBezTo>
                <a:cubicBezTo>
                  <a:pt x="12221" y="5961"/>
                  <a:pt x="12247" y="6012"/>
                  <a:pt x="12277" y="6011"/>
                </a:cubicBezTo>
                <a:cubicBezTo>
                  <a:pt x="12306" y="6011"/>
                  <a:pt x="12327" y="5959"/>
                  <a:pt x="12324" y="5897"/>
                </a:cubicBezTo>
                <a:cubicBezTo>
                  <a:pt x="12321" y="5834"/>
                  <a:pt x="12295" y="5783"/>
                  <a:pt x="12266" y="5783"/>
                </a:cubicBezTo>
                <a:close/>
                <a:moveTo>
                  <a:pt x="12403" y="5783"/>
                </a:moveTo>
                <a:cubicBezTo>
                  <a:pt x="12374" y="5784"/>
                  <a:pt x="12352" y="5835"/>
                  <a:pt x="12355" y="5898"/>
                </a:cubicBezTo>
                <a:cubicBezTo>
                  <a:pt x="12358" y="5961"/>
                  <a:pt x="12384" y="6012"/>
                  <a:pt x="12413" y="6011"/>
                </a:cubicBezTo>
                <a:cubicBezTo>
                  <a:pt x="12443" y="6011"/>
                  <a:pt x="12464" y="5959"/>
                  <a:pt x="12461" y="5897"/>
                </a:cubicBezTo>
                <a:cubicBezTo>
                  <a:pt x="12458" y="5834"/>
                  <a:pt x="12432" y="5783"/>
                  <a:pt x="12403" y="5783"/>
                </a:cubicBezTo>
                <a:close/>
                <a:moveTo>
                  <a:pt x="12559" y="5783"/>
                </a:moveTo>
                <a:cubicBezTo>
                  <a:pt x="12530" y="5784"/>
                  <a:pt x="12509" y="5835"/>
                  <a:pt x="12512" y="5898"/>
                </a:cubicBezTo>
                <a:cubicBezTo>
                  <a:pt x="12516" y="5961"/>
                  <a:pt x="12541" y="6012"/>
                  <a:pt x="12570" y="6011"/>
                </a:cubicBezTo>
                <a:cubicBezTo>
                  <a:pt x="12600" y="6011"/>
                  <a:pt x="12621" y="5959"/>
                  <a:pt x="12617" y="5897"/>
                </a:cubicBezTo>
                <a:cubicBezTo>
                  <a:pt x="12614" y="5834"/>
                  <a:pt x="12588" y="5783"/>
                  <a:pt x="12559" y="5783"/>
                </a:cubicBezTo>
                <a:close/>
                <a:moveTo>
                  <a:pt x="8051" y="5834"/>
                </a:moveTo>
                <a:cubicBezTo>
                  <a:pt x="8022" y="5834"/>
                  <a:pt x="7997" y="5884"/>
                  <a:pt x="7996" y="5947"/>
                </a:cubicBezTo>
                <a:cubicBezTo>
                  <a:pt x="7994" y="6009"/>
                  <a:pt x="8017" y="6060"/>
                  <a:pt x="8046" y="6060"/>
                </a:cubicBezTo>
                <a:cubicBezTo>
                  <a:pt x="8075" y="6059"/>
                  <a:pt x="8099" y="6008"/>
                  <a:pt x="8101" y="5945"/>
                </a:cubicBezTo>
                <a:cubicBezTo>
                  <a:pt x="8102" y="5883"/>
                  <a:pt x="8080" y="5833"/>
                  <a:pt x="8051" y="5834"/>
                </a:cubicBezTo>
                <a:close/>
                <a:moveTo>
                  <a:pt x="8207" y="5834"/>
                </a:moveTo>
                <a:cubicBezTo>
                  <a:pt x="8178" y="5834"/>
                  <a:pt x="8154" y="5884"/>
                  <a:pt x="8152" y="5947"/>
                </a:cubicBezTo>
                <a:cubicBezTo>
                  <a:pt x="8151" y="6009"/>
                  <a:pt x="8173" y="6061"/>
                  <a:pt x="8202" y="6060"/>
                </a:cubicBezTo>
                <a:cubicBezTo>
                  <a:pt x="8231" y="6060"/>
                  <a:pt x="8256" y="6008"/>
                  <a:pt x="8257" y="5945"/>
                </a:cubicBezTo>
                <a:cubicBezTo>
                  <a:pt x="8259" y="5883"/>
                  <a:pt x="8236" y="5833"/>
                  <a:pt x="8207" y="5834"/>
                </a:cubicBezTo>
                <a:close/>
                <a:moveTo>
                  <a:pt x="8363" y="5834"/>
                </a:moveTo>
                <a:cubicBezTo>
                  <a:pt x="8334" y="5834"/>
                  <a:pt x="8310" y="5884"/>
                  <a:pt x="8308" y="5947"/>
                </a:cubicBezTo>
                <a:cubicBezTo>
                  <a:pt x="8307" y="6009"/>
                  <a:pt x="8330" y="6060"/>
                  <a:pt x="8359" y="6060"/>
                </a:cubicBezTo>
                <a:cubicBezTo>
                  <a:pt x="8388" y="6059"/>
                  <a:pt x="8412" y="6008"/>
                  <a:pt x="8414" y="5945"/>
                </a:cubicBezTo>
                <a:cubicBezTo>
                  <a:pt x="8415" y="5883"/>
                  <a:pt x="8393" y="5833"/>
                  <a:pt x="8363" y="5834"/>
                </a:cubicBezTo>
                <a:close/>
                <a:moveTo>
                  <a:pt x="9417" y="5834"/>
                </a:moveTo>
                <a:cubicBezTo>
                  <a:pt x="9388" y="5834"/>
                  <a:pt x="9364" y="5884"/>
                  <a:pt x="9364" y="5947"/>
                </a:cubicBezTo>
                <a:cubicBezTo>
                  <a:pt x="9364" y="6009"/>
                  <a:pt x="9388" y="6060"/>
                  <a:pt x="9417" y="6060"/>
                </a:cubicBezTo>
                <a:cubicBezTo>
                  <a:pt x="9446" y="6059"/>
                  <a:pt x="9469" y="6008"/>
                  <a:pt x="9469" y="5945"/>
                </a:cubicBezTo>
                <a:cubicBezTo>
                  <a:pt x="9469" y="5883"/>
                  <a:pt x="9446" y="5833"/>
                  <a:pt x="9417" y="5834"/>
                </a:cubicBezTo>
                <a:close/>
                <a:moveTo>
                  <a:pt x="3115" y="5884"/>
                </a:moveTo>
                <a:cubicBezTo>
                  <a:pt x="3087" y="5884"/>
                  <a:pt x="3057" y="5935"/>
                  <a:pt x="3051" y="5997"/>
                </a:cubicBezTo>
                <a:cubicBezTo>
                  <a:pt x="3044" y="6059"/>
                  <a:pt x="3063" y="6109"/>
                  <a:pt x="3092" y="6109"/>
                </a:cubicBezTo>
                <a:cubicBezTo>
                  <a:pt x="3121" y="6108"/>
                  <a:pt x="3150" y="6058"/>
                  <a:pt x="3156" y="5996"/>
                </a:cubicBezTo>
                <a:cubicBezTo>
                  <a:pt x="3163" y="5934"/>
                  <a:pt x="3145" y="5883"/>
                  <a:pt x="3115" y="5884"/>
                </a:cubicBezTo>
                <a:close/>
                <a:moveTo>
                  <a:pt x="3252" y="5884"/>
                </a:moveTo>
                <a:cubicBezTo>
                  <a:pt x="3223" y="5884"/>
                  <a:pt x="3194" y="5935"/>
                  <a:pt x="3188" y="5997"/>
                </a:cubicBezTo>
                <a:cubicBezTo>
                  <a:pt x="3181" y="6059"/>
                  <a:pt x="3199" y="6109"/>
                  <a:pt x="3229" y="6109"/>
                </a:cubicBezTo>
                <a:cubicBezTo>
                  <a:pt x="3258" y="6108"/>
                  <a:pt x="3287" y="6058"/>
                  <a:pt x="3293" y="5996"/>
                </a:cubicBezTo>
                <a:cubicBezTo>
                  <a:pt x="3300" y="5934"/>
                  <a:pt x="3281" y="5883"/>
                  <a:pt x="3252" y="5884"/>
                </a:cubicBezTo>
                <a:close/>
                <a:moveTo>
                  <a:pt x="3408" y="5884"/>
                </a:moveTo>
                <a:cubicBezTo>
                  <a:pt x="3379" y="5885"/>
                  <a:pt x="3350" y="5935"/>
                  <a:pt x="3344" y="5997"/>
                </a:cubicBezTo>
                <a:cubicBezTo>
                  <a:pt x="3338" y="6059"/>
                  <a:pt x="3356" y="6109"/>
                  <a:pt x="3385" y="6109"/>
                </a:cubicBezTo>
                <a:cubicBezTo>
                  <a:pt x="3414" y="6108"/>
                  <a:pt x="3443" y="6058"/>
                  <a:pt x="3449" y="5996"/>
                </a:cubicBezTo>
                <a:cubicBezTo>
                  <a:pt x="3455" y="5934"/>
                  <a:pt x="3437" y="5883"/>
                  <a:pt x="3408" y="5884"/>
                </a:cubicBezTo>
                <a:close/>
                <a:moveTo>
                  <a:pt x="3565" y="5884"/>
                </a:moveTo>
                <a:cubicBezTo>
                  <a:pt x="3536" y="5884"/>
                  <a:pt x="3507" y="5935"/>
                  <a:pt x="3500" y="5997"/>
                </a:cubicBezTo>
                <a:cubicBezTo>
                  <a:pt x="3494" y="6059"/>
                  <a:pt x="3513" y="6109"/>
                  <a:pt x="3542" y="6109"/>
                </a:cubicBezTo>
                <a:cubicBezTo>
                  <a:pt x="3571" y="6108"/>
                  <a:pt x="3599" y="6058"/>
                  <a:pt x="3605" y="5996"/>
                </a:cubicBezTo>
                <a:cubicBezTo>
                  <a:pt x="3612" y="5934"/>
                  <a:pt x="3594" y="5883"/>
                  <a:pt x="3565" y="5884"/>
                </a:cubicBezTo>
                <a:close/>
                <a:moveTo>
                  <a:pt x="3701" y="5884"/>
                </a:moveTo>
                <a:cubicBezTo>
                  <a:pt x="3672" y="5884"/>
                  <a:pt x="3643" y="5935"/>
                  <a:pt x="3637" y="5997"/>
                </a:cubicBezTo>
                <a:cubicBezTo>
                  <a:pt x="3631" y="6059"/>
                  <a:pt x="3650" y="6109"/>
                  <a:pt x="3679" y="6109"/>
                </a:cubicBezTo>
                <a:cubicBezTo>
                  <a:pt x="3708" y="6108"/>
                  <a:pt x="3736" y="6058"/>
                  <a:pt x="3742" y="5996"/>
                </a:cubicBezTo>
                <a:cubicBezTo>
                  <a:pt x="3748" y="5934"/>
                  <a:pt x="3730" y="5883"/>
                  <a:pt x="3701" y="5884"/>
                </a:cubicBezTo>
                <a:close/>
                <a:moveTo>
                  <a:pt x="3857" y="5884"/>
                </a:moveTo>
                <a:cubicBezTo>
                  <a:pt x="3828" y="5884"/>
                  <a:pt x="3800" y="5935"/>
                  <a:pt x="3794" y="5997"/>
                </a:cubicBezTo>
                <a:cubicBezTo>
                  <a:pt x="3788" y="6059"/>
                  <a:pt x="3806" y="6109"/>
                  <a:pt x="3835" y="6109"/>
                </a:cubicBezTo>
                <a:cubicBezTo>
                  <a:pt x="3864" y="6108"/>
                  <a:pt x="3893" y="6058"/>
                  <a:pt x="3899" y="5996"/>
                </a:cubicBezTo>
                <a:cubicBezTo>
                  <a:pt x="3905" y="5934"/>
                  <a:pt x="3886" y="5883"/>
                  <a:pt x="3857" y="5884"/>
                </a:cubicBezTo>
                <a:close/>
                <a:moveTo>
                  <a:pt x="697" y="5934"/>
                </a:moveTo>
                <a:cubicBezTo>
                  <a:pt x="668" y="5935"/>
                  <a:pt x="637" y="5986"/>
                  <a:pt x="628" y="6047"/>
                </a:cubicBezTo>
                <a:cubicBezTo>
                  <a:pt x="618" y="6109"/>
                  <a:pt x="635" y="6159"/>
                  <a:pt x="664" y="6159"/>
                </a:cubicBezTo>
                <a:cubicBezTo>
                  <a:pt x="693" y="6158"/>
                  <a:pt x="724" y="6108"/>
                  <a:pt x="733" y="6046"/>
                </a:cubicBezTo>
                <a:cubicBezTo>
                  <a:pt x="743" y="5984"/>
                  <a:pt x="726" y="5934"/>
                  <a:pt x="697" y="5934"/>
                </a:cubicBezTo>
                <a:close/>
                <a:moveTo>
                  <a:pt x="853" y="5934"/>
                </a:moveTo>
                <a:cubicBezTo>
                  <a:pt x="824" y="5935"/>
                  <a:pt x="793" y="5986"/>
                  <a:pt x="784" y="6047"/>
                </a:cubicBezTo>
                <a:cubicBezTo>
                  <a:pt x="775" y="6109"/>
                  <a:pt x="791" y="6159"/>
                  <a:pt x="820" y="6159"/>
                </a:cubicBezTo>
                <a:cubicBezTo>
                  <a:pt x="849" y="6159"/>
                  <a:pt x="880" y="6108"/>
                  <a:pt x="889" y="6046"/>
                </a:cubicBezTo>
                <a:cubicBezTo>
                  <a:pt x="898" y="5984"/>
                  <a:pt x="882" y="5934"/>
                  <a:pt x="853" y="5934"/>
                </a:cubicBezTo>
                <a:close/>
                <a:moveTo>
                  <a:pt x="1009" y="5934"/>
                </a:moveTo>
                <a:cubicBezTo>
                  <a:pt x="980" y="5935"/>
                  <a:pt x="949" y="5986"/>
                  <a:pt x="941" y="6047"/>
                </a:cubicBezTo>
                <a:cubicBezTo>
                  <a:pt x="932" y="6109"/>
                  <a:pt x="948" y="6160"/>
                  <a:pt x="977" y="6159"/>
                </a:cubicBezTo>
                <a:cubicBezTo>
                  <a:pt x="1006" y="6159"/>
                  <a:pt x="1037" y="6108"/>
                  <a:pt x="1046" y="6046"/>
                </a:cubicBezTo>
                <a:cubicBezTo>
                  <a:pt x="1054" y="5984"/>
                  <a:pt x="1038" y="5934"/>
                  <a:pt x="1009" y="5934"/>
                </a:cubicBezTo>
                <a:close/>
                <a:moveTo>
                  <a:pt x="1165" y="5934"/>
                </a:moveTo>
                <a:cubicBezTo>
                  <a:pt x="1136" y="5935"/>
                  <a:pt x="1106" y="5986"/>
                  <a:pt x="1097" y="6047"/>
                </a:cubicBezTo>
                <a:cubicBezTo>
                  <a:pt x="1088" y="6109"/>
                  <a:pt x="1104" y="6159"/>
                  <a:pt x="1134" y="6159"/>
                </a:cubicBezTo>
                <a:cubicBezTo>
                  <a:pt x="1163" y="6159"/>
                  <a:pt x="1193" y="6108"/>
                  <a:pt x="1202" y="6046"/>
                </a:cubicBezTo>
                <a:cubicBezTo>
                  <a:pt x="1211" y="5984"/>
                  <a:pt x="1194" y="5934"/>
                  <a:pt x="1165" y="5934"/>
                </a:cubicBezTo>
                <a:close/>
                <a:moveTo>
                  <a:pt x="1302" y="5934"/>
                </a:moveTo>
                <a:cubicBezTo>
                  <a:pt x="1273" y="5935"/>
                  <a:pt x="1242" y="5986"/>
                  <a:pt x="1234" y="6047"/>
                </a:cubicBezTo>
                <a:cubicBezTo>
                  <a:pt x="1225" y="6109"/>
                  <a:pt x="1241" y="6159"/>
                  <a:pt x="1270" y="6159"/>
                </a:cubicBezTo>
                <a:cubicBezTo>
                  <a:pt x="1300" y="6159"/>
                  <a:pt x="1330" y="6108"/>
                  <a:pt x="1339" y="6046"/>
                </a:cubicBezTo>
                <a:cubicBezTo>
                  <a:pt x="1347" y="5984"/>
                  <a:pt x="1331" y="5934"/>
                  <a:pt x="1302" y="5934"/>
                </a:cubicBezTo>
                <a:close/>
                <a:moveTo>
                  <a:pt x="1458" y="5934"/>
                </a:moveTo>
                <a:cubicBezTo>
                  <a:pt x="1429" y="5935"/>
                  <a:pt x="1399" y="5986"/>
                  <a:pt x="1390" y="6047"/>
                </a:cubicBezTo>
                <a:cubicBezTo>
                  <a:pt x="1382" y="6109"/>
                  <a:pt x="1398" y="6159"/>
                  <a:pt x="1427" y="6159"/>
                </a:cubicBezTo>
                <a:cubicBezTo>
                  <a:pt x="1457" y="6158"/>
                  <a:pt x="1487" y="6108"/>
                  <a:pt x="1495" y="6046"/>
                </a:cubicBezTo>
                <a:cubicBezTo>
                  <a:pt x="1504" y="5984"/>
                  <a:pt x="1487" y="5934"/>
                  <a:pt x="1458" y="5934"/>
                </a:cubicBezTo>
                <a:close/>
                <a:moveTo>
                  <a:pt x="1614" y="5934"/>
                </a:moveTo>
                <a:cubicBezTo>
                  <a:pt x="1585" y="5935"/>
                  <a:pt x="1554" y="5986"/>
                  <a:pt x="1546" y="6047"/>
                </a:cubicBezTo>
                <a:cubicBezTo>
                  <a:pt x="1538" y="6109"/>
                  <a:pt x="1555" y="6159"/>
                  <a:pt x="1584" y="6159"/>
                </a:cubicBezTo>
                <a:cubicBezTo>
                  <a:pt x="1613" y="6158"/>
                  <a:pt x="1643" y="6108"/>
                  <a:pt x="1652" y="6046"/>
                </a:cubicBezTo>
                <a:cubicBezTo>
                  <a:pt x="1660" y="5984"/>
                  <a:pt x="1643" y="5934"/>
                  <a:pt x="1614" y="5934"/>
                </a:cubicBezTo>
                <a:close/>
                <a:moveTo>
                  <a:pt x="1770" y="5934"/>
                </a:moveTo>
                <a:cubicBezTo>
                  <a:pt x="1741" y="5935"/>
                  <a:pt x="1711" y="5986"/>
                  <a:pt x="1702" y="6047"/>
                </a:cubicBezTo>
                <a:cubicBezTo>
                  <a:pt x="1694" y="6109"/>
                  <a:pt x="1711" y="6159"/>
                  <a:pt x="1740" y="6159"/>
                </a:cubicBezTo>
                <a:cubicBezTo>
                  <a:pt x="1769" y="6159"/>
                  <a:pt x="1800" y="6108"/>
                  <a:pt x="1808" y="6046"/>
                </a:cubicBezTo>
                <a:cubicBezTo>
                  <a:pt x="1816" y="5984"/>
                  <a:pt x="1799" y="5934"/>
                  <a:pt x="1770" y="5934"/>
                </a:cubicBezTo>
                <a:close/>
                <a:moveTo>
                  <a:pt x="1906" y="5934"/>
                </a:moveTo>
                <a:cubicBezTo>
                  <a:pt x="1877" y="5935"/>
                  <a:pt x="1847" y="5986"/>
                  <a:pt x="1839" y="6047"/>
                </a:cubicBezTo>
                <a:cubicBezTo>
                  <a:pt x="1831" y="6109"/>
                  <a:pt x="1849" y="6159"/>
                  <a:pt x="1878" y="6159"/>
                </a:cubicBezTo>
                <a:cubicBezTo>
                  <a:pt x="1907" y="6158"/>
                  <a:pt x="1936" y="6108"/>
                  <a:pt x="1944" y="6046"/>
                </a:cubicBezTo>
                <a:cubicBezTo>
                  <a:pt x="1952" y="5984"/>
                  <a:pt x="1935" y="5934"/>
                  <a:pt x="1906" y="5934"/>
                </a:cubicBezTo>
                <a:close/>
                <a:moveTo>
                  <a:pt x="2062" y="5934"/>
                </a:moveTo>
                <a:cubicBezTo>
                  <a:pt x="2033" y="5935"/>
                  <a:pt x="2003" y="5986"/>
                  <a:pt x="1996" y="6047"/>
                </a:cubicBezTo>
                <a:cubicBezTo>
                  <a:pt x="1988" y="6109"/>
                  <a:pt x="2005" y="6159"/>
                  <a:pt x="2034" y="6159"/>
                </a:cubicBezTo>
                <a:cubicBezTo>
                  <a:pt x="2063" y="6159"/>
                  <a:pt x="2093" y="6108"/>
                  <a:pt x="2101" y="6046"/>
                </a:cubicBezTo>
                <a:cubicBezTo>
                  <a:pt x="2108" y="5984"/>
                  <a:pt x="2091" y="5934"/>
                  <a:pt x="2062" y="5934"/>
                </a:cubicBezTo>
                <a:close/>
                <a:moveTo>
                  <a:pt x="2219" y="5934"/>
                </a:moveTo>
                <a:cubicBezTo>
                  <a:pt x="2190" y="5935"/>
                  <a:pt x="2160" y="5986"/>
                  <a:pt x="2152" y="6047"/>
                </a:cubicBezTo>
                <a:cubicBezTo>
                  <a:pt x="2144" y="6110"/>
                  <a:pt x="2162" y="6159"/>
                  <a:pt x="2191" y="6159"/>
                </a:cubicBezTo>
                <a:cubicBezTo>
                  <a:pt x="2220" y="6159"/>
                  <a:pt x="2250" y="6108"/>
                  <a:pt x="2257" y="6046"/>
                </a:cubicBezTo>
                <a:cubicBezTo>
                  <a:pt x="2265" y="5984"/>
                  <a:pt x="2248" y="5934"/>
                  <a:pt x="2219" y="5934"/>
                </a:cubicBezTo>
                <a:close/>
                <a:moveTo>
                  <a:pt x="2355" y="5934"/>
                </a:moveTo>
                <a:cubicBezTo>
                  <a:pt x="2326" y="5935"/>
                  <a:pt x="2296" y="5985"/>
                  <a:pt x="2289" y="6047"/>
                </a:cubicBezTo>
                <a:cubicBezTo>
                  <a:pt x="2281" y="6109"/>
                  <a:pt x="2299" y="6159"/>
                  <a:pt x="2328" y="6159"/>
                </a:cubicBezTo>
                <a:cubicBezTo>
                  <a:pt x="2357" y="6159"/>
                  <a:pt x="2387" y="6108"/>
                  <a:pt x="2394" y="6046"/>
                </a:cubicBezTo>
                <a:cubicBezTo>
                  <a:pt x="2401" y="5984"/>
                  <a:pt x="2384" y="5934"/>
                  <a:pt x="2355" y="5934"/>
                </a:cubicBezTo>
                <a:close/>
                <a:moveTo>
                  <a:pt x="2511" y="5934"/>
                </a:moveTo>
                <a:cubicBezTo>
                  <a:pt x="2482" y="5935"/>
                  <a:pt x="2453" y="5986"/>
                  <a:pt x="2445" y="6047"/>
                </a:cubicBezTo>
                <a:cubicBezTo>
                  <a:pt x="2438" y="6110"/>
                  <a:pt x="2455" y="6159"/>
                  <a:pt x="2484" y="6159"/>
                </a:cubicBezTo>
                <a:cubicBezTo>
                  <a:pt x="2513" y="6159"/>
                  <a:pt x="2543" y="6108"/>
                  <a:pt x="2550" y="6046"/>
                </a:cubicBezTo>
                <a:cubicBezTo>
                  <a:pt x="2558" y="5984"/>
                  <a:pt x="2540" y="5934"/>
                  <a:pt x="2511" y="5934"/>
                </a:cubicBezTo>
                <a:close/>
                <a:moveTo>
                  <a:pt x="2667" y="5934"/>
                </a:moveTo>
                <a:cubicBezTo>
                  <a:pt x="2638" y="5935"/>
                  <a:pt x="2609" y="5985"/>
                  <a:pt x="2602" y="6047"/>
                </a:cubicBezTo>
                <a:cubicBezTo>
                  <a:pt x="2594" y="6109"/>
                  <a:pt x="2612" y="6159"/>
                  <a:pt x="2641" y="6159"/>
                </a:cubicBezTo>
                <a:cubicBezTo>
                  <a:pt x="2670" y="6158"/>
                  <a:pt x="2700" y="6108"/>
                  <a:pt x="2707" y="6046"/>
                </a:cubicBezTo>
                <a:cubicBezTo>
                  <a:pt x="2714" y="5984"/>
                  <a:pt x="2696" y="5934"/>
                  <a:pt x="2667" y="5934"/>
                </a:cubicBezTo>
                <a:close/>
                <a:moveTo>
                  <a:pt x="2803" y="5934"/>
                </a:moveTo>
                <a:cubicBezTo>
                  <a:pt x="2774" y="5935"/>
                  <a:pt x="2746" y="5985"/>
                  <a:pt x="2739" y="6047"/>
                </a:cubicBezTo>
                <a:cubicBezTo>
                  <a:pt x="2731" y="6109"/>
                  <a:pt x="2749" y="6159"/>
                  <a:pt x="2778" y="6159"/>
                </a:cubicBezTo>
                <a:cubicBezTo>
                  <a:pt x="2807" y="6158"/>
                  <a:pt x="2837" y="6108"/>
                  <a:pt x="2844" y="6046"/>
                </a:cubicBezTo>
                <a:cubicBezTo>
                  <a:pt x="2851" y="5984"/>
                  <a:pt x="2832" y="5934"/>
                  <a:pt x="2803" y="5934"/>
                </a:cubicBezTo>
                <a:close/>
                <a:moveTo>
                  <a:pt x="2960" y="5934"/>
                </a:moveTo>
                <a:cubicBezTo>
                  <a:pt x="2931" y="5935"/>
                  <a:pt x="2901" y="5985"/>
                  <a:pt x="2894" y="6047"/>
                </a:cubicBezTo>
                <a:cubicBezTo>
                  <a:pt x="2887" y="6110"/>
                  <a:pt x="2906" y="6159"/>
                  <a:pt x="2935" y="6159"/>
                </a:cubicBezTo>
                <a:cubicBezTo>
                  <a:pt x="2964" y="6158"/>
                  <a:pt x="2993" y="6108"/>
                  <a:pt x="3000" y="6046"/>
                </a:cubicBezTo>
                <a:cubicBezTo>
                  <a:pt x="3007" y="5984"/>
                  <a:pt x="2989" y="5934"/>
                  <a:pt x="2960" y="5934"/>
                </a:cubicBezTo>
                <a:close/>
                <a:moveTo>
                  <a:pt x="17556" y="5985"/>
                </a:moveTo>
                <a:cubicBezTo>
                  <a:pt x="17527" y="5985"/>
                  <a:pt x="17510" y="6036"/>
                  <a:pt x="17518" y="6099"/>
                </a:cubicBezTo>
                <a:cubicBezTo>
                  <a:pt x="17527" y="6162"/>
                  <a:pt x="17558" y="6213"/>
                  <a:pt x="17587" y="6212"/>
                </a:cubicBezTo>
                <a:cubicBezTo>
                  <a:pt x="17616" y="6212"/>
                  <a:pt x="17633" y="6161"/>
                  <a:pt x="17625" y="6098"/>
                </a:cubicBezTo>
                <a:cubicBezTo>
                  <a:pt x="17616" y="6035"/>
                  <a:pt x="17586" y="5984"/>
                  <a:pt x="17556" y="5985"/>
                </a:cubicBezTo>
                <a:close/>
                <a:moveTo>
                  <a:pt x="13320" y="6035"/>
                </a:moveTo>
                <a:cubicBezTo>
                  <a:pt x="13291" y="6035"/>
                  <a:pt x="13271" y="6087"/>
                  <a:pt x="13275" y="6150"/>
                </a:cubicBezTo>
                <a:cubicBezTo>
                  <a:pt x="13279" y="6212"/>
                  <a:pt x="13305" y="6263"/>
                  <a:pt x="13335" y="6263"/>
                </a:cubicBezTo>
                <a:cubicBezTo>
                  <a:pt x="13364" y="6262"/>
                  <a:pt x="13385" y="6211"/>
                  <a:pt x="13381" y="6148"/>
                </a:cubicBezTo>
                <a:cubicBezTo>
                  <a:pt x="13377" y="6085"/>
                  <a:pt x="13349" y="6034"/>
                  <a:pt x="13320" y="6035"/>
                </a:cubicBezTo>
                <a:close/>
                <a:moveTo>
                  <a:pt x="13476" y="6035"/>
                </a:moveTo>
                <a:cubicBezTo>
                  <a:pt x="13447" y="6035"/>
                  <a:pt x="13427" y="6087"/>
                  <a:pt x="13431" y="6150"/>
                </a:cubicBezTo>
                <a:cubicBezTo>
                  <a:pt x="13435" y="6212"/>
                  <a:pt x="13462" y="6263"/>
                  <a:pt x="13492" y="6263"/>
                </a:cubicBezTo>
                <a:cubicBezTo>
                  <a:pt x="13521" y="6262"/>
                  <a:pt x="13541" y="6211"/>
                  <a:pt x="13537" y="6148"/>
                </a:cubicBezTo>
                <a:cubicBezTo>
                  <a:pt x="13533" y="6085"/>
                  <a:pt x="13506" y="6034"/>
                  <a:pt x="13476" y="6035"/>
                </a:cubicBezTo>
                <a:close/>
                <a:moveTo>
                  <a:pt x="13633" y="6035"/>
                </a:moveTo>
                <a:cubicBezTo>
                  <a:pt x="13604" y="6035"/>
                  <a:pt x="13583" y="6087"/>
                  <a:pt x="13588" y="6150"/>
                </a:cubicBezTo>
                <a:cubicBezTo>
                  <a:pt x="13592" y="6212"/>
                  <a:pt x="13619" y="6263"/>
                  <a:pt x="13648" y="6263"/>
                </a:cubicBezTo>
                <a:cubicBezTo>
                  <a:pt x="13677" y="6262"/>
                  <a:pt x="13698" y="6211"/>
                  <a:pt x="13693" y="6148"/>
                </a:cubicBezTo>
                <a:cubicBezTo>
                  <a:pt x="13689" y="6085"/>
                  <a:pt x="13662" y="6034"/>
                  <a:pt x="13633" y="6035"/>
                </a:cubicBezTo>
                <a:close/>
                <a:moveTo>
                  <a:pt x="13789" y="6035"/>
                </a:moveTo>
                <a:cubicBezTo>
                  <a:pt x="13760" y="6035"/>
                  <a:pt x="13740" y="6087"/>
                  <a:pt x="13744" y="6150"/>
                </a:cubicBezTo>
                <a:cubicBezTo>
                  <a:pt x="13748" y="6212"/>
                  <a:pt x="13776" y="6263"/>
                  <a:pt x="13805" y="6263"/>
                </a:cubicBezTo>
                <a:cubicBezTo>
                  <a:pt x="13834" y="6262"/>
                  <a:pt x="13854" y="6211"/>
                  <a:pt x="13850" y="6148"/>
                </a:cubicBezTo>
                <a:cubicBezTo>
                  <a:pt x="13845" y="6085"/>
                  <a:pt x="13818" y="6034"/>
                  <a:pt x="13789" y="6035"/>
                </a:cubicBezTo>
                <a:close/>
                <a:moveTo>
                  <a:pt x="13926" y="6035"/>
                </a:moveTo>
                <a:cubicBezTo>
                  <a:pt x="13896" y="6035"/>
                  <a:pt x="13876" y="6087"/>
                  <a:pt x="13881" y="6150"/>
                </a:cubicBezTo>
                <a:cubicBezTo>
                  <a:pt x="13885" y="6212"/>
                  <a:pt x="13913" y="6263"/>
                  <a:pt x="13942" y="6263"/>
                </a:cubicBezTo>
                <a:cubicBezTo>
                  <a:pt x="13971" y="6262"/>
                  <a:pt x="13991" y="6211"/>
                  <a:pt x="13987" y="6148"/>
                </a:cubicBezTo>
                <a:cubicBezTo>
                  <a:pt x="13982" y="6085"/>
                  <a:pt x="13955" y="6034"/>
                  <a:pt x="13926" y="6035"/>
                </a:cubicBezTo>
                <a:close/>
                <a:moveTo>
                  <a:pt x="14082" y="6035"/>
                </a:moveTo>
                <a:cubicBezTo>
                  <a:pt x="14053" y="6035"/>
                  <a:pt x="14033" y="6087"/>
                  <a:pt x="14037" y="6150"/>
                </a:cubicBezTo>
                <a:cubicBezTo>
                  <a:pt x="14042" y="6212"/>
                  <a:pt x="14070" y="6263"/>
                  <a:pt x="14099" y="6263"/>
                </a:cubicBezTo>
                <a:cubicBezTo>
                  <a:pt x="14128" y="6262"/>
                  <a:pt x="14148" y="6211"/>
                  <a:pt x="14143" y="6148"/>
                </a:cubicBezTo>
                <a:cubicBezTo>
                  <a:pt x="14138" y="6085"/>
                  <a:pt x="14111" y="6034"/>
                  <a:pt x="14082" y="6035"/>
                </a:cubicBezTo>
                <a:close/>
                <a:moveTo>
                  <a:pt x="14238" y="6035"/>
                </a:moveTo>
                <a:cubicBezTo>
                  <a:pt x="14209" y="6035"/>
                  <a:pt x="14189" y="6087"/>
                  <a:pt x="14194" y="6150"/>
                </a:cubicBezTo>
                <a:cubicBezTo>
                  <a:pt x="14199" y="6212"/>
                  <a:pt x="14226" y="6263"/>
                  <a:pt x="14255" y="6263"/>
                </a:cubicBezTo>
                <a:cubicBezTo>
                  <a:pt x="14285" y="6262"/>
                  <a:pt x="14304" y="6211"/>
                  <a:pt x="14299" y="6148"/>
                </a:cubicBezTo>
                <a:cubicBezTo>
                  <a:pt x="14294" y="6085"/>
                  <a:pt x="14267" y="6034"/>
                  <a:pt x="14238" y="6035"/>
                </a:cubicBezTo>
                <a:close/>
                <a:moveTo>
                  <a:pt x="14394" y="6035"/>
                </a:moveTo>
                <a:cubicBezTo>
                  <a:pt x="14365" y="6035"/>
                  <a:pt x="14345" y="6087"/>
                  <a:pt x="14350" y="6150"/>
                </a:cubicBezTo>
                <a:cubicBezTo>
                  <a:pt x="14355" y="6212"/>
                  <a:pt x="14383" y="6263"/>
                  <a:pt x="14412" y="6263"/>
                </a:cubicBezTo>
                <a:cubicBezTo>
                  <a:pt x="14442" y="6262"/>
                  <a:pt x="14462" y="6211"/>
                  <a:pt x="14456" y="6148"/>
                </a:cubicBezTo>
                <a:cubicBezTo>
                  <a:pt x="14451" y="6085"/>
                  <a:pt x="14423" y="6034"/>
                  <a:pt x="14394" y="6035"/>
                </a:cubicBezTo>
                <a:close/>
                <a:moveTo>
                  <a:pt x="14531" y="6035"/>
                </a:moveTo>
                <a:cubicBezTo>
                  <a:pt x="14502" y="6035"/>
                  <a:pt x="14482" y="6087"/>
                  <a:pt x="14487" y="6150"/>
                </a:cubicBezTo>
                <a:cubicBezTo>
                  <a:pt x="14492" y="6212"/>
                  <a:pt x="14521" y="6263"/>
                  <a:pt x="14550" y="6263"/>
                </a:cubicBezTo>
                <a:cubicBezTo>
                  <a:pt x="14579" y="6262"/>
                  <a:pt x="14598" y="6211"/>
                  <a:pt x="14593" y="6148"/>
                </a:cubicBezTo>
                <a:cubicBezTo>
                  <a:pt x="14587" y="6085"/>
                  <a:pt x="14560" y="6034"/>
                  <a:pt x="14531" y="6035"/>
                </a:cubicBezTo>
                <a:close/>
                <a:moveTo>
                  <a:pt x="14687" y="6035"/>
                </a:moveTo>
                <a:cubicBezTo>
                  <a:pt x="14658" y="6035"/>
                  <a:pt x="14638" y="6087"/>
                  <a:pt x="14643" y="6150"/>
                </a:cubicBezTo>
                <a:cubicBezTo>
                  <a:pt x="14649" y="6212"/>
                  <a:pt x="14677" y="6263"/>
                  <a:pt x="14706" y="6263"/>
                </a:cubicBezTo>
                <a:cubicBezTo>
                  <a:pt x="14736" y="6262"/>
                  <a:pt x="14755" y="6211"/>
                  <a:pt x="14750" y="6148"/>
                </a:cubicBezTo>
                <a:cubicBezTo>
                  <a:pt x="14744" y="6085"/>
                  <a:pt x="14716" y="6034"/>
                  <a:pt x="14687" y="6035"/>
                </a:cubicBezTo>
                <a:close/>
                <a:moveTo>
                  <a:pt x="14843" y="6035"/>
                </a:moveTo>
                <a:cubicBezTo>
                  <a:pt x="14814" y="6035"/>
                  <a:pt x="14795" y="6087"/>
                  <a:pt x="14800" y="6150"/>
                </a:cubicBezTo>
                <a:cubicBezTo>
                  <a:pt x="14806" y="6212"/>
                  <a:pt x="14834" y="6263"/>
                  <a:pt x="14863" y="6263"/>
                </a:cubicBezTo>
                <a:cubicBezTo>
                  <a:pt x="14893" y="6262"/>
                  <a:pt x="14912" y="6211"/>
                  <a:pt x="14906" y="6148"/>
                </a:cubicBezTo>
                <a:cubicBezTo>
                  <a:pt x="14900" y="6085"/>
                  <a:pt x="14872" y="6034"/>
                  <a:pt x="14843" y="6035"/>
                </a:cubicBezTo>
                <a:close/>
                <a:moveTo>
                  <a:pt x="14999" y="6035"/>
                </a:moveTo>
                <a:cubicBezTo>
                  <a:pt x="14970" y="6035"/>
                  <a:pt x="14951" y="6087"/>
                  <a:pt x="14957" y="6150"/>
                </a:cubicBezTo>
                <a:cubicBezTo>
                  <a:pt x="14963" y="6212"/>
                  <a:pt x="14990" y="6263"/>
                  <a:pt x="15020" y="6263"/>
                </a:cubicBezTo>
                <a:cubicBezTo>
                  <a:pt x="15049" y="6262"/>
                  <a:pt x="15068" y="6211"/>
                  <a:pt x="15062" y="6148"/>
                </a:cubicBezTo>
                <a:cubicBezTo>
                  <a:pt x="15057" y="6085"/>
                  <a:pt x="15028" y="6034"/>
                  <a:pt x="14999" y="6035"/>
                </a:cubicBezTo>
                <a:close/>
                <a:moveTo>
                  <a:pt x="15136" y="6035"/>
                </a:moveTo>
                <a:cubicBezTo>
                  <a:pt x="15107" y="6035"/>
                  <a:pt x="15088" y="6087"/>
                  <a:pt x="15094" y="6150"/>
                </a:cubicBezTo>
                <a:cubicBezTo>
                  <a:pt x="15099" y="6212"/>
                  <a:pt x="15128" y="6263"/>
                  <a:pt x="15157" y="6263"/>
                </a:cubicBezTo>
                <a:cubicBezTo>
                  <a:pt x="15187" y="6262"/>
                  <a:pt x="15205" y="6211"/>
                  <a:pt x="15199" y="6148"/>
                </a:cubicBezTo>
                <a:cubicBezTo>
                  <a:pt x="15193" y="6085"/>
                  <a:pt x="15165" y="6034"/>
                  <a:pt x="15136" y="6035"/>
                </a:cubicBezTo>
                <a:close/>
                <a:moveTo>
                  <a:pt x="15292" y="6035"/>
                </a:moveTo>
                <a:cubicBezTo>
                  <a:pt x="15263" y="6035"/>
                  <a:pt x="15244" y="6087"/>
                  <a:pt x="15250" y="6150"/>
                </a:cubicBezTo>
                <a:cubicBezTo>
                  <a:pt x="15256" y="6212"/>
                  <a:pt x="15284" y="6263"/>
                  <a:pt x="15314" y="6263"/>
                </a:cubicBezTo>
                <a:cubicBezTo>
                  <a:pt x="15343" y="6262"/>
                  <a:pt x="15362" y="6211"/>
                  <a:pt x="15356" y="6148"/>
                </a:cubicBezTo>
                <a:cubicBezTo>
                  <a:pt x="15350" y="6085"/>
                  <a:pt x="15321" y="6034"/>
                  <a:pt x="15292" y="6035"/>
                </a:cubicBezTo>
                <a:close/>
                <a:moveTo>
                  <a:pt x="15448" y="6035"/>
                </a:moveTo>
                <a:cubicBezTo>
                  <a:pt x="15419" y="6035"/>
                  <a:pt x="15400" y="6087"/>
                  <a:pt x="15406" y="6150"/>
                </a:cubicBezTo>
                <a:cubicBezTo>
                  <a:pt x="15413" y="6212"/>
                  <a:pt x="15441" y="6263"/>
                  <a:pt x="15471" y="6263"/>
                </a:cubicBezTo>
                <a:cubicBezTo>
                  <a:pt x="15500" y="6262"/>
                  <a:pt x="15518" y="6211"/>
                  <a:pt x="15512" y="6148"/>
                </a:cubicBezTo>
                <a:cubicBezTo>
                  <a:pt x="15506" y="6085"/>
                  <a:pt x="15477" y="6034"/>
                  <a:pt x="15448" y="6035"/>
                </a:cubicBezTo>
                <a:close/>
                <a:moveTo>
                  <a:pt x="15604" y="6035"/>
                </a:moveTo>
                <a:cubicBezTo>
                  <a:pt x="15575" y="6035"/>
                  <a:pt x="15557" y="6087"/>
                  <a:pt x="15563" y="6150"/>
                </a:cubicBezTo>
                <a:cubicBezTo>
                  <a:pt x="15569" y="6212"/>
                  <a:pt x="15598" y="6263"/>
                  <a:pt x="15627" y="6263"/>
                </a:cubicBezTo>
                <a:cubicBezTo>
                  <a:pt x="15656" y="6262"/>
                  <a:pt x="15675" y="6211"/>
                  <a:pt x="15669" y="6148"/>
                </a:cubicBezTo>
                <a:cubicBezTo>
                  <a:pt x="15662" y="6085"/>
                  <a:pt x="15634" y="6034"/>
                  <a:pt x="15604" y="6035"/>
                </a:cubicBezTo>
                <a:close/>
                <a:moveTo>
                  <a:pt x="15761" y="6035"/>
                </a:moveTo>
                <a:cubicBezTo>
                  <a:pt x="15732" y="6035"/>
                  <a:pt x="15713" y="6087"/>
                  <a:pt x="15719" y="6150"/>
                </a:cubicBezTo>
                <a:cubicBezTo>
                  <a:pt x="15726" y="6212"/>
                  <a:pt x="15755" y="6263"/>
                  <a:pt x="15784" y="6263"/>
                </a:cubicBezTo>
                <a:cubicBezTo>
                  <a:pt x="15813" y="6262"/>
                  <a:pt x="15831" y="6211"/>
                  <a:pt x="15825" y="6148"/>
                </a:cubicBezTo>
                <a:cubicBezTo>
                  <a:pt x="15818" y="6085"/>
                  <a:pt x="15790" y="6034"/>
                  <a:pt x="15761" y="6035"/>
                </a:cubicBezTo>
                <a:close/>
                <a:moveTo>
                  <a:pt x="15897" y="6035"/>
                </a:moveTo>
                <a:cubicBezTo>
                  <a:pt x="15868" y="6035"/>
                  <a:pt x="15849" y="6087"/>
                  <a:pt x="15856" y="6150"/>
                </a:cubicBezTo>
                <a:cubicBezTo>
                  <a:pt x="15863" y="6212"/>
                  <a:pt x="15892" y="6263"/>
                  <a:pt x="15921" y="6263"/>
                </a:cubicBezTo>
                <a:cubicBezTo>
                  <a:pt x="15950" y="6262"/>
                  <a:pt x="15968" y="6211"/>
                  <a:pt x="15962" y="6148"/>
                </a:cubicBezTo>
                <a:cubicBezTo>
                  <a:pt x="15955" y="6085"/>
                  <a:pt x="15926" y="6034"/>
                  <a:pt x="15897" y="6035"/>
                </a:cubicBezTo>
                <a:close/>
                <a:moveTo>
                  <a:pt x="16053" y="6035"/>
                </a:moveTo>
                <a:cubicBezTo>
                  <a:pt x="16024" y="6035"/>
                  <a:pt x="16006" y="6087"/>
                  <a:pt x="16012" y="6150"/>
                </a:cubicBezTo>
                <a:cubicBezTo>
                  <a:pt x="16019" y="6212"/>
                  <a:pt x="16049" y="6263"/>
                  <a:pt x="16078" y="6263"/>
                </a:cubicBezTo>
                <a:cubicBezTo>
                  <a:pt x="16107" y="6262"/>
                  <a:pt x="16125" y="6211"/>
                  <a:pt x="16118" y="6148"/>
                </a:cubicBezTo>
                <a:cubicBezTo>
                  <a:pt x="16111" y="6085"/>
                  <a:pt x="16083" y="6034"/>
                  <a:pt x="16053" y="6035"/>
                </a:cubicBezTo>
                <a:close/>
                <a:moveTo>
                  <a:pt x="16209" y="6035"/>
                </a:moveTo>
                <a:cubicBezTo>
                  <a:pt x="16180" y="6035"/>
                  <a:pt x="16162" y="6087"/>
                  <a:pt x="16169" y="6150"/>
                </a:cubicBezTo>
                <a:cubicBezTo>
                  <a:pt x="16176" y="6212"/>
                  <a:pt x="16206" y="6263"/>
                  <a:pt x="16235" y="6263"/>
                </a:cubicBezTo>
                <a:cubicBezTo>
                  <a:pt x="16264" y="6262"/>
                  <a:pt x="16282" y="6211"/>
                  <a:pt x="16275" y="6148"/>
                </a:cubicBezTo>
                <a:cubicBezTo>
                  <a:pt x="16268" y="6085"/>
                  <a:pt x="16238" y="6034"/>
                  <a:pt x="16209" y="6035"/>
                </a:cubicBezTo>
                <a:close/>
                <a:moveTo>
                  <a:pt x="16366" y="6035"/>
                </a:moveTo>
                <a:cubicBezTo>
                  <a:pt x="16336" y="6035"/>
                  <a:pt x="16319" y="6087"/>
                  <a:pt x="16326" y="6150"/>
                </a:cubicBezTo>
                <a:cubicBezTo>
                  <a:pt x="16333" y="6212"/>
                  <a:pt x="16362" y="6263"/>
                  <a:pt x="16391" y="6263"/>
                </a:cubicBezTo>
                <a:cubicBezTo>
                  <a:pt x="16421" y="6262"/>
                  <a:pt x="16439" y="6211"/>
                  <a:pt x="16432" y="6148"/>
                </a:cubicBezTo>
                <a:cubicBezTo>
                  <a:pt x="16424" y="6085"/>
                  <a:pt x="16395" y="6034"/>
                  <a:pt x="16366" y="6035"/>
                </a:cubicBezTo>
                <a:close/>
                <a:moveTo>
                  <a:pt x="16658" y="6035"/>
                </a:moveTo>
                <a:cubicBezTo>
                  <a:pt x="16629" y="6035"/>
                  <a:pt x="16612" y="6087"/>
                  <a:pt x="16619" y="6150"/>
                </a:cubicBezTo>
                <a:cubicBezTo>
                  <a:pt x="16627" y="6213"/>
                  <a:pt x="16656" y="6263"/>
                  <a:pt x="16685" y="6263"/>
                </a:cubicBezTo>
                <a:cubicBezTo>
                  <a:pt x="16714" y="6262"/>
                  <a:pt x="16732" y="6211"/>
                  <a:pt x="16725" y="6148"/>
                </a:cubicBezTo>
                <a:cubicBezTo>
                  <a:pt x="16717" y="6085"/>
                  <a:pt x="16687" y="6034"/>
                  <a:pt x="16658" y="6035"/>
                </a:cubicBezTo>
                <a:close/>
                <a:moveTo>
                  <a:pt x="9866" y="6085"/>
                </a:moveTo>
                <a:cubicBezTo>
                  <a:pt x="9837" y="6086"/>
                  <a:pt x="9814" y="6137"/>
                  <a:pt x="9814" y="6200"/>
                </a:cubicBezTo>
                <a:cubicBezTo>
                  <a:pt x="9814" y="6262"/>
                  <a:pt x="9838" y="6312"/>
                  <a:pt x="9868" y="6311"/>
                </a:cubicBezTo>
                <a:cubicBezTo>
                  <a:pt x="9897" y="6311"/>
                  <a:pt x="9920" y="6259"/>
                  <a:pt x="9920" y="6197"/>
                </a:cubicBezTo>
                <a:cubicBezTo>
                  <a:pt x="9919" y="6134"/>
                  <a:pt x="9896" y="6085"/>
                  <a:pt x="9866" y="6085"/>
                </a:cubicBezTo>
                <a:close/>
                <a:moveTo>
                  <a:pt x="10315" y="6085"/>
                </a:moveTo>
                <a:cubicBezTo>
                  <a:pt x="10286" y="6086"/>
                  <a:pt x="10263" y="6137"/>
                  <a:pt x="10264" y="6200"/>
                </a:cubicBezTo>
                <a:cubicBezTo>
                  <a:pt x="10264" y="6263"/>
                  <a:pt x="10289" y="6312"/>
                  <a:pt x="10318" y="6311"/>
                </a:cubicBezTo>
                <a:cubicBezTo>
                  <a:pt x="10347" y="6311"/>
                  <a:pt x="10370" y="6259"/>
                  <a:pt x="10369" y="6197"/>
                </a:cubicBezTo>
                <a:cubicBezTo>
                  <a:pt x="10368" y="6134"/>
                  <a:pt x="10344" y="6085"/>
                  <a:pt x="10315" y="6085"/>
                </a:cubicBezTo>
                <a:close/>
                <a:moveTo>
                  <a:pt x="10471" y="6085"/>
                </a:moveTo>
                <a:cubicBezTo>
                  <a:pt x="10442" y="6086"/>
                  <a:pt x="10419" y="6137"/>
                  <a:pt x="10420" y="6200"/>
                </a:cubicBezTo>
                <a:cubicBezTo>
                  <a:pt x="10421" y="6263"/>
                  <a:pt x="10445" y="6312"/>
                  <a:pt x="10474" y="6311"/>
                </a:cubicBezTo>
                <a:cubicBezTo>
                  <a:pt x="10504" y="6311"/>
                  <a:pt x="10527" y="6259"/>
                  <a:pt x="10526" y="6197"/>
                </a:cubicBezTo>
                <a:cubicBezTo>
                  <a:pt x="10525" y="6134"/>
                  <a:pt x="10500" y="6085"/>
                  <a:pt x="10471" y="6085"/>
                </a:cubicBezTo>
                <a:close/>
                <a:moveTo>
                  <a:pt x="10607" y="6085"/>
                </a:moveTo>
                <a:cubicBezTo>
                  <a:pt x="10578" y="6086"/>
                  <a:pt x="10556" y="6137"/>
                  <a:pt x="10557" y="6200"/>
                </a:cubicBezTo>
                <a:cubicBezTo>
                  <a:pt x="10558" y="6263"/>
                  <a:pt x="10583" y="6312"/>
                  <a:pt x="10612" y="6311"/>
                </a:cubicBezTo>
                <a:cubicBezTo>
                  <a:pt x="10641" y="6311"/>
                  <a:pt x="10664" y="6259"/>
                  <a:pt x="10662" y="6197"/>
                </a:cubicBezTo>
                <a:cubicBezTo>
                  <a:pt x="10661" y="6134"/>
                  <a:pt x="10637" y="6085"/>
                  <a:pt x="10607" y="6085"/>
                </a:cubicBezTo>
                <a:close/>
                <a:moveTo>
                  <a:pt x="10764" y="6085"/>
                </a:moveTo>
                <a:cubicBezTo>
                  <a:pt x="10735" y="6086"/>
                  <a:pt x="10712" y="6137"/>
                  <a:pt x="10713" y="6200"/>
                </a:cubicBezTo>
                <a:cubicBezTo>
                  <a:pt x="10714" y="6263"/>
                  <a:pt x="10739" y="6312"/>
                  <a:pt x="10769" y="6311"/>
                </a:cubicBezTo>
                <a:cubicBezTo>
                  <a:pt x="10798" y="6311"/>
                  <a:pt x="10820" y="6260"/>
                  <a:pt x="10819" y="6197"/>
                </a:cubicBezTo>
                <a:cubicBezTo>
                  <a:pt x="10818" y="6134"/>
                  <a:pt x="10793" y="6085"/>
                  <a:pt x="10764" y="6085"/>
                </a:cubicBezTo>
                <a:close/>
                <a:moveTo>
                  <a:pt x="10920" y="6085"/>
                </a:moveTo>
                <a:cubicBezTo>
                  <a:pt x="10890" y="6086"/>
                  <a:pt x="10868" y="6137"/>
                  <a:pt x="10870" y="6200"/>
                </a:cubicBezTo>
                <a:cubicBezTo>
                  <a:pt x="10871" y="6262"/>
                  <a:pt x="10896" y="6312"/>
                  <a:pt x="10925" y="6311"/>
                </a:cubicBezTo>
                <a:cubicBezTo>
                  <a:pt x="10954" y="6311"/>
                  <a:pt x="10977" y="6261"/>
                  <a:pt x="10975" y="6198"/>
                </a:cubicBezTo>
                <a:cubicBezTo>
                  <a:pt x="10974" y="6136"/>
                  <a:pt x="10949" y="6085"/>
                  <a:pt x="10920" y="6085"/>
                </a:cubicBezTo>
                <a:close/>
                <a:moveTo>
                  <a:pt x="11076" y="6085"/>
                </a:moveTo>
                <a:cubicBezTo>
                  <a:pt x="11047" y="6086"/>
                  <a:pt x="11024" y="6137"/>
                  <a:pt x="11026" y="6200"/>
                </a:cubicBezTo>
                <a:cubicBezTo>
                  <a:pt x="11028" y="6262"/>
                  <a:pt x="11053" y="6312"/>
                  <a:pt x="11082" y="6311"/>
                </a:cubicBezTo>
                <a:cubicBezTo>
                  <a:pt x="11111" y="6311"/>
                  <a:pt x="11133" y="6261"/>
                  <a:pt x="11132" y="6198"/>
                </a:cubicBezTo>
                <a:cubicBezTo>
                  <a:pt x="11130" y="6136"/>
                  <a:pt x="11105" y="6085"/>
                  <a:pt x="11076" y="6085"/>
                </a:cubicBezTo>
                <a:close/>
                <a:moveTo>
                  <a:pt x="11232" y="6085"/>
                </a:moveTo>
                <a:cubicBezTo>
                  <a:pt x="11203" y="6086"/>
                  <a:pt x="11181" y="6137"/>
                  <a:pt x="11182" y="6200"/>
                </a:cubicBezTo>
                <a:cubicBezTo>
                  <a:pt x="11184" y="6263"/>
                  <a:pt x="11209" y="6312"/>
                  <a:pt x="11239" y="6311"/>
                </a:cubicBezTo>
                <a:cubicBezTo>
                  <a:pt x="11268" y="6311"/>
                  <a:pt x="11290" y="6261"/>
                  <a:pt x="11288" y="6198"/>
                </a:cubicBezTo>
                <a:cubicBezTo>
                  <a:pt x="11286" y="6136"/>
                  <a:pt x="11261" y="6085"/>
                  <a:pt x="11232" y="6085"/>
                </a:cubicBezTo>
                <a:close/>
                <a:moveTo>
                  <a:pt x="11369" y="6085"/>
                </a:moveTo>
                <a:cubicBezTo>
                  <a:pt x="11340" y="6086"/>
                  <a:pt x="11317" y="6137"/>
                  <a:pt x="11319" y="6200"/>
                </a:cubicBezTo>
                <a:cubicBezTo>
                  <a:pt x="11321" y="6262"/>
                  <a:pt x="11347" y="6312"/>
                  <a:pt x="11376" y="6311"/>
                </a:cubicBezTo>
                <a:cubicBezTo>
                  <a:pt x="11405" y="6311"/>
                  <a:pt x="11427" y="6261"/>
                  <a:pt x="11425" y="6198"/>
                </a:cubicBezTo>
                <a:cubicBezTo>
                  <a:pt x="11423" y="6136"/>
                  <a:pt x="11398" y="6085"/>
                  <a:pt x="11369" y="6085"/>
                </a:cubicBezTo>
                <a:close/>
                <a:moveTo>
                  <a:pt x="11525" y="6085"/>
                </a:moveTo>
                <a:cubicBezTo>
                  <a:pt x="11496" y="6086"/>
                  <a:pt x="11474" y="6137"/>
                  <a:pt x="11476" y="6200"/>
                </a:cubicBezTo>
                <a:cubicBezTo>
                  <a:pt x="11478" y="6263"/>
                  <a:pt x="11503" y="6312"/>
                  <a:pt x="11532" y="6311"/>
                </a:cubicBezTo>
                <a:cubicBezTo>
                  <a:pt x="11562" y="6311"/>
                  <a:pt x="11583" y="6261"/>
                  <a:pt x="11581" y="6198"/>
                </a:cubicBezTo>
                <a:cubicBezTo>
                  <a:pt x="11579" y="6136"/>
                  <a:pt x="11554" y="6085"/>
                  <a:pt x="11525" y="6085"/>
                </a:cubicBezTo>
                <a:close/>
                <a:moveTo>
                  <a:pt x="11681" y="6085"/>
                </a:moveTo>
                <a:cubicBezTo>
                  <a:pt x="11652" y="6086"/>
                  <a:pt x="11630" y="6137"/>
                  <a:pt x="11632" y="6200"/>
                </a:cubicBezTo>
                <a:cubicBezTo>
                  <a:pt x="11634" y="6263"/>
                  <a:pt x="11660" y="6312"/>
                  <a:pt x="11689" y="6311"/>
                </a:cubicBezTo>
                <a:cubicBezTo>
                  <a:pt x="11719" y="6311"/>
                  <a:pt x="11740" y="6261"/>
                  <a:pt x="11738" y="6198"/>
                </a:cubicBezTo>
                <a:cubicBezTo>
                  <a:pt x="11735" y="6136"/>
                  <a:pt x="11710" y="6085"/>
                  <a:pt x="11681" y="6085"/>
                </a:cubicBezTo>
                <a:close/>
                <a:moveTo>
                  <a:pt x="11818" y="6085"/>
                </a:moveTo>
                <a:cubicBezTo>
                  <a:pt x="11789" y="6086"/>
                  <a:pt x="11767" y="6137"/>
                  <a:pt x="11769" y="6200"/>
                </a:cubicBezTo>
                <a:cubicBezTo>
                  <a:pt x="11771" y="6263"/>
                  <a:pt x="11797" y="6312"/>
                  <a:pt x="11826" y="6311"/>
                </a:cubicBezTo>
                <a:cubicBezTo>
                  <a:pt x="11856" y="6311"/>
                  <a:pt x="11878" y="6261"/>
                  <a:pt x="11875" y="6198"/>
                </a:cubicBezTo>
                <a:cubicBezTo>
                  <a:pt x="11873" y="6136"/>
                  <a:pt x="11847" y="6085"/>
                  <a:pt x="11818" y="6085"/>
                </a:cubicBezTo>
                <a:close/>
                <a:moveTo>
                  <a:pt x="11974" y="6085"/>
                </a:moveTo>
                <a:cubicBezTo>
                  <a:pt x="11944" y="6086"/>
                  <a:pt x="11923" y="6137"/>
                  <a:pt x="11925" y="6200"/>
                </a:cubicBezTo>
                <a:cubicBezTo>
                  <a:pt x="11928" y="6263"/>
                  <a:pt x="11953" y="6312"/>
                  <a:pt x="11983" y="6311"/>
                </a:cubicBezTo>
                <a:cubicBezTo>
                  <a:pt x="12012" y="6311"/>
                  <a:pt x="12034" y="6261"/>
                  <a:pt x="12032" y="6198"/>
                </a:cubicBezTo>
                <a:cubicBezTo>
                  <a:pt x="12029" y="6136"/>
                  <a:pt x="12003" y="6085"/>
                  <a:pt x="11974" y="6085"/>
                </a:cubicBezTo>
                <a:close/>
                <a:moveTo>
                  <a:pt x="12110" y="6085"/>
                </a:moveTo>
                <a:cubicBezTo>
                  <a:pt x="12081" y="6086"/>
                  <a:pt x="12059" y="6137"/>
                  <a:pt x="12062" y="6200"/>
                </a:cubicBezTo>
                <a:cubicBezTo>
                  <a:pt x="12065" y="6263"/>
                  <a:pt x="12091" y="6312"/>
                  <a:pt x="12120" y="6311"/>
                </a:cubicBezTo>
                <a:cubicBezTo>
                  <a:pt x="12149" y="6311"/>
                  <a:pt x="12171" y="6261"/>
                  <a:pt x="12168" y="6198"/>
                </a:cubicBezTo>
                <a:cubicBezTo>
                  <a:pt x="12166" y="6136"/>
                  <a:pt x="12140" y="6085"/>
                  <a:pt x="12110" y="6085"/>
                </a:cubicBezTo>
                <a:close/>
                <a:moveTo>
                  <a:pt x="12267" y="6085"/>
                </a:moveTo>
                <a:cubicBezTo>
                  <a:pt x="12238" y="6086"/>
                  <a:pt x="12216" y="6137"/>
                  <a:pt x="12219" y="6200"/>
                </a:cubicBezTo>
                <a:cubicBezTo>
                  <a:pt x="12221" y="6263"/>
                  <a:pt x="12248" y="6312"/>
                  <a:pt x="12277" y="6311"/>
                </a:cubicBezTo>
                <a:cubicBezTo>
                  <a:pt x="12307" y="6311"/>
                  <a:pt x="12328" y="6261"/>
                  <a:pt x="12325" y="6198"/>
                </a:cubicBezTo>
                <a:cubicBezTo>
                  <a:pt x="12322" y="6136"/>
                  <a:pt x="12296" y="6085"/>
                  <a:pt x="12267" y="6085"/>
                </a:cubicBezTo>
                <a:close/>
                <a:moveTo>
                  <a:pt x="12423" y="6085"/>
                </a:moveTo>
                <a:cubicBezTo>
                  <a:pt x="12393" y="6086"/>
                  <a:pt x="12372" y="6137"/>
                  <a:pt x="12375" y="6200"/>
                </a:cubicBezTo>
                <a:cubicBezTo>
                  <a:pt x="12378" y="6263"/>
                  <a:pt x="12404" y="6312"/>
                  <a:pt x="12434" y="6311"/>
                </a:cubicBezTo>
                <a:cubicBezTo>
                  <a:pt x="12463" y="6311"/>
                  <a:pt x="12484" y="6261"/>
                  <a:pt x="12481" y="6198"/>
                </a:cubicBezTo>
                <a:cubicBezTo>
                  <a:pt x="12478" y="6136"/>
                  <a:pt x="12452" y="6085"/>
                  <a:pt x="12423" y="6085"/>
                </a:cubicBezTo>
                <a:close/>
                <a:moveTo>
                  <a:pt x="12579" y="6085"/>
                </a:moveTo>
                <a:cubicBezTo>
                  <a:pt x="12550" y="6086"/>
                  <a:pt x="12528" y="6137"/>
                  <a:pt x="12531" y="6200"/>
                </a:cubicBezTo>
                <a:cubicBezTo>
                  <a:pt x="12534" y="6263"/>
                  <a:pt x="12561" y="6313"/>
                  <a:pt x="12591" y="6313"/>
                </a:cubicBezTo>
                <a:cubicBezTo>
                  <a:pt x="12620" y="6313"/>
                  <a:pt x="12641" y="6261"/>
                  <a:pt x="12638" y="6198"/>
                </a:cubicBezTo>
                <a:cubicBezTo>
                  <a:pt x="12634" y="6136"/>
                  <a:pt x="12608" y="6085"/>
                  <a:pt x="12579" y="6085"/>
                </a:cubicBezTo>
                <a:close/>
                <a:moveTo>
                  <a:pt x="12715" y="6085"/>
                </a:moveTo>
                <a:cubicBezTo>
                  <a:pt x="12686" y="6086"/>
                  <a:pt x="12666" y="6137"/>
                  <a:pt x="12669" y="6200"/>
                </a:cubicBezTo>
                <a:cubicBezTo>
                  <a:pt x="12672" y="6263"/>
                  <a:pt x="12698" y="6312"/>
                  <a:pt x="12727" y="6311"/>
                </a:cubicBezTo>
                <a:cubicBezTo>
                  <a:pt x="12757" y="6311"/>
                  <a:pt x="12778" y="6261"/>
                  <a:pt x="12774" y="6198"/>
                </a:cubicBezTo>
                <a:cubicBezTo>
                  <a:pt x="12771" y="6136"/>
                  <a:pt x="12745" y="6085"/>
                  <a:pt x="12715" y="6085"/>
                </a:cubicBezTo>
                <a:close/>
                <a:moveTo>
                  <a:pt x="12872" y="6085"/>
                </a:moveTo>
                <a:cubicBezTo>
                  <a:pt x="12842" y="6086"/>
                  <a:pt x="12822" y="6137"/>
                  <a:pt x="12825" y="6200"/>
                </a:cubicBezTo>
                <a:cubicBezTo>
                  <a:pt x="12829" y="6263"/>
                  <a:pt x="12855" y="6312"/>
                  <a:pt x="12884" y="6311"/>
                </a:cubicBezTo>
                <a:cubicBezTo>
                  <a:pt x="12914" y="6311"/>
                  <a:pt x="12934" y="6261"/>
                  <a:pt x="12931" y="6198"/>
                </a:cubicBezTo>
                <a:cubicBezTo>
                  <a:pt x="12927" y="6136"/>
                  <a:pt x="12901" y="6085"/>
                  <a:pt x="12872" y="6085"/>
                </a:cubicBezTo>
                <a:close/>
                <a:moveTo>
                  <a:pt x="13027" y="6085"/>
                </a:moveTo>
                <a:cubicBezTo>
                  <a:pt x="12998" y="6086"/>
                  <a:pt x="12978" y="6137"/>
                  <a:pt x="12982" y="6200"/>
                </a:cubicBezTo>
                <a:cubicBezTo>
                  <a:pt x="12985" y="6263"/>
                  <a:pt x="13012" y="6312"/>
                  <a:pt x="13041" y="6311"/>
                </a:cubicBezTo>
                <a:cubicBezTo>
                  <a:pt x="13070" y="6311"/>
                  <a:pt x="13091" y="6261"/>
                  <a:pt x="13087" y="6198"/>
                </a:cubicBezTo>
                <a:cubicBezTo>
                  <a:pt x="13084" y="6136"/>
                  <a:pt x="13057" y="6085"/>
                  <a:pt x="13027" y="6085"/>
                </a:cubicBezTo>
                <a:close/>
                <a:moveTo>
                  <a:pt x="13184" y="6085"/>
                </a:moveTo>
                <a:cubicBezTo>
                  <a:pt x="13155" y="6086"/>
                  <a:pt x="13134" y="6137"/>
                  <a:pt x="13138" y="6200"/>
                </a:cubicBezTo>
                <a:cubicBezTo>
                  <a:pt x="13142" y="6263"/>
                  <a:pt x="13169" y="6313"/>
                  <a:pt x="13198" y="6313"/>
                </a:cubicBezTo>
                <a:cubicBezTo>
                  <a:pt x="13227" y="6313"/>
                  <a:pt x="13248" y="6261"/>
                  <a:pt x="13244" y="6198"/>
                </a:cubicBezTo>
                <a:cubicBezTo>
                  <a:pt x="13240" y="6136"/>
                  <a:pt x="13213" y="6085"/>
                  <a:pt x="13184" y="6085"/>
                </a:cubicBezTo>
                <a:close/>
                <a:moveTo>
                  <a:pt x="8051" y="6135"/>
                </a:moveTo>
                <a:cubicBezTo>
                  <a:pt x="8022" y="6136"/>
                  <a:pt x="7997" y="6186"/>
                  <a:pt x="7996" y="6249"/>
                </a:cubicBezTo>
                <a:cubicBezTo>
                  <a:pt x="7994" y="6311"/>
                  <a:pt x="8017" y="6362"/>
                  <a:pt x="8046" y="6362"/>
                </a:cubicBezTo>
                <a:cubicBezTo>
                  <a:pt x="8075" y="6361"/>
                  <a:pt x="8100" y="6309"/>
                  <a:pt x="8101" y="6247"/>
                </a:cubicBezTo>
                <a:cubicBezTo>
                  <a:pt x="8103" y="6185"/>
                  <a:pt x="8081" y="6135"/>
                  <a:pt x="8051" y="6135"/>
                </a:cubicBezTo>
                <a:close/>
                <a:moveTo>
                  <a:pt x="8208" y="6135"/>
                </a:moveTo>
                <a:cubicBezTo>
                  <a:pt x="8179" y="6136"/>
                  <a:pt x="8154" y="6186"/>
                  <a:pt x="8152" y="6249"/>
                </a:cubicBezTo>
                <a:cubicBezTo>
                  <a:pt x="8151" y="6311"/>
                  <a:pt x="8174" y="6362"/>
                  <a:pt x="8203" y="6362"/>
                </a:cubicBezTo>
                <a:cubicBezTo>
                  <a:pt x="8232" y="6361"/>
                  <a:pt x="8256" y="6310"/>
                  <a:pt x="8258" y="6247"/>
                </a:cubicBezTo>
                <a:cubicBezTo>
                  <a:pt x="8259" y="6185"/>
                  <a:pt x="8237" y="6135"/>
                  <a:pt x="8208" y="6135"/>
                </a:cubicBezTo>
                <a:close/>
                <a:moveTo>
                  <a:pt x="8344" y="6135"/>
                </a:moveTo>
                <a:cubicBezTo>
                  <a:pt x="8315" y="6136"/>
                  <a:pt x="8290" y="6186"/>
                  <a:pt x="8289" y="6249"/>
                </a:cubicBezTo>
                <a:cubicBezTo>
                  <a:pt x="8288" y="6311"/>
                  <a:pt x="8310" y="6362"/>
                  <a:pt x="8340" y="6362"/>
                </a:cubicBezTo>
                <a:cubicBezTo>
                  <a:pt x="8369" y="6361"/>
                  <a:pt x="8393" y="6309"/>
                  <a:pt x="8395" y="6247"/>
                </a:cubicBezTo>
                <a:cubicBezTo>
                  <a:pt x="8396" y="6185"/>
                  <a:pt x="8373" y="6135"/>
                  <a:pt x="8344" y="6135"/>
                </a:cubicBezTo>
                <a:close/>
                <a:moveTo>
                  <a:pt x="8500" y="6135"/>
                </a:moveTo>
                <a:cubicBezTo>
                  <a:pt x="8471" y="6136"/>
                  <a:pt x="8446" y="6186"/>
                  <a:pt x="8445" y="6249"/>
                </a:cubicBezTo>
                <a:cubicBezTo>
                  <a:pt x="8444" y="6311"/>
                  <a:pt x="8467" y="6362"/>
                  <a:pt x="8497" y="6362"/>
                </a:cubicBezTo>
                <a:cubicBezTo>
                  <a:pt x="8526" y="6361"/>
                  <a:pt x="8550" y="6309"/>
                  <a:pt x="8551" y="6247"/>
                </a:cubicBezTo>
                <a:cubicBezTo>
                  <a:pt x="8552" y="6185"/>
                  <a:pt x="8529" y="6135"/>
                  <a:pt x="8500" y="6135"/>
                </a:cubicBezTo>
                <a:close/>
                <a:moveTo>
                  <a:pt x="9105" y="6135"/>
                </a:moveTo>
                <a:cubicBezTo>
                  <a:pt x="9076" y="6136"/>
                  <a:pt x="9052" y="6188"/>
                  <a:pt x="9051" y="6250"/>
                </a:cubicBezTo>
                <a:cubicBezTo>
                  <a:pt x="9051" y="6313"/>
                  <a:pt x="9074" y="6362"/>
                  <a:pt x="9103" y="6362"/>
                </a:cubicBezTo>
                <a:cubicBezTo>
                  <a:pt x="9133" y="6361"/>
                  <a:pt x="9157" y="6310"/>
                  <a:pt x="9157" y="6247"/>
                </a:cubicBezTo>
                <a:cubicBezTo>
                  <a:pt x="9157" y="6185"/>
                  <a:pt x="9134" y="6135"/>
                  <a:pt x="9105" y="6135"/>
                </a:cubicBezTo>
                <a:close/>
                <a:moveTo>
                  <a:pt x="9554" y="6135"/>
                </a:moveTo>
                <a:cubicBezTo>
                  <a:pt x="9524" y="6136"/>
                  <a:pt x="9501" y="6186"/>
                  <a:pt x="9501" y="6249"/>
                </a:cubicBezTo>
                <a:cubicBezTo>
                  <a:pt x="9501" y="6311"/>
                  <a:pt x="9525" y="6362"/>
                  <a:pt x="9554" y="6362"/>
                </a:cubicBezTo>
                <a:cubicBezTo>
                  <a:pt x="9584" y="6361"/>
                  <a:pt x="9607" y="6310"/>
                  <a:pt x="9607" y="6247"/>
                </a:cubicBezTo>
                <a:cubicBezTo>
                  <a:pt x="9607" y="6185"/>
                  <a:pt x="9583" y="6135"/>
                  <a:pt x="9554" y="6135"/>
                </a:cubicBezTo>
                <a:close/>
                <a:moveTo>
                  <a:pt x="7915" y="6186"/>
                </a:moveTo>
                <a:cubicBezTo>
                  <a:pt x="7886" y="6186"/>
                  <a:pt x="7861" y="6237"/>
                  <a:pt x="7859" y="6299"/>
                </a:cubicBezTo>
                <a:cubicBezTo>
                  <a:pt x="7857" y="6361"/>
                  <a:pt x="7880" y="6413"/>
                  <a:pt x="7909" y="6412"/>
                </a:cubicBezTo>
                <a:cubicBezTo>
                  <a:pt x="7938" y="6412"/>
                  <a:pt x="7963" y="6360"/>
                  <a:pt x="7965" y="6297"/>
                </a:cubicBezTo>
                <a:cubicBezTo>
                  <a:pt x="7966" y="6235"/>
                  <a:pt x="7944" y="6185"/>
                  <a:pt x="7915" y="6186"/>
                </a:cubicBezTo>
                <a:close/>
                <a:moveTo>
                  <a:pt x="1419" y="6236"/>
                </a:moveTo>
                <a:cubicBezTo>
                  <a:pt x="1390" y="6236"/>
                  <a:pt x="1360" y="6287"/>
                  <a:pt x="1351" y="6349"/>
                </a:cubicBezTo>
                <a:cubicBezTo>
                  <a:pt x="1343" y="6411"/>
                  <a:pt x="1359" y="6461"/>
                  <a:pt x="1388" y="6461"/>
                </a:cubicBezTo>
                <a:cubicBezTo>
                  <a:pt x="1418" y="6460"/>
                  <a:pt x="1448" y="6409"/>
                  <a:pt x="1457" y="6348"/>
                </a:cubicBezTo>
                <a:cubicBezTo>
                  <a:pt x="1465" y="6286"/>
                  <a:pt x="1448" y="6236"/>
                  <a:pt x="1419" y="6236"/>
                </a:cubicBezTo>
                <a:close/>
                <a:moveTo>
                  <a:pt x="1556" y="6236"/>
                </a:moveTo>
                <a:cubicBezTo>
                  <a:pt x="1527" y="6237"/>
                  <a:pt x="1496" y="6287"/>
                  <a:pt x="1487" y="6349"/>
                </a:cubicBezTo>
                <a:cubicBezTo>
                  <a:pt x="1479" y="6411"/>
                  <a:pt x="1497" y="6461"/>
                  <a:pt x="1526" y="6461"/>
                </a:cubicBezTo>
                <a:cubicBezTo>
                  <a:pt x="1555" y="6460"/>
                  <a:pt x="1585" y="6409"/>
                  <a:pt x="1594" y="6348"/>
                </a:cubicBezTo>
                <a:cubicBezTo>
                  <a:pt x="1602" y="6286"/>
                  <a:pt x="1585" y="6236"/>
                  <a:pt x="1556" y="6236"/>
                </a:cubicBezTo>
                <a:close/>
                <a:moveTo>
                  <a:pt x="1712" y="6236"/>
                </a:moveTo>
                <a:cubicBezTo>
                  <a:pt x="1682" y="6237"/>
                  <a:pt x="1652" y="6287"/>
                  <a:pt x="1644" y="6349"/>
                </a:cubicBezTo>
                <a:cubicBezTo>
                  <a:pt x="1636" y="6411"/>
                  <a:pt x="1653" y="6461"/>
                  <a:pt x="1682" y="6461"/>
                </a:cubicBezTo>
                <a:cubicBezTo>
                  <a:pt x="1711" y="6460"/>
                  <a:pt x="1742" y="6410"/>
                  <a:pt x="1750" y="6348"/>
                </a:cubicBezTo>
                <a:cubicBezTo>
                  <a:pt x="1758" y="6286"/>
                  <a:pt x="1741" y="6236"/>
                  <a:pt x="1712" y="6236"/>
                </a:cubicBezTo>
                <a:close/>
                <a:moveTo>
                  <a:pt x="1867" y="6236"/>
                </a:moveTo>
                <a:cubicBezTo>
                  <a:pt x="1838" y="6236"/>
                  <a:pt x="1808" y="6287"/>
                  <a:pt x="1800" y="6349"/>
                </a:cubicBezTo>
                <a:cubicBezTo>
                  <a:pt x="1792" y="6411"/>
                  <a:pt x="1809" y="6461"/>
                  <a:pt x="1839" y="6461"/>
                </a:cubicBezTo>
                <a:cubicBezTo>
                  <a:pt x="1868" y="6460"/>
                  <a:pt x="1898" y="6409"/>
                  <a:pt x="1906" y="6348"/>
                </a:cubicBezTo>
                <a:cubicBezTo>
                  <a:pt x="1914" y="6286"/>
                  <a:pt x="1896" y="6236"/>
                  <a:pt x="1867" y="6236"/>
                </a:cubicBezTo>
                <a:close/>
                <a:moveTo>
                  <a:pt x="2024" y="6236"/>
                </a:moveTo>
                <a:cubicBezTo>
                  <a:pt x="1995" y="6237"/>
                  <a:pt x="1964" y="6287"/>
                  <a:pt x="1957" y="6349"/>
                </a:cubicBezTo>
                <a:cubicBezTo>
                  <a:pt x="1949" y="6411"/>
                  <a:pt x="1966" y="6461"/>
                  <a:pt x="1996" y="6461"/>
                </a:cubicBezTo>
                <a:cubicBezTo>
                  <a:pt x="2025" y="6460"/>
                  <a:pt x="2055" y="6409"/>
                  <a:pt x="2062" y="6348"/>
                </a:cubicBezTo>
                <a:cubicBezTo>
                  <a:pt x="2070" y="6286"/>
                  <a:pt x="2053" y="6236"/>
                  <a:pt x="2024" y="6236"/>
                </a:cubicBezTo>
                <a:close/>
                <a:moveTo>
                  <a:pt x="2180" y="6236"/>
                </a:moveTo>
                <a:cubicBezTo>
                  <a:pt x="2150" y="6237"/>
                  <a:pt x="2121" y="6287"/>
                  <a:pt x="2113" y="6349"/>
                </a:cubicBezTo>
                <a:cubicBezTo>
                  <a:pt x="2105" y="6411"/>
                  <a:pt x="2123" y="6461"/>
                  <a:pt x="2152" y="6461"/>
                </a:cubicBezTo>
                <a:cubicBezTo>
                  <a:pt x="2181" y="6460"/>
                  <a:pt x="2211" y="6410"/>
                  <a:pt x="2219" y="6348"/>
                </a:cubicBezTo>
                <a:cubicBezTo>
                  <a:pt x="2226" y="6286"/>
                  <a:pt x="2209" y="6236"/>
                  <a:pt x="2180" y="6236"/>
                </a:cubicBezTo>
                <a:close/>
                <a:moveTo>
                  <a:pt x="2316" y="6236"/>
                </a:moveTo>
                <a:cubicBezTo>
                  <a:pt x="2287" y="6236"/>
                  <a:pt x="2257" y="6287"/>
                  <a:pt x="2250" y="6349"/>
                </a:cubicBezTo>
                <a:cubicBezTo>
                  <a:pt x="2242" y="6411"/>
                  <a:pt x="2260" y="6461"/>
                  <a:pt x="2289" y="6461"/>
                </a:cubicBezTo>
                <a:cubicBezTo>
                  <a:pt x="2318" y="6460"/>
                  <a:pt x="2348" y="6409"/>
                  <a:pt x="2355" y="6348"/>
                </a:cubicBezTo>
                <a:cubicBezTo>
                  <a:pt x="2363" y="6286"/>
                  <a:pt x="2346" y="6235"/>
                  <a:pt x="2316" y="6236"/>
                </a:cubicBezTo>
                <a:close/>
                <a:moveTo>
                  <a:pt x="2472" y="6236"/>
                </a:moveTo>
                <a:cubicBezTo>
                  <a:pt x="2443" y="6236"/>
                  <a:pt x="2414" y="6287"/>
                  <a:pt x="2406" y="6349"/>
                </a:cubicBezTo>
                <a:cubicBezTo>
                  <a:pt x="2399" y="6411"/>
                  <a:pt x="2417" y="6461"/>
                  <a:pt x="2446" y="6461"/>
                </a:cubicBezTo>
                <a:cubicBezTo>
                  <a:pt x="2475" y="6460"/>
                  <a:pt x="2505" y="6410"/>
                  <a:pt x="2512" y="6348"/>
                </a:cubicBezTo>
                <a:cubicBezTo>
                  <a:pt x="2519" y="6286"/>
                  <a:pt x="2501" y="6235"/>
                  <a:pt x="2472" y="6236"/>
                </a:cubicBezTo>
                <a:close/>
                <a:moveTo>
                  <a:pt x="2628" y="6236"/>
                </a:moveTo>
                <a:cubicBezTo>
                  <a:pt x="2599" y="6237"/>
                  <a:pt x="2570" y="6287"/>
                  <a:pt x="2563" y="6349"/>
                </a:cubicBezTo>
                <a:cubicBezTo>
                  <a:pt x="2555" y="6411"/>
                  <a:pt x="2573" y="6461"/>
                  <a:pt x="2602" y="6461"/>
                </a:cubicBezTo>
                <a:cubicBezTo>
                  <a:pt x="2632" y="6460"/>
                  <a:pt x="2661" y="6409"/>
                  <a:pt x="2668" y="6348"/>
                </a:cubicBezTo>
                <a:cubicBezTo>
                  <a:pt x="2675" y="6286"/>
                  <a:pt x="2657" y="6236"/>
                  <a:pt x="2628" y="6236"/>
                </a:cubicBezTo>
                <a:close/>
                <a:moveTo>
                  <a:pt x="2784" y="6236"/>
                </a:moveTo>
                <a:cubicBezTo>
                  <a:pt x="2755" y="6237"/>
                  <a:pt x="2725" y="6287"/>
                  <a:pt x="2718" y="6349"/>
                </a:cubicBezTo>
                <a:cubicBezTo>
                  <a:pt x="2711" y="6411"/>
                  <a:pt x="2729" y="6461"/>
                  <a:pt x="2759" y="6461"/>
                </a:cubicBezTo>
                <a:cubicBezTo>
                  <a:pt x="2788" y="6460"/>
                  <a:pt x="2818" y="6410"/>
                  <a:pt x="2825" y="6348"/>
                </a:cubicBezTo>
                <a:cubicBezTo>
                  <a:pt x="2832" y="6286"/>
                  <a:pt x="2814" y="6236"/>
                  <a:pt x="2784" y="6236"/>
                </a:cubicBezTo>
                <a:close/>
                <a:moveTo>
                  <a:pt x="2921" y="6236"/>
                </a:moveTo>
                <a:cubicBezTo>
                  <a:pt x="2891" y="6236"/>
                  <a:pt x="2862" y="6287"/>
                  <a:pt x="2855" y="6349"/>
                </a:cubicBezTo>
                <a:cubicBezTo>
                  <a:pt x="2848" y="6411"/>
                  <a:pt x="2867" y="6461"/>
                  <a:pt x="2896" y="6461"/>
                </a:cubicBezTo>
                <a:cubicBezTo>
                  <a:pt x="2925" y="6460"/>
                  <a:pt x="2955" y="6410"/>
                  <a:pt x="2962" y="6348"/>
                </a:cubicBezTo>
                <a:cubicBezTo>
                  <a:pt x="2968" y="6286"/>
                  <a:pt x="2950" y="6236"/>
                  <a:pt x="2921" y="6236"/>
                </a:cubicBezTo>
                <a:close/>
                <a:moveTo>
                  <a:pt x="3077" y="6236"/>
                </a:moveTo>
                <a:cubicBezTo>
                  <a:pt x="3048" y="6237"/>
                  <a:pt x="3018" y="6287"/>
                  <a:pt x="3012" y="6349"/>
                </a:cubicBezTo>
                <a:cubicBezTo>
                  <a:pt x="3005" y="6411"/>
                  <a:pt x="3023" y="6461"/>
                  <a:pt x="3053" y="6461"/>
                </a:cubicBezTo>
                <a:cubicBezTo>
                  <a:pt x="3082" y="6460"/>
                  <a:pt x="3111" y="6410"/>
                  <a:pt x="3118" y="6348"/>
                </a:cubicBezTo>
                <a:cubicBezTo>
                  <a:pt x="3125" y="6286"/>
                  <a:pt x="3106" y="6235"/>
                  <a:pt x="3077" y="6236"/>
                </a:cubicBezTo>
                <a:close/>
                <a:moveTo>
                  <a:pt x="3233" y="6236"/>
                </a:moveTo>
                <a:cubicBezTo>
                  <a:pt x="3204" y="6236"/>
                  <a:pt x="3175" y="6287"/>
                  <a:pt x="3168" y="6349"/>
                </a:cubicBezTo>
                <a:cubicBezTo>
                  <a:pt x="3161" y="6411"/>
                  <a:pt x="3180" y="6461"/>
                  <a:pt x="3209" y="6461"/>
                </a:cubicBezTo>
                <a:cubicBezTo>
                  <a:pt x="3238" y="6460"/>
                  <a:pt x="3267" y="6410"/>
                  <a:pt x="3274" y="6348"/>
                </a:cubicBezTo>
                <a:cubicBezTo>
                  <a:pt x="3280" y="6285"/>
                  <a:pt x="3262" y="6236"/>
                  <a:pt x="3233" y="6236"/>
                </a:cubicBezTo>
                <a:close/>
                <a:moveTo>
                  <a:pt x="3370" y="6236"/>
                </a:moveTo>
                <a:cubicBezTo>
                  <a:pt x="3340" y="6236"/>
                  <a:pt x="3311" y="6287"/>
                  <a:pt x="3305" y="6349"/>
                </a:cubicBezTo>
                <a:cubicBezTo>
                  <a:pt x="3298" y="6411"/>
                  <a:pt x="3317" y="6461"/>
                  <a:pt x="3346" y="6461"/>
                </a:cubicBezTo>
                <a:cubicBezTo>
                  <a:pt x="3376" y="6460"/>
                  <a:pt x="3404" y="6410"/>
                  <a:pt x="3411" y="6348"/>
                </a:cubicBezTo>
                <a:cubicBezTo>
                  <a:pt x="3417" y="6286"/>
                  <a:pt x="3399" y="6236"/>
                  <a:pt x="3370" y="6236"/>
                </a:cubicBezTo>
                <a:close/>
                <a:moveTo>
                  <a:pt x="3525" y="6236"/>
                </a:moveTo>
                <a:cubicBezTo>
                  <a:pt x="3496" y="6236"/>
                  <a:pt x="3468" y="6287"/>
                  <a:pt x="3461" y="6349"/>
                </a:cubicBezTo>
                <a:cubicBezTo>
                  <a:pt x="3455" y="6411"/>
                  <a:pt x="3474" y="6461"/>
                  <a:pt x="3503" y="6461"/>
                </a:cubicBezTo>
                <a:cubicBezTo>
                  <a:pt x="3532" y="6460"/>
                  <a:pt x="3561" y="6410"/>
                  <a:pt x="3567" y="6348"/>
                </a:cubicBezTo>
                <a:cubicBezTo>
                  <a:pt x="3573" y="6286"/>
                  <a:pt x="3555" y="6235"/>
                  <a:pt x="3525" y="6236"/>
                </a:cubicBezTo>
                <a:close/>
                <a:moveTo>
                  <a:pt x="3681" y="6236"/>
                </a:moveTo>
                <a:cubicBezTo>
                  <a:pt x="3652" y="6237"/>
                  <a:pt x="3624" y="6287"/>
                  <a:pt x="3618" y="6349"/>
                </a:cubicBezTo>
                <a:cubicBezTo>
                  <a:pt x="3612" y="6411"/>
                  <a:pt x="3630" y="6461"/>
                  <a:pt x="3659" y="6461"/>
                </a:cubicBezTo>
                <a:cubicBezTo>
                  <a:pt x="3689" y="6460"/>
                  <a:pt x="3717" y="6410"/>
                  <a:pt x="3723" y="6348"/>
                </a:cubicBezTo>
                <a:cubicBezTo>
                  <a:pt x="3729" y="6286"/>
                  <a:pt x="3710" y="6236"/>
                  <a:pt x="3681" y="6236"/>
                </a:cubicBezTo>
                <a:close/>
                <a:moveTo>
                  <a:pt x="502" y="6286"/>
                </a:moveTo>
                <a:cubicBezTo>
                  <a:pt x="473" y="6287"/>
                  <a:pt x="442" y="6338"/>
                  <a:pt x="432" y="6399"/>
                </a:cubicBezTo>
                <a:cubicBezTo>
                  <a:pt x="423" y="6461"/>
                  <a:pt x="439" y="6512"/>
                  <a:pt x="468" y="6511"/>
                </a:cubicBezTo>
                <a:cubicBezTo>
                  <a:pt x="498" y="6511"/>
                  <a:pt x="529" y="6460"/>
                  <a:pt x="539" y="6398"/>
                </a:cubicBezTo>
                <a:cubicBezTo>
                  <a:pt x="548" y="6336"/>
                  <a:pt x="532" y="6286"/>
                  <a:pt x="502" y="6286"/>
                </a:cubicBezTo>
                <a:close/>
                <a:moveTo>
                  <a:pt x="658" y="6286"/>
                </a:moveTo>
                <a:cubicBezTo>
                  <a:pt x="629" y="6287"/>
                  <a:pt x="598" y="6338"/>
                  <a:pt x="589" y="6399"/>
                </a:cubicBezTo>
                <a:cubicBezTo>
                  <a:pt x="579" y="6461"/>
                  <a:pt x="596" y="6511"/>
                  <a:pt x="625" y="6511"/>
                </a:cubicBezTo>
                <a:cubicBezTo>
                  <a:pt x="655" y="6511"/>
                  <a:pt x="685" y="6460"/>
                  <a:pt x="694" y="6398"/>
                </a:cubicBezTo>
                <a:cubicBezTo>
                  <a:pt x="703" y="6336"/>
                  <a:pt x="687" y="6286"/>
                  <a:pt x="658" y="6286"/>
                </a:cubicBezTo>
                <a:close/>
                <a:moveTo>
                  <a:pt x="795" y="6286"/>
                </a:moveTo>
                <a:cubicBezTo>
                  <a:pt x="766" y="6287"/>
                  <a:pt x="735" y="6338"/>
                  <a:pt x="725" y="6399"/>
                </a:cubicBezTo>
                <a:cubicBezTo>
                  <a:pt x="716" y="6461"/>
                  <a:pt x="733" y="6512"/>
                  <a:pt x="762" y="6511"/>
                </a:cubicBezTo>
                <a:cubicBezTo>
                  <a:pt x="791" y="6511"/>
                  <a:pt x="822" y="6460"/>
                  <a:pt x="831" y="6398"/>
                </a:cubicBezTo>
                <a:cubicBezTo>
                  <a:pt x="840" y="6336"/>
                  <a:pt x="824" y="6286"/>
                  <a:pt x="795" y="6286"/>
                </a:cubicBezTo>
                <a:close/>
                <a:moveTo>
                  <a:pt x="970" y="6286"/>
                </a:moveTo>
                <a:cubicBezTo>
                  <a:pt x="941" y="6287"/>
                  <a:pt x="910" y="6338"/>
                  <a:pt x="901" y="6399"/>
                </a:cubicBezTo>
                <a:cubicBezTo>
                  <a:pt x="892" y="6461"/>
                  <a:pt x="909" y="6511"/>
                  <a:pt x="938" y="6511"/>
                </a:cubicBezTo>
                <a:cubicBezTo>
                  <a:pt x="967" y="6510"/>
                  <a:pt x="998" y="6460"/>
                  <a:pt x="1007" y="6398"/>
                </a:cubicBezTo>
                <a:cubicBezTo>
                  <a:pt x="1016" y="6336"/>
                  <a:pt x="1000" y="6286"/>
                  <a:pt x="970" y="6286"/>
                </a:cubicBezTo>
                <a:close/>
                <a:moveTo>
                  <a:pt x="1107" y="6286"/>
                </a:moveTo>
                <a:cubicBezTo>
                  <a:pt x="1078" y="6287"/>
                  <a:pt x="1047" y="6338"/>
                  <a:pt x="1038" y="6399"/>
                </a:cubicBezTo>
                <a:cubicBezTo>
                  <a:pt x="1030" y="6461"/>
                  <a:pt x="1046" y="6511"/>
                  <a:pt x="1076" y="6511"/>
                </a:cubicBezTo>
                <a:cubicBezTo>
                  <a:pt x="1105" y="6511"/>
                  <a:pt x="1135" y="6460"/>
                  <a:pt x="1144" y="6398"/>
                </a:cubicBezTo>
                <a:cubicBezTo>
                  <a:pt x="1153" y="6336"/>
                  <a:pt x="1136" y="6286"/>
                  <a:pt x="1107" y="6286"/>
                </a:cubicBezTo>
                <a:close/>
                <a:moveTo>
                  <a:pt x="1263" y="6286"/>
                </a:moveTo>
                <a:cubicBezTo>
                  <a:pt x="1234" y="6287"/>
                  <a:pt x="1203" y="6338"/>
                  <a:pt x="1195" y="6399"/>
                </a:cubicBezTo>
                <a:cubicBezTo>
                  <a:pt x="1186" y="6461"/>
                  <a:pt x="1203" y="6512"/>
                  <a:pt x="1232" y="6511"/>
                </a:cubicBezTo>
                <a:cubicBezTo>
                  <a:pt x="1261" y="6511"/>
                  <a:pt x="1292" y="6460"/>
                  <a:pt x="1300" y="6398"/>
                </a:cubicBezTo>
                <a:cubicBezTo>
                  <a:pt x="1309" y="6336"/>
                  <a:pt x="1292" y="6286"/>
                  <a:pt x="1263" y="6286"/>
                </a:cubicBezTo>
                <a:close/>
                <a:moveTo>
                  <a:pt x="15019" y="6337"/>
                </a:moveTo>
                <a:cubicBezTo>
                  <a:pt x="14990" y="6337"/>
                  <a:pt x="14971" y="6388"/>
                  <a:pt x="14976" y="6451"/>
                </a:cubicBezTo>
                <a:cubicBezTo>
                  <a:pt x="14982" y="6514"/>
                  <a:pt x="15010" y="6565"/>
                  <a:pt x="15040" y="6564"/>
                </a:cubicBezTo>
                <a:cubicBezTo>
                  <a:pt x="15069" y="6564"/>
                  <a:pt x="15088" y="6512"/>
                  <a:pt x="15083" y="6450"/>
                </a:cubicBezTo>
                <a:cubicBezTo>
                  <a:pt x="15077" y="6387"/>
                  <a:pt x="15048" y="6336"/>
                  <a:pt x="15019" y="6337"/>
                </a:cubicBezTo>
                <a:close/>
                <a:moveTo>
                  <a:pt x="15780" y="6337"/>
                </a:moveTo>
                <a:cubicBezTo>
                  <a:pt x="15751" y="6337"/>
                  <a:pt x="15732" y="6388"/>
                  <a:pt x="15739" y="6451"/>
                </a:cubicBezTo>
                <a:cubicBezTo>
                  <a:pt x="15745" y="6514"/>
                  <a:pt x="15774" y="6565"/>
                  <a:pt x="15804" y="6564"/>
                </a:cubicBezTo>
                <a:cubicBezTo>
                  <a:pt x="15833" y="6564"/>
                  <a:pt x="15852" y="6513"/>
                  <a:pt x="15845" y="6450"/>
                </a:cubicBezTo>
                <a:cubicBezTo>
                  <a:pt x="15839" y="6387"/>
                  <a:pt x="15810" y="6336"/>
                  <a:pt x="15780" y="6337"/>
                </a:cubicBezTo>
                <a:close/>
                <a:moveTo>
                  <a:pt x="15937" y="6337"/>
                </a:moveTo>
                <a:cubicBezTo>
                  <a:pt x="15907" y="6337"/>
                  <a:pt x="15889" y="6388"/>
                  <a:pt x="15895" y="6451"/>
                </a:cubicBezTo>
                <a:cubicBezTo>
                  <a:pt x="15902" y="6514"/>
                  <a:pt x="15931" y="6565"/>
                  <a:pt x="15961" y="6564"/>
                </a:cubicBezTo>
                <a:cubicBezTo>
                  <a:pt x="15990" y="6564"/>
                  <a:pt x="16008" y="6513"/>
                  <a:pt x="16001" y="6450"/>
                </a:cubicBezTo>
                <a:cubicBezTo>
                  <a:pt x="15995" y="6387"/>
                  <a:pt x="15966" y="6336"/>
                  <a:pt x="15937" y="6337"/>
                </a:cubicBezTo>
                <a:close/>
                <a:moveTo>
                  <a:pt x="16093" y="6337"/>
                </a:moveTo>
                <a:cubicBezTo>
                  <a:pt x="16063" y="6337"/>
                  <a:pt x="16045" y="6388"/>
                  <a:pt x="16052" y="6451"/>
                </a:cubicBezTo>
                <a:cubicBezTo>
                  <a:pt x="16058" y="6514"/>
                  <a:pt x="16088" y="6565"/>
                  <a:pt x="16118" y="6564"/>
                </a:cubicBezTo>
                <a:cubicBezTo>
                  <a:pt x="16147" y="6564"/>
                  <a:pt x="16165" y="6513"/>
                  <a:pt x="16159" y="6450"/>
                </a:cubicBezTo>
                <a:cubicBezTo>
                  <a:pt x="16152" y="6387"/>
                  <a:pt x="16122" y="6336"/>
                  <a:pt x="16093" y="6337"/>
                </a:cubicBezTo>
                <a:close/>
                <a:moveTo>
                  <a:pt x="16249" y="6337"/>
                </a:moveTo>
                <a:cubicBezTo>
                  <a:pt x="16220" y="6337"/>
                  <a:pt x="16201" y="6388"/>
                  <a:pt x="16208" y="6451"/>
                </a:cubicBezTo>
                <a:cubicBezTo>
                  <a:pt x="16215" y="6514"/>
                  <a:pt x="16244" y="6565"/>
                  <a:pt x="16274" y="6564"/>
                </a:cubicBezTo>
                <a:cubicBezTo>
                  <a:pt x="16303" y="6564"/>
                  <a:pt x="16322" y="6513"/>
                  <a:pt x="16315" y="6450"/>
                </a:cubicBezTo>
                <a:cubicBezTo>
                  <a:pt x="16308" y="6387"/>
                  <a:pt x="16278" y="6336"/>
                  <a:pt x="16249" y="6337"/>
                </a:cubicBezTo>
                <a:close/>
                <a:moveTo>
                  <a:pt x="16405" y="6337"/>
                </a:moveTo>
                <a:cubicBezTo>
                  <a:pt x="16376" y="6337"/>
                  <a:pt x="16357" y="6388"/>
                  <a:pt x="16364" y="6451"/>
                </a:cubicBezTo>
                <a:cubicBezTo>
                  <a:pt x="16371" y="6514"/>
                  <a:pt x="16401" y="6565"/>
                  <a:pt x="16431" y="6564"/>
                </a:cubicBezTo>
                <a:cubicBezTo>
                  <a:pt x="16460" y="6564"/>
                  <a:pt x="16478" y="6513"/>
                  <a:pt x="16471" y="6450"/>
                </a:cubicBezTo>
                <a:cubicBezTo>
                  <a:pt x="16464" y="6387"/>
                  <a:pt x="16435" y="6336"/>
                  <a:pt x="16405" y="6337"/>
                </a:cubicBezTo>
                <a:close/>
                <a:moveTo>
                  <a:pt x="16698" y="6337"/>
                </a:moveTo>
                <a:cubicBezTo>
                  <a:pt x="16669" y="6337"/>
                  <a:pt x="16651" y="6388"/>
                  <a:pt x="16658" y="6451"/>
                </a:cubicBezTo>
                <a:cubicBezTo>
                  <a:pt x="16666" y="6514"/>
                  <a:pt x="16695" y="6565"/>
                  <a:pt x="16725" y="6564"/>
                </a:cubicBezTo>
                <a:cubicBezTo>
                  <a:pt x="16754" y="6564"/>
                  <a:pt x="16772" y="6513"/>
                  <a:pt x="16765" y="6450"/>
                </a:cubicBezTo>
                <a:cubicBezTo>
                  <a:pt x="16757" y="6387"/>
                  <a:pt x="16727" y="6336"/>
                  <a:pt x="16698" y="6337"/>
                </a:cubicBezTo>
                <a:close/>
                <a:moveTo>
                  <a:pt x="16854" y="6337"/>
                </a:moveTo>
                <a:cubicBezTo>
                  <a:pt x="16824" y="6337"/>
                  <a:pt x="16807" y="6388"/>
                  <a:pt x="16815" y="6451"/>
                </a:cubicBezTo>
                <a:cubicBezTo>
                  <a:pt x="16822" y="6515"/>
                  <a:pt x="16852" y="6565"/>
                  <a:pt x="16881" y="6564"/>
                </a:cubicBezTo>
                <a:cubicBezTo>
                  <a:pt x="16911" y="6564"/>
                  <a:pt x="16929" y="6513"/>
                  <a:pt x="16921" y="6450"/>
                </a:cubicBezTo>
                <a:cubicBezTo>
                  <a:pt x="16913" y="6387"/>
                  <a:pt x="16883" y="6336"/>
                  <a:pt x="16854" y="6337"/>
                </a:cubicBezTo>
                <a:close/>
                <a:moveTo>
                  <a:pt x="17616" y="6337"/>
                </a:moveTo>
                <a:cubicBezTo>
                  <a:pt x="17586" y="6337"/>
                  <a:pt x="17569" y="6388"/>
                  <a:pt x="17577" y="6451"/>
                </a:cubicBezTo>
                <a:cubicBezTo>
                  <a:pt x="17585" y="6515"/>
                  <a:pt x="17616" y="6565"/>
                  <a:pt x="17646" y="6564"/>
                </a:cubicBezTo>
                <a:cubicBezTo>
                  <a:pt x="17675" y="6564"/>
                  <a:pt x="17692" y="6513"/>
                  <a:pt x="17684" y="6450"/>
                </a:cubicBezTo>
                <a:cubicBezTo>
                  <a:pt x="17676" y="6387"/>
                  <a:pt x="17645" y="6336"/>
                  <a:pt x="17616" y="6337"/>
                </a:cubicBezTo>
                <a:close/>
                <a:moveTo>
                  <a:pt x="11076" y="6387"/>
                </a:moveTo>
                <a:cubicBezTo>
                  <a:pt x="11047" y="6387"/>
                  <a:pt x="11024" y="6439"/>
                  <a:pt x="11026" y="6502"/>
                </a:cubicBezTo>
                <a:cubicBezTo>
                  <a:pt x="11028" y="6564"/>
                  <a:pt x="11053" y="6614"/>
                  <a:pt x="11082" y="6613"/>
                </a:cubicBezTo>
                <a:cubicBezTo>
                  <a:pt x="11112" y="6613"/>
                  <a:pt x="11134" y="6562"/>
                  <a:pt x="11132" y="6500"/>
                </a:cubicBezTo>
                <a:cubicBezTo>
                  <a:pt x="11131" y="6437"/>
                  <a:pt x="11105" y="6386"/>
                  <a:pt x="11076" y="6387"/>
                </a:cubicBezTo>
                <a:close/>
                <a:moveTo>
                  <a:pt x="11232" y="6387"/>
                </a:moveTo>
                <a:cubicBezTo>
                  <a:pt x="11203" y="6387"/>
                  <a:pt x="11181" y="6439"/>
                  <a:pt x="11182" y="6502"/>
                </a:cubicBezTo>
                <a:cubicBezTo>
                  <a:pt x="11184" y="6564"/>
                  <a:pt x="11209" y="6614"/>
                  <a:pt x="11239" y="6613"/>
                </a:cubicBezTo>
                <a:cubicBezTo>
                  <a:pt x="11268" y="6613"/>
                  <a:pt x="11291" y="6562"/>
                  <a:pt x="11289" y="6500"/>
                </a:cubicBezTo>
                <a:cubicBezTo>
                  <a:pt x="11287" y="6437"/>
                  <a:pt x="11262" y="6386"/>
                  <a:pt x="11232" y="6387"/>
                </a:cubicBezTo>
                <a:close/>
                <a:moveTo>
                  <a:pt x="11389" y="6387"/>
                </a:moveTo>
                <a:cubicBezTo>
                  <a:pt x="11360" y="6387"/>
                  <a:pt x="11337" y="6439"/>
                  <a:pt x="11339" y="6502"/>
                </a:cubicBezTo>
                <a:cubicBezTo>
                  <a:pt x="11341" y="6564"/>
                  <a:pt x="11366" y="6614"/>
                  <a:pt x="11396" y="6613"/>
                </a:cubicBezTo>
                <a:cubicBezTo>
                  <a:pt x="11425" y="6613"/>
                  <a:pt x="11447" y="6563"/>
                  <a:pt x="11445" y="6500"/>
                </a:cubicBezTo>
                <a:cubicBezTo>
                  <a:pt x="11443" y="6437"/>
                  <a:pt x="11418" y="6386"/>
                  <a:pt x="11389" y="6387"/>
                </a:cubicBezTo>
                <a:close/>
                <a:moveTo>
                  <a:pt x="11837" y="6387"/>
                </a:moveTo>
                <a:cubicBezTo>
                  <a:pt x="11808" y="6387"/>
                  <a:pt x="11786" y="6439"/>
                  <a:pt x="11788" y="6502"/>
                </a:cubicBezTo>
                <a:cubicBezTo>
                  <a:pt x="11791" y="6564"/>
                  <a:pt x="11816" y="6614"/>
                  <a:pt x="11846" y="6613"/>
                </a:cubicBezTo>
                <a:cubicBezTo>
                  <a:pt x="11875" y="6613"/>
                  <a:pt x="11897" y="6563"/>
                  <a:pt x="11895" y="6500"/>
                </a:cubicBezTo>
                <a:cubicBezTo>
                  <a:pt x="11892" y="6437"/>
                  <a:pt x="11867" y="6386"/>
                  <a:pt x="11837" y="6387"/>
                </a:cubicBezTo>
                <a:close/>
                <a:moveTo>
                  <a:pt x="11974" y="6387"/>
                </a:moveTo>
                <a:cubicBezTo>
                  <a:pt x="11945" y="6387"/>
                  <a:pt x="11923" y="6439"/>
                  <a:pt x="11925" y="6502"/>
                </a:cubicBezTo>
                <a:cubicBezTo>
                  <a:pt x="11928" y="6564"/>
                  <a:pt x="11954" y="6614"/>
                  <a:pt x="11983" y="6613"/>
                </a:cubicBezTo>
                <a:cubicBezTo>
                  <a:pt x="12013" y="6613"/>
                  <a:pt x="12034" y="6563"/>
                  <a:pt x="12032" y="6500"/>
                </a:cubicBezTo>
                <a:cubicBezTo>
                  <a:pt x="12029" y="6437"/>
                  <a:pt x="12003" y="6386"/>
                  <a:pt x="11974" y="6387"/>
                </a:cubicBezTo>
                <a:close/>
                <a:moveTo>
                  <a:pt x="12130" y="6387"/>
                </a:moveTo>
                <a:cubicBezTo>
                  <a:pt x="12101" y="6387"/>
                  <a:pt x="12079" y="6439"/>
                  <a:pt x="12082" y="6502"/>
                </a:cubicBezTo>
                <a:cubicBezTo>
                  <a:pt x="12084" y="6564"/>
                  <a:pt x="12110" y="6614"/>
                  <a:pt x="12140" y="6613"/>
                </a:cubicBezTo>
                <a:cubicBezTo>
                  <a:pt x="12169" y="6613"/>
                  <a:pt x="12191" y="6563"/>
                  <a:pt x="12189" y="6500"/>
                </a:cubicBezTo>
                <a:cubicBezTo>
                  <a:pt x="12186" y="6437"/>
                  <a:pt x="12159" y="6386"/>
                  <a:pt x="12130" y="6387"/>
                </a:cubicBezTo>
                <a:close/>
                <a:moveTo>
                  <a:pt x="12286" y="6387"/>
                </a:moveTo>
                <a:cubicBezTo>
                  <a:pt x="12257" y="6387"/>
                  <a:pt x="12235" y="6439"/>
                  <a:pt x="12238" y="6502"/>
                </a:cubicBezTo>
                <a:cubicBezTo>
                  <a:pt x="12241" y="6564"/>
                  <a:pt x="12267" y="6614"/>
                  <a:pt x="12297" y="6613"/>
                </a:cubicBezTo>
                <a:cubicBezTo>
                  <a:pt x="12326" y="6613"/>
                  <a:pt x="12348" y="6563"/>
                  <a:pt x="12345" y="6500"/>
                </a:cubicBezTo>
                <a:cubicBezTo>
                  <a:pt x="12342" y="6437"/>
                  <a:pt x="12316" y="6386"/>
                  <a:pt x="12286" y="6387"/>
                </a:cubicBezTo>
                <a:close/>
                <a:moveTo>
                  <a:pt x="12442" y="6387"/>
                </a:moveTo>
                <a:cubicBezTo>
                  <a:pt x="12413" y="6387"/>
                  <a:pt x="12391" y="6439"/>
                  <a:pt x="12394" y="6502"/>
                </a:cubicBezTo>
                <a:cubicBezTo>
                  <a:pt x="12397" y="6564"/>
                  <a:pt x="12424" y="6614"/>
                  <a:pt x="12453" y="6613"/>
                </a:cubicBezTo>
                <a:cubicBezTo>
                  <a:pt x="12483" y="6613"/>
                  <a:pt x="12504" y="6563"/>
                  <a:pt x="12501" y="6500"/>
                </a:cubicBezTo>
                <a:cubicBezTo>
                  <a:pt x="12498" y="6437"/>
                  <a:pt x="12471" y="6386"/>
                  <a:pt x="12442" y="6387"/>
                </a:cubicBezTo>
                <a:close/>
                <a:moveTo>
                  <a:pt x="12579" y="6387"/>
                </a:moveTo>
                <a:cubicBezTo>
                  <a:pt x="12550" y="6387"/>
                  <a:pt x="12529" y="6439"/>
                  <a:pt x="12532" y="6502"/>
                </a:cubicBezTo>
                <a:cubicBezTo>
                  <a:pt x="12535" y="6564"/>
                  <a:pt x="12561" y="6614"/>
                  <a:pt x="12591" y="6613"/>
                </a:cubicBezTo>
                <a:cubicBezTo>
                  <a:pt x="12620" y="6613"/>
                  <a:pt x="12641" y="6563"/>
                  <a:pt x="12638" y="6500"/>
                </a:cubicBezTo>
                <a:cubicBezTo>
                  <a:pt x="12635" y="6437"/>
                  <a:pt x="12608" y="6386"/>
                  <a:pt x="12579" y="6387"/>
                </a:cubicBezTo>
                <a:close/>
                <a:moveTo>
                  <a:pt x="12735" y="6387"/>
                </a:moveTo>
                <a:cubicBezTo>
                  <a:pt x="12706" y="6387"/>
                  <a:pt x="12685" y="6439"/>
                  <a:pt x="12688" y="6502"/>
                </a:cubicBezTo>
                <a:cubicBezTo>
                  <a:pt x="12692" y="6564"/>
                  <a:pt x="12718" y="6614"/>
                  <a:pt x="12747" y="6613"/>
                </a:cubicBezTo>
                <a:cubicBezTo>
                  <a:pt x="12777" y="6613"/>
                  <a:pt x="12798" y="6563"/>
                  <a:pt x="12795" y="6500"/>
                </a:cubicBezTo>
                <a:cubicBezTo>
                  <a:pt x="12791" y="6437"/>
                  <a:pt x="12765" y="6386"/>
                  <a:pt x="12735" y="6387"/>
                </a:cubicBezTo>
                <a:close/>
                <a:moveTo>
                  <a:pt x="12891" y="6387"/>
                </a:moveTo>
                <a:cubicBezTo>
                  <a:pt x="12862" y="6387"/>
                  <a:pt x="12841" y="6439"/>
                  <a:pt x="12845" y="6502"/>
                </a:cubicBezTo>
                <a:cubicBezTo>
                  <a:pt x="12848" y="6564"/>
                  <a:pt x="12875" y="6614"/>
                  <a:pt x="12904" y="6613"/>
                </a:cubicBezTo>
                <a:cubicBezTo>
                  <a:pt x="12933" y="6613"/>
                  <a:pt x="12955" y="6563"/>
                  <a:pt x="12951" y="6500"/>
                </a:cubicBezTo>
                <a:cubicBezTo>
                  <a:pt x="12948" y="6437"/>
                  <a:pt x="12920" y="6386"/>
                  <a:pt x="12891" y="6387"/>
                </a:cubicBezTo>
                <a:close/>
                <a:moveTo>
                  <a:pt x="13048" y="6387"/>
                </a:moveTo>
                <a:cubicBezTo>
                  <a:pt x="13018" y="6387"/>
                  <a:pt x="12998" y="6439"/>
                  <a:pt x="13001" y="6502"/>
                </a:cubicBezTo>
                <a:cubicBezTo>
                  <a:pt x="13005" y="6564"/>
                  <a:pt x="13032" y="6614"/>
                  <a:pt x="13061" y="6613"/>
                </a:cubicBezTo>
                <a:cubicBezTo>
                  <a:pt x="13090" y="6613"/>
                  <a:pt x="13111" y="6563"/>
                  <a:pt x="13107" y="6500"/>
                </a:cubicBezTo>
                <a:cubicBezTo>
                  <a:pt x="13104" y="6437"/>
                  <a:pt x="13077" y="6386"/>
                  <a:pt x="13048" y="6387"/>
                </a:cubicBezTo>
                <a:close/>
                <a:moveTo>
                  <a:pt x="13203" y="6387"/>
                </a:moveTo>
                <a:cubicBezTo>
                  <a:pt x="13174" y="6387"/>
                  <a:pt x="13154" y="6439"/>
                  <a:pt x="13158" y="6502"/>
                </a:cubicBezTo>
                <a:cubicBezTo>
                  <a:pt x="13161" y="6564"/>
                  <a:pt x="13188" y="6615"/>
                  <a:pt x="13217" y="6615"/>
                </a:cubicBezTo>
                <a:cubicBezTo>
                  <a:pt x="13247" y="6614"/>
                  <a:pt x="13268" y="6563"/>
                  <a:pt x="13264" y="6500"/>
                </a:cubicBezTo>
                <a:cubicBezTo>
                  <a:pt x="13260" y="6437"/>
                  <a:pt x="13233" y="6386"/>
                  <a:pt x="13203" y="6387"/>
                </a:cubicBezTo>
                <a:close/>
                <a:moveTo>
                  <a:pt x="13360" y="6387"/>
                </a:moveTo>
                <a:cubicBezTo>
                  <a:pt x="13330" y="6387"/>
                  <a:pt x="13310" y="6439"/>
                  <a:pt x="13314" y="6502"/>
                </a:cubicBezTo>
                <a:cubicBezTo>
                  <a:pt x="13318" y="6564"/>
                  <a:pt x="13345" y="6615"/>
                  <a:pt x="13374" y="6615"/>
                </a:cubicBezTo>
                <a:cubicBezTo>
                  <a:pt x="13404" y="6614"/>
                  <a:pt x="13424" y="6563"/>
                  <a:pt x="13420" y="6500"/>
                </a:cubicBezTo>
                <a:cubicBezTo>
                  <a:pt x="13416" y="6437"/>
                  <a:pt x="13389" y="6386"/>
                  <a:pt x="13360" y="6387"/>
                </a:cubicBezTo>
                <a:close/>
                <a:moveTo>
                  <a:pt x="13497" y="6387"/>
                </a:moveTo>
                <a:cubicBezTo>
                  <a:pt x="13467" y="6387"/>
                  <a:pt x="13447" y="6439"/>
                  <a:pt x="13451" y="6502"/>
                </a:cubicBezTo>
                <a:cubicBezTo>
                  <a:pt x="13455" y="6564"/>
                  <a:pt x="13482" y="6615"/>
                  <a:pt x="13511" y="6615"/>
                </a:cubicBezTo>
                <a:cubicBezTo>
                  <a:pt x="13541" y="6614"/>
                  <a:pt x="13561" y="6563"/>
                  <a:pt x="13557" y="6500"/>
                </a:cubicBezTo>
                <a:cubicBezTo>
                  <a:pt x="13553" y="6437"/>
                  <a:pt x="13526" y="6386"/>
                  <a:pt x="13497" y="6387"/>
                </a:cubicBezTo>
                <a:close/>
                <a:moveTo>
                  <a:pt x="13652" y="6387"/>
                </a:moveTo>
                <a:cubicBezTo>
                  <a:pt x="13623" y="6387"/>
                  <a:pt x="13603" y="6439"/>
                  <a:pt x="13607" y="6502"/>
                </a:cubicBezTo>
                <a:cubicBezTo>
                  <a:pt x="13611" y="6564"/>
                  <a:pt x="13639" y="6615"/>
                  <a:pt x="13668" y="6615"/>
                </a:cubicBezTo>
                <a:cubicBezTo>
                  <a:pt x="13698" y="6614"/>
                  <a:pt x="13718" y="6563"/>
                  <a:pt x="13714" y="6500"/>
                </a:cubicBezTo>
                <a:cubicBezTo>
                  <a:pt x="13709" y="6437"/>
                  <a:pt x="13682" y="6386"/>
                  <a:pt x="13652" y="6387"/>
                </a:cubicBezTo>
                <a:close/>
                <a:moveTo>
                  <a:pt x="13809" y="6387"/>
                </a:moveTo>
                <a:cubicBezTo>
                  <a:pt x="13779" y="6387"/>
                  <a:pt x="13759" y="6439"/>
                  <a:pt x="13764" y="6502"/>
                </a:cubicBezTo>
                <a:cubicBezTo>
                  <a:pt x="13768" y="6564"/>
                  <a:pt x="13795" y="6615"/>
                  <a:pt x="13825" y="6615"/>
                </a:cubicBezTo>
                <a:cubicBezTo>
                  <a:pt x="13854" y="6614"/>
                  <a:pt x="13874" y="6563"/>
                  <a:pt x="13870" y="6500"/>
                </a:cubicBezTo>
                <a:cubicBezTo>
                  <a:pt x="13865" y="6437"/>
                  <a:pt x="13838" y="6386"/>
                  <a:pt x="13809" y="6387"/>
                </a:cubicBezTo>
                <a:close/>
                <a:moveTo>
                  <a:pt x="13965" y="6387"/>
                </a:moveTo>
                <a:cubicBezTo>
                  <a:pt x="13935" y="6387"/>
                  <a:pt x="13915" y="6439"/>
                  <a:pt x="13920" y="6502"/>
                </a:cubicBezTo>
                <a:cubicBezTo>
                  <a:pt x="13925" y="6564"/>
                  <a:pt x="13952" y="6615"/>
                  <a:pt x="13982" y="6615"/>
                </a:cubicBezTo>
                <a:cubicBezTo>
                  <a:pt x="14011" y="6614"/>
                  <a:pt x="14031" y="6563"/>
                  <a:pt x="14026" y="6500"/>
                </a:cubicBezTo>
                <a:cubicBezTo>
                  <a:pt x="14022" y="6437"/>
                  <a:pt x="13994" y="6386"/>
                  <a:pt x="13965" y="6387"/>
                </a:cubicBezTo>
                <a:close/>
                <a:moveTo>
                  <a:pt x="14101" y="6387"/>
                </a:moveTo>
                <a:cubicBezTo>
                  <a:pt x="14072" y="6387"/>
                  <a:pt x="14052" y="6439"/>
                  <a:pt x="14057" y="6502"/>
                </a:cubicBezTo>
                <a:cubicBezTo>
                  <a:pt x="14062" y="6564"/>
                  <a:pt x="14089" y="6615"/>
                  <a:pt x="14119" y="6615"/>
                </a:cubicBezTo>
                <a:cubicBezTo>
                  <a:pt x="14148" y="6614"/>
                  <a:pt x="14168" y="6563"/>
                  <a:pt x="14163" y="6500"/>
                </a:cubicBezTo>
                <a:cubicBezTo>
                  <a:pt x="14158" y="6437"/>
                  <a:pt x="14131" y="6386"/>
                  <a:pt x="14101" y="6387"/>
                </a:cubicBezTo>
                <a:close/>
                <a:moveTo>
                  <a:pt x="14258" y="6387"/>
                </a:moveTo>
                <a:cubicBezTo>
                  <a:pt x="14229" y="6387"/>
                  <a:pt x="14208" y="6439"/>
                  <a:pt x="14213" y="6502"/>
                </a:cubicBezTo>
                <a:cubicBezTo>
                  <a:pt x="14218" y="6564"/>
                  <a:pt x="14246" y="6615"/>
                  <a:pt x="14276" y="6615"/>
                </a:cubicBezTo>
                <a:cubicBezTo>
                  <a:pt x="14305" y="6614"/>
                  <a:pt x="14325" y="6563"/>
                  <a:pt x="14320" y="6500"/>
                </a:cubicBezTo>
                <a:cubicBezTo>
                  <a:pt x="14315" y="6437"/>
                  <a:pt x="14287" y="6386"/>
                  <a:pt x="14258" y="6387"/>
                </a:cubicBezTo>
                <a:close/>
                <a:moveTo>
                  <a:pt x="14414" y="6387"/>
                </a:moveTo>
                <a:cubicBezTo>
                  <a:pt x="14384" y="6387"/>
                  <a:pt x="14365" y="6439"/>
                  <a:pt x="14370" y="6502"/>
                </a:cubicBezTo>
                <a:cubicBezTo>
                  <a:pt x="14375" y="6564"/>
                  <a:pt x="14402" y="6615"/>
                  <a:pt x="14432" y="6615"/>
                </a:cubicBezTo>
                <a:cubicBezTo>
                  <a:pt x="14461" y="6614"/>
                  <a:pt x="14482" y="6563"/>
                  <a:pt x="14477" y="6500"/>
                </a:cubicBezTo>
                <a:cubicBezTo>
                  <a:pt x="14471" y="6437"/>
                  <a:pt x="14443" y="6386"/>
                  <a:pt x="14414" y="6387"/>
                </a:cubicBezTo>
                <a:close/>
                <a:moveTo>
                  <a:pt x="14570" y="6387"/>
                </a:moveTo>
                <a:cubicBezTo>
                  <a:pt x="14541" y="6387"/>
                  <a:pt x="14521" y="6439"/>
                  <a:pt x="14526" y="6502"/>
                </a:cubicBezTo>
                <a:cubicBezTo>
                  <a:pt x="14531" y="6564"/>
                  <a:pt x="14560" y="6615"/>
                  <a:pt x="14589" y="6615"/>
                </a:cubicBezTo>
                <a:cubicBezTo>
                  <a:pt x="14618" y="6614"/>
                  <a:pt x="14638" y="6563"/>
                  <a:pt x="14632" y="6500"/>
                </a:cubicBezTo>
                <a:cubicBezTo>
                  <a:pt x="14627" y="6437"/>
                  <a:pt x="14599" y="6386"/>
                  <a:pt x="14570" y="6387"/>
                </a:cubicBezTo>
                <a:close/>
                <a:moveTo>
                  <a:pt x="14706" y="6387"/>
                </a:moveTo>
                <a:cubicBezTo>
                  <a:pt x="14677" y="6387"/>
                  <a:pt x="14658" y="6439"/>
                  <a:pt x="14663" y="6502"/>
                </a:cubicBezTo>
                <a:cubicBezTo>
                  <a:pt x="14668" y="6564"/>
                  <a:pt x="14696" y="6615"/>
                  <a:pt x="14726" y="6615"/>
                </a:cubicBezTo>
                <a:cubicBezTo>
                  <a:pt x="14755" y="6614"/>
                  <a:pt x="14775" y="6563"/>
                  <a:pt x="14769" y="6500"/>
                </a:cubicBezTo>
                <a:cubicBezTo>
                  <a:pt x="14764" y="6437"/>
                  <a:pt x="14736" y="6386"/>
                  <a:pt x="14706" y="6387"/>
                </a:cubicBezTo>
                <a:close/>
                <a:moveTo>
                  <a:pt x="14863" y="6387"/>
                </a:moveTo>
                <a:cubicBezTo>
                  <a:pt x="14833" y="6387"/>
                  <a:pt x="14814" y="6439"/>
                  <a:pt x="14820" y="6502"/>
                </a:cubicBezTo>
                <a:cubicBezTo>
                  <a:pt x="14825" y="6564"/>
                  <a:pt x="14853" y="6615"/>
                  <a:pt x="14883" y="6615"/>
                </a:cubicBezTo>
                <a:cubicBezTo>
                  <a:pt x="14912" y="6614"/>
                  <a:pt x="14932" y="6563"/>
                  <a:pt x="14926" y="6500"/>
                </a:cubicBezTo>
                <a:cubicBezTo>
                  <a:pt x="14921" y="6437"/>
                  <a:pt x="14892" y="6386"/>
                  <a:pt x="14863" y="6387"/>
                </a:cubicBezTo>
                <a:close/>
                <a:moveTo>
                  <a:pt x="15175" y="6387"/>
                </a:moveTo>
                <a:cubicBezTo>
                  <a:pt x="15146" y="6387"/>
                  <a:pt x="15127" y="6439"/>
                  <a:pt x="15133" y="6502"/>
                </a:cubicBezTo>
                <a:cubicBezTo>
                  <a:pt x="15139" y="6565"/>
                  <a:pt x="15167" y="6615"/>
                  <a:pt x="15196" y="6615"/>
                </a:cubicBezTo>
                <a:cubicBezTo>
                  <a:pt x="15226" y="6614"/>
                  <a:pt x="15245" y="6563"/>
                  <a:pt x="15239" y="6500"/>
                </a:cubicBezTo>
                <a:cubicBezTo>
                  <a:pt x="15233" y="6437"/>
                  <a:pt x="15204" y="6386"/>
                  <a:pt x="15175" y="6387"/>
                </a:cubicBezTo>
                <a:close/>
                <a:moveTo>
                  <a:pt x="15331" y="6387"/>
                </a:moveTo>
                <a:cubicBezTo>
                  <a:pt x="15302" y="6387"/>
                  <a:pt x="15283" y="6439"/>
                  <a:pt x="15289" y="6502"/>
                </a:cubicBezTo>
                <a:cubicBezTo>
                  <a:pt x="15295" y="6565"/>
                  <a:pt x="15324" y="6615"/>
                  <a:pt x="15353" y="6615"/>
                </a:cubicBezTo>
                <a:cubicBezTo>
                  <a:pt x="15383" y="6614"/>
                  <a:pt x="15402" y="6563"/>
                  <a:pt x="15395" y="6500"/>
                </a:cubicBezTo>
                <a:cubicBezTo>
                  <a:pt x="15389" y="6437"/>
                  <a:pt x="15361" y="6386"/>
                  <a:pt x="15331" y="6387"/>
                </a:cubicBezTo>
                <a:close/>
                <a:moveTo>
                  <a:pt x="15468" y="6387"/>
                </a:moveTo>
                <a:cubicBezTo>
                  <a:pt x="15439" y="6387"/>
                  <a:pt x="15420" y="6439"/>
                  <a:pt x="15426" y="6502"/>
                </a:cubicBezTo>
                <a:cubicBezTo>
                  <a:pt x="15432" y="6565"/>
                  <a:pt x="15461" y="6615"/>
                  <a:pt x="15490" y="6615"/>
                </a:cubicBezTo>
                <a:cubicBezTo>
                  <a:pt x="15520" y="6614"/>
                  <a:pt x="15539" y="6563"/>
                  <a:pt x="15532" y="6500"/>
                </a:cubicBezTo>
                <a:cubicBezTo>
                  <a:pt x="15526" y="6437"/>
                  <a:pt x="15498" y="6386"/>
                  <a:pt x="15468" y="6387"/>
                </a:cubicBezTo>
                <a:close/>
                <a:moveTo>
                  <a:pt x="15643" y="6387"/>
                </a:moveTo>
                <a:cubicBezTo>
                  <a:pt x="15614" y="6387"/>
                  <a:pt x="15596" y="6439"/>
                  <a:pt x="15602" y="6502"/>
                </a:cubicBezTo>
                <a:cubicBezTo>
                  <a:pt x="15608" y="6565"/>
                  <a:pt x="15637" y="6615"/>
                  <a:pt x="15667" y="6615"/>
                </a:cubicBezTo>
                <a:cubicBezTo>
                  <a:pt x="15696" y="6614"/>
                  <a:pt x="15715" y="6563"/>
                  <a:pt x="15708" y="6500"/>
                </a:cubicBezTo>
                <a:cubicBezTo>
                  <a:pt x="15702" y="6437"/>
                  <a:pt x="15673" y="6386"/>
                  <a:pt x="15643" y="6387"/>
                </a:cubicBezTo>
                <a:close/>
                <a:moveTo>
                  <a:pt x="8032" y="6437"/>
                </a:moveTo>
                <a:cubicBezTo>
                  <a:pt x="8003" y="6438"/>
                  <a:pt x="7978" y="6489"/>
                  <a:pt x="7976" y="6552"/>
                </a:cubicBezTo>
                <a:cubicBezTo>
                  <a:pt x="7975" y="6614"/>
                  <a:pt x="7997" y="6664"/>
                  <a:pt x="8027" y="6664"/>
                </a:cubicBezTo>
                <a:cubicBezTo>
                  <a:pt x="8056" y="6663"/>
                  <a:pt x="8081" y="6611"/>
                  <a:pt x="8082" y="6549"/>
                </a:cubicBezTo>
                <a:cubicBezTo>
                  <a:pt x="8084" y="6486"/>
                  <a:pt x="8062" y="6437"/>
                  <a:pt x="8032" y="6437"/>
                </a:cubicBezTo>
                <a:close/>
                <a:moveTo>
                  <a:pt x="8188" y="6437"/>
                </a:moveTo>
                <a:cubicBezTo>
                  <a:pt x="8159" y="6438"/>
                  <a:pt x="8134" y="6489"/>
                  <a:pt x="8133" y="6552"/>
                </a:cubicBezTo>
                <a:cubicBezTo>
                  <a:pt x="8131" y="6614"/>
                  <a:pt x="8154" y="6664"/>
                  <a:pt x="8183" y="6664"/>
                </a:cubicBezTo>
                <a:cubicBezTo>
                  <a:pt x="8213" y="6663"/>
                  <a:pt x="8238" y="6611"/>
                  <a:pt x="8239" y="6549"/>
                </a:cubicBezTo>
                <a:cubicBezTo>
                  <a:pt x="8240" y="6486"/>
                  <a:pt x="8217" y="6437"/>
                  <a:pt x="8188" y="6437"/>
                </a:cubicBezTo>
                <a:close/>
                <a:moveTo>
                  <a:pt x="8345" y="6437"/>
                </a:moveTo>
                <a:cubicBezTo>
                  <a:pt x="8315" y="6438"/>
                  <a:pt x="8290" y="6489"/>
                  <a:pt x="8289" y="6552"/>
                </a:cubicBezTo>
                <a:cubicBezTo>
                  <a:pt x="8288" y="6614"/>
                  <a:pt x="8311" y="6664"/>
                  <a:pt x="8340" y="6664"/>
                </a:cubicBezTo>
                <a:cubicBezTo>
                  <a:pt x="8370" y="6663"/>
                  <a:pt x="8394" y="6611"/>
                  <a:pt x="8395" y="6549"/>
                </a:cubicBezTo>
                <a:cubicBezTo>
                  <a:pt x="8396" y="6486"/>
                  <a:pt x="8374" y="6437"/>
                  <a:pt x="8345" y="6437"/>
                </a:cubicBezTo>
                <a:close/>
                <a:moveTo>
                  <a:pt x="10023" y="6437"/>
                </a:moveTo>
                <a:cubicBezTo>
                  <a:pt x="9994" y="6438"/>
                  <a:pt x="9970" y="6488"/>
                  <a:pt x="9970" y="6550"/>
                </a:cubicBezTo>
                <a:cubicBezTo>
                  <a:pt x="9971" y="6613"/>
                  <a:pt x="9995" y="6664"/>
                  <a:pt x="10025" y="6664"/>
                </a:cubicBezTo>
                <a:cubicBezTo>
                  <a:pt x="10054" y="6663"/>
                  <a:pt x="10077" y="6611"/>
                  <a:pt x="10077" y="6549"/>
                </a:cubicBezTo>
                <a:cubicBezTo>
                  <a:pt x="10076" y="6486"/>
                  <a:pt x="10052" y="6437"/>
                  <a:pt x="10023" y="6437"/>
                </a:cubicBezTo>
                <a:close/>
                <a:moveTo>
                  <a:pt x="10315" y="6437"/>
                </a:moveTo>
                <a:cubicBezTo>
                  <a:pt x="10286" y="6438"/>
                  <a:pt x="10263" y="6488"/>
                  <a:pt x="10264" y="6550"/>
                </a:cubicBezTo>
                <a:cubicBezTo>
                  <a:pt x="10264" y="6613"/>
                  <a:pt x="10289" y="6664"/>
                  <a:pt x="10319" y="6664"/>
                </a:cubicBezTo>
                <a:cubicBezTo>
                  <a:pt x="10348" y="6663"/>
                  <a:pt x="10371" y="6611"/>
                  <a:pt x="10370" y="6549"/>
                </a:cubicBezTo>
                <a:cubicBezTo>
                  <a:pt x="10369" y="6486"/>
                  <a:pt x="10345" y="6437"/>
                  <a:pt x="10315" y="6437"/>
                </a:cubicBezTo>
                <a:close/>
                <a:moveTo>
                  <a:pt x="10471" y="6437"/>
                </a:moveTo>
                <a:cubicBezTo>
                  <a:pt x="10442" y="6438"/>
                  <a:pt x="10419" y="6488"/>
                  <a:pt x="10420" y="6550"/>
                </a:cubicBezTo>
                <a:cubicBezTo>
                  <a:pt x="10421" y="6613"/>
                  <a:pt x="10446" y="6664"/>
                  <a:pt x="10475" y="6664"/>
                </a:cubicBezTo>
                <a:cubicBezTo>
                  <a:pt x="10504" y="6663"/>
                  <a:pt x="10527" y="6611"/>
                  <a:pt x="10526" y="6549"/>
                </a:cubicBezTo>
                <a:cubicBezTo>
                  <a:pt x="10525" y="6486"/>
                  <a:pt x="10501" y="6437"/>
                  <a:pt x="10471" y="6437"/>
                </a:cubicBezTo>
                <a:close/>
                <a:moveTo>
                  <a:pt x="10628" y="6437"/>
                </a:moveTo>
                <a:cubicBezTo>
                  <a:pt x="10598" y="6438"/>
                  <a:pt x="10575" y="6488"/>
                  <a:pt x="10576" y="6550"/>
                </a:cubicBezTo>
                <a:cubicBezTo>
                  <a:pt x="10577" y="6613"/>
                  <a:pt x="10602" y="6664"/>
                  <a:pt x="10631" y="6664"/>
                </a:cubicBezTo>
                <a:cubicBezTo>
                  <a:pt x="10661" y="6663"/>
                  <a:pt x="10684" y="6611"/>
                  <a:pt x="10683" y="6549"/>
                </a:cubicBezTo>
                <a:cubicBezTo>
                  <a:pt x="10681" y="6486"/>
                  <a:pt x="10657" y="6437"/>
                  <a:pt x="10628" y="6437"/>
                </a:cubicBezTo>
                <a:close/>
                <a:moveTo>
                  <a:pt x="10783" y="6437"/>
                </a:moveTo>
                <a:cubicBezTo>
                  <a:pt x="10754" y="6438"/>
                  <a:pt x="10732" y="6488"/>
                  <a:pt x="10733" y="6550"/>
                </a:cubicBezTo>
                <a:cubicBezTo>
                  <a:pt x="10734" y="6613"/>
                  <a:pt x="10759" y="6664"/>
                  <a:pt x="10788" y="6664"/>
                </a:cubicBezTo>
                <a:cubicBezTo>
                  <a:pt x="10818" y="6663"/>
                  <a:pt x="10840" y="6611"/>
                  <a:pt x="10839" y="6549"/>
                </a:cubicBezTo>
                <a:cubicBezTo>
                  <a:pt x="10838" y="6486"/>
                  <a:pt x="10813" y="6437"/>
                  <a:pt x="10783" y="6437"/>
                </a:cubicBezTo>
                <a:close/>
                <a:moveTo>
                  <a:pt x="10940" y="6437"/>
                </a:moveTo>
                <a:cubicBezTo>
                  <a:pt x="10910" y="6438"/>
                  <a:pt x="10888" y="6489"/>
                  <a:pt x="10889" y="6552"/>
                </a:cubicBezTo>
                <a:cubicBezTo>
                  <a:pt x="10891" y="6615"/>
                  <a:pt x="10916" y="6664"/>
                  <a:pt x="10945" y="6664"/>
                </a:cubicBezTo>
                <a:cubicBezTo>
                  <a:pt x="10975" y="6663"/>
                  <a:pt x="10997" y="6612"/>
                  <a:pt x="10995" y="6549"/>
                </a:cubicBezTo>
                <a:cubicBezTo>
                  <a:pt x="10994" y="6486"/>
                  <a:pt x="10969" y="6437"/>
                  <a:pt x="10940" y="6437"/>
                </a:cubicBezTo>
                <a:close/>
                <a:moveTo>
                  <a:pt x="11525" y="6437"/>
                </a:moveTo>
                <a:cubicBezTo>
                  <a:pt x="11496" y="6438"/>
                  <a:pt x="11474" y="6489"/>
                  <a:pt x="11476" y="6552"/>
                </a:cubicBezTo>
                <a:cubicBezTo>
                  <a:pt x="11478" y="6614"/>
                  <a:pt x="11503" y="6664"/>
                  <a:pt x="11532" y="6664"/>
                </a:cubicBezTo>
                <a:cubicBezTo>
                  <a:pt x="11562" y="6663"/>
                  <a:pt x="11584" y="6613"/>
                  <a:pt x="11582" y="6550"/>
                </a:cubicBezTo>
                <a:cubicBezTo>
                  <a:pt x="11580" y="6488"/>
                  <a:pt x="11554" y="6437"/>
                  <a:pt x="11525" y="6437"/>
                </a:cubicBezTo>
                <a:close/>
                <a:moveTo>
                  <a:pt x="11682" y="6437"/>
                </a:moveTo>
                <a:cubicBezTo>
                  <a:pt x="11652" y="6438"/>
                  <a:pt x="11630" y="6489"/>
                  <a:pt x="11632" y="6552"/>
                </a:cubicBezTo>
                <a:cubicBezTo>
                  <a:pt x="11634" y="6614"/>
                  <a:pt x="11660" y="6664"/>
                  <a:pt x="11689" y="6664"/>
                </a:cubicBezTo>
                <a:cubicBezTo>
                  <a:pt x="11719" y="6663"/>
                  <a:pt x="11741" y="6613"/>
                  <a:pt x="11738" y="6550"/>
                </a:cubicBezTo>
                <a:cubicBezTo>
                  <a:pt x="11736" y="6488"/>
                  <a:pt x="11711" y="6437"/>
                  <a:pt x="11682" y="6437"/>
                </a:cubicBezTo>
                <a:close/>
                <a:moveTo>
                  <a:pt x="9398" y="6487"/>
                </a:moveTo>
                <a:cubicBezTo>
                  <a:pt x="9368" y="6488"/>
                  <a:pt x="9345" y="6538"/>
                  <a:pt x="9345" y="6601"/>
                </a:cubicBezTo>
                <a:cubicBezTo>
                  <a:pt x="9344" y="6663"/>
                  <a:pt x="9368" y="6714"/>
                  <a:pt x="9398" y="6714"/>
                </a:cubicBezTo>
                <a:cubicBezTo>
                  <a:pt x="9427" y="6713"/>
                  <a:pt x="9451" y="6662"/>
                  <a:pt x="9451" y="6599"/>
                </a:cubicBezTo>
                <a:cubicBezTo>
                  <a:pt x="9451" y="6537"/>
                  <a:pt x="9427" y="6487"/>
                  <a:pt x="9398" y="6487"/>
                </a:cubicBezTo>
                <a:close/>
                <a:moveTo>
                  <a:pt x="600" y="6588"/>
                </a:moveTo>
                <a:cubicBezTo>
                  <a:pt x="571" y="6589"/>
                  <a:pt x="539" y="6639"/>
                  <a:pt x="530" y="6701"/>
                </a:cubicBezTo>
                <a:cubicBezTo>
                  <a:pt x="521" y="6763"/>
                  <a:pt x="537" y="6813"/>
                  <a:pt x="567" y="6813"/>
                </a:cubicBezTo>
                <a:cubicBezTo>
                  <a:pt x="596" y="6812"/>
                  <a:pt x="627" y="6762"/>
                  <a:pt x="636" y="6700"/>
                </a:cubicBezTo>
                <a:cubicBezTo>
                  <a:pt x="645" y="6638"/>
                  <a:pt x="630" y="6588"/>
                  <a:pt x="600" y="6588"/>
                </a:cubicBezTo>
                <a:close/>
                <a:moveTo>
                  <a:pt x="756" y="6588"/>
                </a:moveTo>
                <a:cubicBezTo>
                  <a:pt x="727" y="6589"/>
                  <a:pt x="695" y="6639"/>
                  <a:pt x="686" y="6701"/>
                </a:cubicBezTo>
                <a:cubicBezTo>
                  <a:pt x="677" y="6763"/>
                  <a:pt x="694" y="6812"/>
                  <a:pt x="723" y="6811"/>
                </a:cubicBezTo>
                <a:cubicBezTo>
                  <a:pt x="752" y="6811"/>
                  <a:pt x="784" y="6762"/>
                  <a:pt x="793" y="6700"/>
                </a:cubicBezTo>
                <a:cubicBezTo>
                  <a:pt x="802" y="6638"/>
                  <a:pt x="785" y="6588"/>
                  <a:pt x="756" y="6588"/>
                </a:cubicBezTo>
                <a:close/>
                <a:moveTo>
                  <a:pt x="912" y="6588"/>
                </a:moveTo>
                <a:cubicBezTo>
                  <a:pt x="882" y="6589"/>
                  <a:pt x="852" y="6639"/>
                  <a:pt x="843" y="6701"/>
                </a:cubicBezTo>
                <a:cubicBezTo>
                  <a:pt x="834" y="6763"/>
                  <a:pt x="851" y="6813"/>
                  <a:pt x="880" y="6813"/>
                </a:cubicBezTo>
                <a:cubicBezTo>
                  <a:pt x="909" y="6812"/>
                  <a:pt x="940" y="6762"/>
                  <a:pt x="949" y="6700"/>
                </a:cubicBezTo>
                <a:cubicBezTo>
                  <a:pt x="958" y="6638"/>
                  <a:pt x="941" y="6588"/>
                  <a:pt x="912" y="6588"/>
                </a:cubicBezTo>
                <a:close/>
                <a:moveTo>
                  <a:pt x="1068" y="6588"/>
                </a:moveTo>
                <a:cubicBezTo>
                  <a:pt x="1039" y="6589"/>
                  <a:pt x="1008" y="6639"/>
                  <a:pt x="999" y="6701"/>
                </a:cubicBezTo>
                <a:cubicBezTo>
                  <a:pt x="990" y="6763"/>
                  <a:pt x="1007" y="6813"/>
                  <a:pt x="1036" y="6813"/>
                </a:cubicBezTo>
                <a:cubicBezTo>
                  <a:pt x="1066" y="6812"/>
                  <a:pt x="1097" y="6762"/>
                  <a:pt x="1105" y="6700"/>
                </a:cubicBezTo>
                <a:cubicBezTo>
                  <a:pt x="1114" y="6638"/>
                  <a:pt x="1098" y="6588"/>
                  <a:pt x="1068" y="6588"/>
                </a:cubicBezTo>
                <a:close/>
                <a:moveTo>
                  <a:pt x="1224" y="6588"/>
                </a:moveTo>
                <a:cubicBezTo>
                  <a:pt x="1195" y="6589"/>
                  <a:pt x="1164" y="6639"/>
                  <a:pt x="1156" y="6701"/>
                </a:cubicBezTo>
                <a:cubicBezTo>
                  <a:pt x="1147" y="6763"/>
                  <a:pt x="1163" y="6813"/>
                  <a:pt x="1193" y="6813"/>
                </a:cubicBezTo>
                <a:cubicBezTo>
                  <a:pt x="1222" y="6812"/>
                  <a:pt x="1253" y="6762"/>
                  <a:pt x="1262" y="6700"/>
                </a:cubicBezTo>
                <a:cubicBezTo>
                  <a:pt x="1270" y="6638"/>
                  <a:pt x="1253" y="6588"/>
                  <a:pt x="1224" y="6588"/>
                </a:cubicBezTo>
                <a:close/>
                <a:moveTo>
                  <a:pt x="1361" y="6588"/>
                </a:moveTo>
                <a:cubicBezTo>
                  <a:pt x="1332" y="6589"/>
                  <a:pt x="1301" y="6639"/>
                  <a:pt x="1292" y="6701"/>
                </a:cubicBezTo>
                <a:cubicBezTo>
                  <a:pt x="1284" y="6763"/>
                  <a:pt x="1301" y="6813"/>
                  <a:pt x="1330" y="6813"/>
                </a:cubicBezTo>
                <a:cubicBezTo>
                  <a:pt x="1360" y="6812"/>
                  <a:pt x="1390" y="6762"/>
                  <a:pt x="1399" y="6700"/>
                </a:cubicBezTo>
                <a:cubicBezTo>
                  <a:pt x="1407" y="6638"/>
                  <a:pt x="1390" y="6588"/>
                  <a:pt x="1361" y="6588"/>
                </a:cubicBezTo>
                <a:close/>
                <a:moveTo>
                  <a:pt x="1517" y="6588"/>
                </a:moveTo>
                <a:cubicBezTo>
                  <a:pt x="1487" y="6589"/>
                  <a:pt x="1457" y="6639"/>
                  <a:pt x="1448" y="6701"/>
                </a:cubicBezTo>
                <a:cubicBezTo>
                  <a:pt x="1440" y="6763"/>
                  <a:pt x="1457" y="6813"/>
                  <a:pt x="1487" y="6813"/>
                </a:cubicBezTo>
                <a:cubicBezTo>
                  <a:pt x="1516" y="6812"/>
                  <a:pt x="1547" y="6762"/>
                  <a:pt x="1555" y="6700"/>
                </a:cubicBezTo>
                <a:cubicBezTo>
                  <a:pt x="1563" y="6638"/>
                  <a:pt x="1546" y="6588"/>
                  <a:pt x="1517" y="6588"/>
                </a:cubicBezTo>
                <a:close/>
                <a:moveTo>
                  <a:pt x="1672" y="6588"/>
                </a:moveTo>
                <a:cubicBezTo>
                  <a:pt x="1643" y="6589"/>
                  <a:pt x="1613" y="6639"/>
                  <a:pt x="1605" y="6701"/>
                </a:cubicBezTo>
                <a:cubicBezTo>
                  <a:pt x="1596" y="6763"/>
                  <a:pt x="1614" y="6813"/>
                  <a:pt x="1643" y="6813"/>
                </a:cubicBezTo>
                <a:cubicBezTo>
                  <a:pt x="1673" y="6812"/>
                  <a:pt x="1703" y="6762"/>
                  <a:pt x="1712" y="6700"/>
                </a:cubicBezTo>
                <a:cubicBezTo>
                  <a:pt x="1720" y="6638"/>
                  <a:pt x="1702" y="6588"/>
                  <a:pt x="1672" y="6588"/>
                </a:cubicBezTo>
                <a:close/>
                <a:moveTo>
                  <a:pt x="1829" y="6588"/>
                </a:moveTo>
                <a:cubicBezTo>
                  <a:pt x="1799" y="6589"/>
                  <a:pt x="1769" y="6639"/>
                  <a:pt x="1761" y="6701"/>
                </a:cubicBezTo>
                <a:cubicBezTo>
                  <a:pt x="1753" y="6763"/>
                  <a:pt x="1771" y="6813"/>
                  <a:pt x="1800" y="6813"/>
                </a:cubicBezTo>
                <a:cubicBezTo>
                  <a:pt x="1830" y="6812"/>
                  <a:pt x="1859" y="6762"/>
                  <a:pt x="1867" y="6700"/>
                </a:cubicBezTo>
                <a:cubicBezTo>
                  <a:pt x="1875" y="6638"/>
                  <a:pt x="1858" y="6588"/>
                  <a:pt x="1829" y="6588"/>
                </a:cubicBezTo>
                <a:close/>
                <a:moveTo>
                  <a:pt x="1985" y="6588"/>
                </a:moveTo>
                <a:cubicBezTo>
                  <a:pt x="1955" y="6589"/>
                  <a:pt x="1925" y="6639"/>
                  <a:pt x="1917" y="6701"/>
                </a:cubicBezTo>
                <a:cubicBezTo>
                  <a:pt x="1910" y="6763"/>
                  <a:pt x="1927" y="6813"/>
                  <a:pt x="1957" y="6813"/>
                </a:cubicBezTo>
                <a:cubicBezTo>
                  <a:pt x="1986" y="6812"/>
                  <a:pt x="2016" y="6762"/>
                  <a:pt x="2024" y="6700"/>
                </a:cubicBezTo>
                <a:cubicBezTo>
                  <a:pt x="2031" y="6638"/>
                  <a:pt x="2014" y="6588"/>
                  <a:pt x="1985" y="6588"/>
                </a:cubicBezTo>
                <a:close/>
                <a:moveTo>
                  <a:pt x="2141" y="6588"/>
                </a:moveTo>
                <a:cubicBezTo>
                  <a:pt x="2112" y="6589"/>
                  <a:pt x="2082" y="6639"/>
                  <a:pt x="2074" y="6701"/>
                </a:cubicBezTo>
                <a:cubicBezTo>
                  <a:pt x="2066" y="6763"/>
                  <a:pt x="2083" y="6813"/>
                  <a:pt x="2113" y="6813"/>
                </a:cubicBezTo>
                <a:cubicBezTo>
                  <a:pt x="2142" y="6812"/>
                  <a:pt x="2173" y="6762"/>
                  <a:pt x="2180" y="6700"/>
                </a:cubicBezTo>
                <a:cubicBezTo>
                  <a:pt x="2188" y="6638"/>
                  <a:pt x="2170" y="6588"/>
                  <a:pt x="2141" y="6588"/>
                </a:cubicBezTo>
                <a:close/>
                <a:moveTo>
                  <a:pt x="2277" y="6588"/>
                </a:moveTo>
                <a:cubicBezTo>
                  <a:pt x="2248" y="6589"/>
                  <a:pt x="2218" y="6639"/>
                  <a:pt x="2211" y="6701"/>
                </a:cubicBezTo>
                <a:cubicBezTo>
                  <a:pt x="2203" y="6763"/>
                  <a:pt x="2221" y="6813"/>
                  <a:pt x="2250" y="6813"/>
                </a:cubicBezTo>
                <a:cubicBezTo>
                  <a:pt x="2280" y="6812"/>
                  <a:pt x="2310" y="6762"/>
                  <a:pt x="2317" y="6700"/>
                </a:cubicBezTo>
                <a:cubicBezTo>
                  <a:pt x="2324" y="6638"/>
                  <a:pt x="2307" y="6588"/>
                  <a:pt x="2277" y="6588"/>
                </a:cubicBezTo>
                <a:close/>
                <a:moveTo>
                  <a:pt x="2433" y="6588"/>
                </a:moveTo>
                <a:cubicBezTo>
                  <a:pt x="2404" y="6589"/>
                  <a:pt x="2374" y="6639"/>
                  <a:pt x="2367" y="6701"/>
                </a:cubicBezTo>
                <a:cubicBezTo>
                  <a:pt x="2360" y="6763"/>
                  <a:pt x="2377" y="6813"/>
                  <a:pt x="2407" y="6813"/>
                </a:cubicBezTo>
                <a:cubicBezTo>
                  <a:pt x="2436" y="6812"/>
                  <a:pt x="2466" y="6762"/>
                  <a:pt x="2473" y="6700"/>
                </a:cubicBezTo>
                <a:cubicBezTo>
                  <a:pt x="2481" y="6638"/>
                  <a:pt x="2462" y="6588"/>
                  <a:pt x="2433" y="6588"/>
                </a:cubicBezTo>
                <a:close/>
                <a:moveTo>
                  <a:pt x="2589" y="6588"/>
                </a:moveTo>
                <a:cubicBezTo>
                  <a:pt x="2560" y="6589"/>
                  <a:pt x="2531" y="6639"/>
                  <a:pt x="2523" y="6701"/>
                </a:cubicBezTo>
                <a:cubicBezTo>
                  <a:pt x="2516" y="6763"/>
                  <a:pt x="2534" y="6813"/>
                  <a:pt x="2563" y="6813"/>
                </a:cubicBezTo>
                <a:cubicBezTo>
                  <a:pt x="2593" y="6812"/>
                  <a:pt x="2623" y="6762"/>
                  <a:pt x="2630" y="6700"/>
                </a:cubicBezTo>
                <a:cubicBezTo>
                  <a:pt x="2637" y="6638"/>
                  <a:pt x="2619" y="6588"/>
                  <a:pt x="2589" y="6588"/>
                </a:cubicBezTo>
                <a:close/>
                <a:moveTo>
                  <a:pt x="2745" y="6588"/>
                </a:moveTo>
                <a:cubicBezTo>
                  <a:pt x="2716" y="6589"/>
                  <a:pt x="2686" y="6639"/>
                  <a:pt x="2679" y="6701"/>
                </a:cubicBezTo>
                <a:cubicBezTo>
                  <a:pt x="2672" y="6763"/>
                  <a:pt x="2691" y="6813"/>
                  <a:pt x="2720" y="6813"/>
                </a:cubicBezTo>
                <a:cubicBezTo>
                  <a:pt x="2750" y="6812"/>
                  <a:pt x="2779" y="6762"/>
                  <a:pt x="2786" y="6700"/>
                </a:cubicBezTo>
                <a:cubicBezTo>
                  <a:pt x="2793" y="6638"/>
                  <a:pt x="2775" y="6588"/>
                  <a:pt x="2745" y="6588"/>
                </a:cubicBezTo>
                <a:close/>
                <a:moveTo>
                  <a:pt x="2882" y="6588"/>
                </a:moveTo>
                <a:cubicBezTo>
                  <a:pt x="2853" y="6589"/>
                  <a:pt x="2823" y="6639"/>
                  <a:pt x="2816" y="6701"/>
                </a:cubicBezTo>
                <a:cubicBezTo>
                  <a:pt x="2809" y="6763"/>
                  <a:pt x="2828" y="6813"/>
                  <a:pt x="2857" y="6813"/>
                </a:cubicBezTo>
                <a:cubicBezTo>
                  <a:pt x="2887" y="6812"/>
                  <a:pt x="2916" y="6762"/>
                  <a:pt x="2923" y="6700"/>
                </a:cubicBezTo>
                <a:cubicBezTo>
                  <a:pt x="2930" y="6638"/>
                  <a:pt x="2911" y="6588"/>
                  <a:pt x="2882" y="6588"/>
                </a:cubicBezTo>
                <a:close/>
                <a:moveTo>
                  <a:pt x="3038" y="6588"/>
                </a:moveTo>
                <a:cubicBezTo>
                  <a:pt x="3009" y="6589"/>
                  <a:pt x="2979" y="6639"/>
                  <a:pt x="2973" y="6701"/>
                </a:cubicBezTo>
                <a:cubicBezTo>
                  <a:pt x="2966" y="6763"/>
                  <a:pt x="2985" y="6813"/>
                  <a:pt x="3014" y="6813"/>
                </a:cubicBezTo>
                <a:cubicBezTo>
                  <a:pt x="3044" y="6812"/>
                  <a:pt x="3073" y="6762"/>
                  <a:pt x="3079" y="6700"/>
                </a:cubicBezTo>
                <a:cubicBezTo>
                  <a:pt x="3086" y="6638"/>
                  <a:pt x="3067" y="6588"/>
                  <a:pt x="3038" y="6588"/>
                </a:cubicBezTo>
                <a:close/>
                <a:moveTo>
                  <a:pt x="3194" y="6588"/>
                </a:moveTo>
                <a:cubicBezTo>
                  <a:pt x="3165" y="6589"/>
                  <a:pt x="3135" y="6639"/>
                  <a:pt x="3129" y="6701"/>
                </a:cubicBezTo>
                <a:cubicBezTo>
                  <a:pt x="3122" y="6763"/>
                  <a:pt x="3141" y="6813"/>
                  <a:pt x="3170" y="6813"/>
                </a:cubicBezTo>
                <a:cubicBezTo>
                  <a:pt x="3200" y="6812"/>
                  <a:pt x="3229" y="6762"/>
                  <a:pt x="3235" y="6700"/>
                </a:cubicBezTo>
                <a:cubicBezTo>
                  <a:pt x="3242" y="6638"/>
                  <a:pt x="3224" y="6588"/>
                  <a:pt x="3194" y="6588"/>
                </a:cubicBezTo>
                <a:close/>
                <a:moveTo>
                  <a:pt x="3331" y="6588"/>
                </a:moveTo>
                <a:cubicBezTo>
                  <a:pt x="3301" y="6589"/>
                  <a:pt x="3272" y="6639"/>
                  <a:pt x="3266" y="6701"/>
                </a:cubicBezTo>
                <a:cubicBezTo>
                  <a:pt x="3259" y="6763"/>
                  <a:pt x="3278" y="6813"/>
                  <a:pt x="3307" y="6813"/>
                </a:cubicBezTo>
                <a:cubicBezTo>
                  <a:pt x="3337" y="6812"/>
                  <a:pt x="3366" y="6762"/>
                  <a:pt x="3372" y="6700"/>
                </a:cubicBezTo>
                <a:cubicBezTo>
                  <a:pt x="3378" y="6638"/>
                  <a:pt x="3360" y="6588"/>
                  <a:pt x="3331" y="6588"/>
                </a:cubicBezTo>
                <a:close/>
                <a:moveTo>
                  <a:pt x="16893" y="6638"/>
                </a:moveTo>
                <a:cubicBezTo>
                  <a:pt x="16864" y="6639"/>
                  <a:pt x="16846" y="6690"/>
                  <a:pt x="16854" y="6753"/>
                </a:cubicBezTo>
                <a:cubicBezTo>
                  <a:pt x="16861" y="6816"/>
                  <a:pt x="16891" y="6867"/>
                  <a:pt x="16921" y="6866"/>
                </a:cubicBezTo>
                <a:cubicBezTo>
                  <a:pt x="16951" y="6866"/>
                  <a:pt x="16968" y="6815"/>
                  <a:pt x="16961" y="6752"/>
                </a:cubicBezTo>
                <a:cubicBezTo>
                  <a:pt x="16953" y="6688"/>
                  <a:pt x="16923" y="6638"/>
                  <a:pt x="16893" y="6638"/>
                </a:cubicBezTo>
                <a:close/>
                <a:moveTo>
                  <a:pt x="17030" y="6638"/>
                </a:moveTo>
                <a:cubicBezTo>
                  <a:pt x="17001" y="6639"/>
                  <a:pt x="16983" y="6690"/>
                  <a:pt x="16991" y="6753"/>
                </a:cubicBezTo>
                <a:cubicBezTo>
                  <a:pt x="16998" y="6816"/>
                  <a:pt x="17028" y="6867"/>
                  <a:pt x="17058" y="6866"/>
                </a:cubicBezTo>
                <a:cubicBezTo>
                  <a:pt x="17087" y="6866"/>
                  <a:pt x="17105" y="6815"/>
                  <a:pt x="17098" y="6752"/>
                </a:cubicBezTo>
                <a:cubicBezTo>
                  <a:pt x="17090" y="6689"/>
                  <a:pt x="17060" y="6638"/>
                  <a:pt x="17030" y="6638"/>
                </a:cubicBezTo>
                <a:close/>
                <a:moveTo>
                  <a:pt x="17343" y="6638"/>
                </a:moveTo>
                <a:cubicBezTo>
                  <a:pt x="17313" y="6639"/>
                  <a:pt x="17295" y="6690"/>
                  <a:pt x="17303" y="6753"/>
                </a:cubicBezTo>
                <a:cubicBezTo>
                  <a:pt x="17311" y="6816"/>
                  <a:pt x="17342" y="6867"/>
                  <a:pt x="17371" y="6866"/>
                </a:cubicBezTo>
                <a:cubicBezTo>
                  <a:pt x="17401" y="6866"/>
                  <a:pt x="17418" y="6815"/>
                  <a:pt x="17410" y="6752"/>
                </a:cubicBezTo>
                <a:cubicBezTo>
                  <a:pt x="17402" y="6688"/>
                  <a:pt x="17372" y="6638"/>
                  <a:pt x="17343" y="6638"/>
                </a:cubicBezTo>
                <a:close/>
                <a:moveTo>
                  <a:pt x="17518" y="6638"/>
                </a:moveTo>
                <a:cubicBezTo>
                  <a:pt x="17489" y="6639"/>
                  <a:pt x="17471" y="6690"/>
                  <a:pt x="17479" y="6753"/>
                </a:cubicBezTo>
                <a:cubicBezTo>
                  <a:pt x="17488" y="6816"/>
                  <a:pt x="17518" y="6867"/>
                  <a:pt x="17548" y="6866"/>
                </a:cubicBezTo>
                <a:cubicBezTo>
                  <a:pt x="17577" y="6866"/>
                  <a:pt x="17595" y="6815"/>
                  <a:pt x="17587" y="6752"/>
                </a:cubicBezTo>
                <a:cubicBezTo>
                  <a:pt x="17579" y="6688"/>
                  <a:pt x="17548" y="6638"/>
                  <a:pt x="17518" y="6638"/>
                </a:cubicBezTo>
                <a:close/>
                <a:moveTo>
                  <a:pt x="17655" y="6638"/>
                </a:moveTo>
                <a:cubicBezTo>
                  <a:pt x="17625" y="6639"/>
                  <a:pt x="17608" y="6690"/>
                  <a:pt x="17616" y="6753"/>
                </a:cubicBezTo>
                <a:cubicBezTo>
                  <a:pt x="17625" y="6816"/>
                  <a:pt x="17656" y="6867"/>
                  <a:pt x="17685" y="6866"/>
                </a:cubicBezTo>
                <a:cubicBezTo>
                  <a:pt x="17715" y="6866"/>
                  <a:pt x="17732" y="6815"/>
                  <a:pt x="17723" y="6752"/>
                </a:cubicBezTo>
                <a:cubicBezTo>
                  <a:pt x="17715" y="6688"/>
                  <a:pt x="17684" y="6638"/>
                  <a:pt x="17655" y="6638"/>
                </a:cubicBezTo>
                <a:close/>
                <a:moveTo>
                  <a:pt x="13516" y="6689"/>
                </a:moveTo>
                <a:cubicBezTo>
                  <a:pt x="13487" y="6689"/>
                  <a:pt x="13466" y="6741"/>
                  <a:pt x="13470" y="6803"/>
                </a:cubicBezTo>
                <a:cubicBezTo>
                  <a:pt x="13474" y="6866"/>
                  <a:pt x="13502" y="6915"/>
                  <a:pt x="13531" y="6915"/>
                </a:cubicBezTo>
                <a:cubicBezTo>
                  <a:pt x="13561" y="6915"/>
                  <a:pt x="13581" y="6865"/>
                  <a:pt x="13577" y="6802"/>
                </a:cubicBezTo>
                <a:cubicBezTo>
                  <a:pt x="13573" y="6739"/>
                  <a:pt x="13546" y="6688"/>
                  <a:pt x="13516" y="6689"/>
                </a:cubicBezTo>
                <a:close/>
                <a:moveTo>
                  <a:pt x="13673" y="6689"/>
                </a:moveTo>
                <a:cubicBezTo>
                  <a:pt x="13643" y="6689"/>
                  <a:pt x="13623" y="6741"/>
                  <a:pt x="13627" y="6803"/>
                </a:cubicBezTo>
                <a:cubicBezTo>
                  <a:pt x="13631" y="6866"/>
                  <a:pt x="13658" y="6915"/>
                  <a:pt x="13688" y="6915"/>
                </a:cubicBezTo>
                <a:cubicBezTo>
                  <a:pt x="13717" y="6915"/>
                  <a:pt x="13738" y="6865"/>
                  <a:pt x="13734" y="6802"/>
                </a:cubicBezTo>
                <a:cubicBezTo>
                  <a:pt x="13729" y="6739"/>
                  <a:pt x="13702" y="6688"/>
                  <a:pt x="13673" y="6689"/>
                </a:cubicBezTo>
                <a:close/>
                <a:moveTo>
                  <a:pt x="13828" y="6689"/>
                </a:moveTo>
                <a:cubicBezTo>
                  <a:pt x="13799" y="6689"/>
                  <a:pt x="13779" y="6741"/>
                  <a:pt x="13783" y="6803"/>
                </a:cubicBezTo>
                <a:cubicBezTo>
                  <a:pt x="13788" y="6866"/>
                  <a:pt x="13815" y="6917"/>
                  <a:pt x="13845" y="6917"/>
                </a:cubicBezTo>
                <a:cubicBezTo>
                  <a:pt x="13874" y="6916"/>
                  <a:pt x="13895" y="6865"/>
                  <a:pt x="13890" y="6802"/>
                </a:cubicBezTo>
                <a:cubicBezTo>
                  <a:pt x="13886" y="6739"/>
                  <a:pt x="13858" y="6688"/>
                  <a:pt x="13828" y="6689"/>
                </a:cubicBezTo>
                <a:close/>
                <a:moveTo>
                  <a:pt x="13985" y="6689"/>
                </a:moveTo>
                <a:cubicBezTo>
                  <a:pt x="13955" y="6689"/>
                  <a:pt x="13935" y="6741"/>
                  <a:pt x="13940" y="6803"/>
                </a:cubicBezTo>
                <a:cubicBezTo>
                  <a:pt x="13944" y="6866"/>
                  <a:pt x="13972" y="6917"/>
                  <a:pt x="14001" y="6917"/>
                </a:cubicBezTo>
                <a:cubicBezTo>
                  <a:pt x="14031" y="6916"/>
                  <a:pt x="14051" y="6865"/>
                  <a:pt x="14046" y="6802"/>
                </a:cubicBezTo>
                <a:cubicBezTo>
                  <a:pt x="14042" y="6739"/>
                  <a:pt x="14014" y="6688"/>
                  <a:pt x="13985" y="6689"/>
                </a:cubicBezTo>
                <a:close/>
                <a:moveTo>
                  <a:pt x="14141" y="6689"/>
                </a:moveTo>
                <a:cubicBezTo>
                  <a:pt x="14112" y="6689"/>
                  <a:pt x="14091" y="6741"/>
                  <a:pt x="14096" y="6803"/>
                </a:cubicBezTo>
                <a:cubicBezTo>
                  <a:pt x="14101" y="6866"/>
                  <a:pt x="14129" y="6917"/>
                  <a:pt x="14158" y="6917"/>
                </a:cubicBezTo>
                <a:cubicBezTo>
                  <a:pt x="14188" y="6916"/>
                  <a:pt x="14208" y="6865"/>
                  <a:pt x="14203" y="6802"/>
                </a:cubicBezTo>
                <a:cubicBezTo>
                  <a:pt x="14198" y="6739"/>
                  <a:pt x="14171" y="6688"/>
                  <a:pt x="14141" y="6689"/>
                </a:cubicBezTo>
                <a:close/>
                <a:moveTo>
                  <a:pt x="14297" y="6689"/>
                </a:moveTo>
                <a:cubicBezTo>
                  <a:pt x="14267" y="6689"/>
                  <a:pt x="14247" y="6740"/>
                  <a:pt x="14252" y="6803"/>
                </a:cubicBezTo>
                <a:cubicBezTo>
                  <a:pt x="14257" y="6866"/>
                  <a:pt x="14285" y="6917"/>
                  <a:pt x="14315" y="6917"/>
                </a:cubicBezTo>
                <a:cubicBezTo>
                  <a:pt x="14344" y="6916"/>
                  <a:pt x="14364" y="6865"/>
                  <a:pt x="14359" y="6802"/>
                </a:cubicBezTo>
                <a:cubicBezTo>
                  <a:pt x="14354" y="6739"/>
                  <a:pt x="14326" y="6688"/>
                  <a:pt x="14297" y="6689"/>
                </a:cubicBezTo>
                <a:close/>
                <a:moveTo>
                  <a:pt x="14434" y="6689"/>
                </a:moveTo>
                <a:cubicBezTo>
                  <a:pt x="14404" y="6689"/>
                  <a:pt x="14384" y="6741"/>
                  <a:pt x="14389" y="6803"/>
                </a:cubicBezTo>
                <a:cubicBezTo>
                  <a:pt x="14394" y="6866"/>
                  <a:pt x="14422" y="6917"/>
                  <a:pt x="14452" y="6917"/>
                </a:cubicBezTo>
                <a:cubicBezTo>
                  <a:pt x="14482" y="6916"/>
                  <a:pt x="14501" y="6865"/>
                  <a:pt x="14496" y="6802"/>
                </a:cubicBezTo>
                <a:cubicBezTo>
                  <a:pt x="14491" y="6739"/>
                  <a:pt x="14463" y="6688"/>
                  <a:pt x="14434" y="6689"/>
                </a:cubicBezTo>
                <a:close/>
                <a:moveTo>
                  <a:pt x="14590" y="6689"/>
                </a:moveTo>
                <a:cubicBezTo>
                  <a:pt x="14560" y="6689"/>
                  <a:pt x="14540" y="6741"/>
                  <a:pt x="14546" y="6803"/>
                </a:cubicBezTo>
                <a:cubicBezTo>
                  <a:pt x="14551" y="6866"/>
                  <a:pt x="14579" y="6917"/>
                  <a:pt x="14609" y="6917"/>
                </a:cubicBezTo>
                <a:cubicBezTo>
                  <a:pt x="14638" y="6916"/>
                  <a:pt x="14658" y="6865"/>
                  <a:pt x="14653" y="6802"/>
                </a:cubicBezTo>
                <a:cubicBezTo>
                  <a:pt x="14647" y="6739"/>
                  <a:pt x="14619" y="6688"/>
                  <a:pt x="14590" y="6689"/>
                </a:cubicBezTo>
                <a:close/>
                <a:moveTo>
                  <a:pt x="14746" y="6689"/>
                </a:moveTo>
                <a:cubicBezTo>
                  <a:pt x="14717" y="6689"/>
                  <a:pt x="14697" y="6741"/>
                  <a:pt x="14702" y="6803"/>
                </a:cubicBezTo>
                <a:cubicBezTo>
                  <a:pt x="14707" y="6866"/>
                  <a:pt x="14736" y="6917"/>
                  <a:pt x="14766" y="6917"/>
                </a:cubicBezTo>
                <a:cubicBezTo>
                  <a:pt x="14795" y="6916"/>
                  <a:pt x="14814" y="6865"/>
                  <a:pt x="14809" y="6802"/>
                </a:cubicBezTo>
                <a:cubicBezTo>
                  <a:pt x="14804" y="6739"/>
                  <a:pt x="14776" y="6688"/>
                  <a:pt x="14746" y="6689"/>
                </a:cubicBezTo>
                <a:close/>
                <a:moveTo>
                  <a:pt x="14902" y="6689"/>
                </a:moveTo>
                <a:cubicBezTo>
                  <a:pt x="14873" y="6689"/>
                  <a:pt x="14854" y="6741"/>
                  <a:pt x="14859" y="6803"/>
                </a:cubicBezTo>
                <a:cubicBezTo>
                  <a:pt x="14864" y="6866"/>
                  <a:pt x="14892" y="6917"/>
                  <a:pt x="14922" y="6917"/>
                </a:cubicBezTo>
                <a:cubicBezTo>
                  <a:pt x="14952" y="6916"/>
                  <a:pt x="14972" y="6865"/>
                  <a:pt x="14966" y="6802"/>
                </a:cubicBezTo>
                <a:cubicBezTo>
                  <a:pt x="14960" y="6739"/>
                  <a:pt x="14932" y="6688"/>
                  <a:pt x="14902" y="6689"/>
                </a:cubicBezTo>
                <a:close/>
                <a:moveTo>
                  <a:pt x="15058" y="6689"/>
                </a:moveTo>
                <a:cubicBezTo>
                  <a:pt x="15029" y="6689"/>
                  <a:pt x="15010" y="6741"/>
                  <a:pt x="15015" y="6803"/>
                </a:cubicBezTo>
                <a:cubicBezTo>
                  <a:pt x="15021" y="6866"/>
                  <a:pt x="15049" y="6917"/>
                  <a:pt x="15079" y="6917"/>
                </a:cubicBezTo>
                <a:cubicBezTo>
                  <a:pt x="15108" y="6916"/>
                  <a:pt x="15128" y="6865"/>
                  <a:pt x="15122" y="6802"/>
                </a:cubicBezTo>
                <a:cubicBezTo>
                  <a:pt x="15117" y="6739"/>
                  <a:pt x="15088" y="6688"/>
                  <a:pt x="15058" y="6689"/>
                </a:cubicBezTo>
                <a:close/>
                <a:moveTo>
                  <a:pt x="15195" y="6689"/>
                </a:moveTo>
                <a:cubicBezTo>
                  <a:pt x="15166" y="6689"/>
                  <a:pt x="15146" y="6740"/>
                  <a:pt x="15152" y="6803"/>
                </a:cubicBezTo>
                <a:cubicBezTo>
                  <a:pt x="15158" y="6866"/>
                  <a:pt x="15186" y="6917"/>
                  <a:pt x="15216" y="6917"/>
                </a:cubicBezTo>
                <a:cubicBezTo>
                  <a:pt x="15246" y="6916"/>
                  <a:pt x="15265" y="6865"/>
                  <a:pt x="15259" y="6802"/>
                </a:cubicBezTo>
                <a:cubicBezTo>
                  <a:pt x="15253" y="6739"/>
                  <a:pt x="15225" y="6688"/>
                  <a:pt x="15195" y="6689"/>
                </a:cubicBezTo>
                <a:close/>
                <a:moveTo>
                  <a:pt x="15351" y="6689"/>
                </a:moveTo>
                <a:cubicBezTo>
                  <a:pt x="15322" y="6689"/>
                  <a:pt x="15303" y="6740"/>
                  <a:pt x="15309" y="6803"/>
                </a:cubicBezTo>
                <a:cubicBezTo>
                  <a:pt x="15315" y="6866"/>
                  <a:pt x="15343" y="6917"/>
                  <a:pt x="15373" y="6917"/>
                </a:cubicBezTo>
                <a:cubicBezTo>
                  <a:pt x="15402" y="6916"/>
                  <a:pt x="15422" y="6865"/>
                  <a:pt x="15416" y="6802"/>
                </a:cubicBezTo>
                <a:cubicBezTo>
                  <a:pt x="15409" y="6739"/>
                  <a:pt x="15381" y="6688"/>
                  <a:pt x="15351" y="6689"/>
                </a:cubicBezTo>
                <a:close/>
                <a:moveTo>
                  <a:pt x="15507" y="6689"/>
                </a:moveTo>
                <a:cubicBezTo>
                  <a:pt x="15478" y="6689"/>
                  <a:pt x="15459" y="6740"/>
                  <a:pt x="15465" y="6803"/>
                </a:cubicBezTo>
                <a:cubicBezTo>
                  <a:pt x="15471" y="6866"/>
                  <a:pt x="15500" y="6917"/>
                  <a:pt x="15530" y="6917"/>
                </a:cubicBezTo>
                <a:cubicBezTo>
                  <a:pt x="15559" y="6916"/>
                  <a:pt x="15578" y="6865"/>
                  <a:pt x="15572" y="6802"/>
                </a:cubicBezTo>
                <a:cubicBezTo>
                  <a:pt x="15566" y="6739"/>
                  <a:pt x="15537" y="6688"/>
                  <a:pt x="15507" y="6689"/>
                </a:cubicBezTo>
                <a:close/>
                <a:moveTo>
                  <a:pt x="15664" y="6689"/>
                </a:moveTo>
                <a:cubicBezTo>
                  <a:pt x="15634" y="6689"/>
                  <a:pt x="15615" y="6740"/>
                  <a:pt x="15621" y="6803"/>
                </a:cubicBezTo>
                <a:cubicBezTo>
                  <a:pt x="15628" y="6866"/>
                  <a:pt x="15657" y="6917"/>
                  <a:pt x="15686" y="6917"/>
                </a:cubicBezTo>
                <a:cubicBezTo>
                  <a:pt x="15716" y="6916"/>
                  <a:pt x="15735" y="6865"/>
                  <a:pt x="15728" y="6802"/>
                </a:cubicBezTo>
                <a:cubicBezTo>
                  <a:pt x="15722" y="6739"/>
                  <a:pt x="15693" y="6688"/>
                  <a:pt x="15664" y="6689"/>
                </a:cubicBezTo>
                <a:close/>
                <a:moveTo>
                  <a:pt x="15819" y="6689"/>
                </a:moveTo>
                <a:cubicBezTo>
                  <a:pt x="15790" y="6689"/>
                  <a:pt x="15771" y="6740"/>
                  <a:pt x="15778" y="6803"/>
                </a:cubicBezTo>
                <a:cubicBezTo>
                  <a:pt x="15784" y="6866"/>
                  <a:pt x="15814" y="6917"/>
                  <a:pt x="15843" y="6917"/>
                </a:cubicBezTo>
                <a:cubicBezTo>
                  <a:pt x="15873" y="6916"/>
                  <a:pt x="15891" y="6865"/>
                  <a:pt x="15885" y="6802"/>
                </a:cubicBezTo>
                <a:cubicBezTo>
                  <a:pt x="15878" y="6739"/>
                  <a:pt x="15849" y="6688"/>
                  <a:pt x="15819" y="6689"/>
                </a:cubicBezTo>
                <a:close/>
                <a:moveTo>
                  <a:pt x="15976" y="6689"/>
                </a:moveTo>
                <a:cubicBezTo>
                  <a:pt x="15946" y="6689"/>
                  <a:pt x="15928" y="6740"/>
                  <a:pt x="15934" y="6803"/>
                </a:cubicBezTo>
                <a:cubicBezTo>
                  <a:pt x="15941" y="6866"/>
                  <a:pt x="15970" y="6917"/>
                  <a:pt x="16000" y="6917"/>
                </a:cubicBezTo>
                <a:cubicBezTo>
                  <a:pt x="16029" y="6916"/>
                  <a:pt x="16048" y="6865"/>
                  <a:pt x="16041" y="6802"/>
                </a:cubicBezTo>
                <a:cubicBezTo>
                  <a:pt x="16035" y="6739"/>
                  <a:pt x="16005" y="6688"/>
                  <a:pt x="15976" y="6689"/>
                </a:cubicBezTo>
                <a:close/>
                <a:moveTo>
                  <a:pt x="16132" y="6689"/>
                </a:moveTo>
                <a:cubicBezTo>
                  <a:pt x="16103" y="6689"/>
                  <a:pt x="16084" y="6740"/>
                  <a:pt x="16091" y="6803"/>
                </a:cubicBezTo>
                <a:cubicBezTo>
                  <a:pt x="16097" y="6866"/>
                  <a:pt x="16127" y="6917"/>
                  <a:pt x="16157" y="6917"/>
                </a:cubicBezTo>
                <a:cubicBezTo>
                  <a:pt x="16186" y="6916"/>
                  <a:pt x="16204" y="6865"/>
                  <a:pt x="16198" y="6802"/>
                </a:cubicBezTo>
                <a:cubicBezTo>
                  <a:pt x="16191" y="6739"/>
                  <a:pt x="16162" y="6688"/>
                  <a:pt x="16132" y="6689"/>
                </a:cubicBezTo>
                <a:close/>
                <a:moveTo>
                  <a:pt x="16288" y="6689"/>
                </a:moveTo>
                <a:cubicBezTo>
                  <a:pt x="16259" y="6689"/>
                  <a:pt x="16240" y="6740"/>
                  <a:pt x="16247" y="6803"/>
                </a:cubicBezTo>
                <a:cubicBezTo>
                  <a:pt x="16254" y="6866"/>
                  <a:pt x="16284" y="6917"/>
                  <a:pt x="16314" y="6917"/>
                </a:cubicBezTo>
                <a:cubicBezTo>
                  <a:pt x="16343" y="6916"/>
                  <a:pt x="16362" y="6865"/>
                  <a:pt x="16355" y="6802"/>
                </a:cubicBezTo>
                <a:cubicBezTo>
                  <a:pt x="16348" y="6739"/>
                  <a:pt x="16318" y="6688"/>
                  <a:pt x="16288" y="6689"/>
                </a:cubicBezTo>
                <a:close/>
                <a:moveTo>
                  <a:pt x="16425" y="6689"/>
                </a:moveTo>
                <a:cubicBezTo>
                  <a:pt x="16395" y="6689"/>
                  <a:pt x="16377" y="6740"/>
                  <a:pt x="16384" y="6803"/>
                </a:cubicBezTo>
                <a:cubicBezTo>
                  <a:pt x="16391" y="6866"/>
                  <a:pt x="16421" y="6917"/>
                  <a:pt x="16451" y="6917"/>
                </a:cubicBezTo>
                <a:cubicBezTo>
                  <a:pt x="16480" y="6916"/>
                  <a:pt x="16499" y="6865"/>
                  <a:pt x="16491" y="6802"/>
                </a:cubicBezTo>
                <a:cubicBezTo>
                  <a:pt x="16484" y="6739"/>
                  <a:pt x="16454" y="6688"/>
                  <a:pt x="16425" y="6689"/>
                </a:cubicBezTo>
                <a:close/>
                <a:moveTo>
                  <a:pt x="10179" y="6739"/>
                </a:moveTo>
                <a:cubicBezTo>
                  <a:pt x="10149" y="6739"/>
                  <a:pt x="10126" y="6791"/>
                  <a:pt x="10127" y="6854"/>
                </a:cubicBezTo>
                <a:cubicBezTo>
                  <a:pt x="10127" y="6916"/>
                  <a:pt x="10151" y="6966"/>
                  <a:pt x="10181" y="6965"/>
                </a:cubicBezTo>
                <a:cubicBezTo>
                  <a:pt x="10211" y="6965"/>
                  <a:pt x="10234" y="6915"/>
                  <a:pt x="10234" y="6852"/>
                </a:cubicBezTo>
                <a:cubicBezTo>
                  <a:pt x="10233" y="6790"/>
                  <a:pt x="10208" y="6739"/>
                  <a:pt x="10179" y="6739"/>
                </a:cubicBezTo>
                <a:close/>
                <a:moveTo>
                  <a:pt x="10940" y="6739"/>
                </a:moveTo>
                <a:cubicBezTo>
                  <a:pt x="10910" y="6739"/>
                  <a:pt x="10888" y="6791"/>
                  <a:pt x="10889" y="6854"/>
                </a:cubicBezTo>
                <a:cubicBezTo>
                  <a:pt x="10891" y="6916"/>
                  <a:pt x="10916" y="6966"/>
                  <a:pt x="10945" y="6965"/>
                </a:cubicBezTo>
                <a:cubicBezTo>
                  <a:pt x="10975" y="6965"/>
                  <a:pt x="10998" y="6915"/>
                  <a:pt x="10996" y="6852"/>
                </a:cubicBezTo>
                <a:cubicBezTo>
                  <a:pt x="10995" y="6790"/>
                  <a:pt x="10969" y="6738"/>
                  <a:pt x="10940" y="6739"/>
                </a:cubicBezTo>
                <a:close/>
                <a:moveTo>
                  <a:pt x="11096" y="6739"/>
                </a:moveTo>
                <a:cubicBezTo>
                  <a:pt x="11067" y="6739"/>
                  <a:pt x="11044" y="6791"/>
                  <a:pt x="11046" y="6854"/>
                </a:cubicBezTo>
                <a:cubicBezTo>
                  <a:pt x="11047" y="6916"/>
                  <a:pt x="11073" y="6966"/>
                  <a:pt x="11102" y="6965"/>
                </a:cubicBezTo>
                <a:cubicBezTo>
                  <a:pt x="11132" y="6965"/>
                  <a:pt x="11154" y="6915"/>
                  <a:pt x="11152" y="6852"/>
                </a:cubicBezTo>
                <a:cubicBezTo>
                  <a:pt x="11151" y="6789"/>
                  <a:pt x="11126" y="6739"/>
                  <a:pt x="11096" y="6739"/>
                </a:cubicBezTo>
                <a:close/>
                <a:moveTo>
                  <a:pt x="11232" y="6739"/>
                </a:moveTo>
                <a:cubicBezTo>
                  <a:pt x="11203" y="6739"/>
                  <a:pt x="11181" y="6791"/>
                  <a:pt x="11182" y="6854"/>
                </a:cubicBezTo>
                <a:cubicBezTo>
                  <a:pt x="11184" y="6916"/>
                  <a:pt x="11210" y="6966"/>
                  <a:pt x="11239" y="6965"/>
                </a:cubicBezTo>
                <a:cubicBezTo>
                  <a:pt x="11269" y="6965"/>
                  <a:pt x="11291" y="6915"/>
                  <a:pt x="11289" y="6852"/>
                </a:cubicBezTo>
                <a:cubicBezTo>
                  <a:pt x="11287" y="6789"/>
                  <a:pt x="11262" y="6738"/>
                  <a:pt x="11232" y="6739"/>
                </a:cubicBezTo>
                <a:close/>
                <a:moveTo>
                  <a:pt x="11389" y="6739"/>
                </a:moveTo>
                <a:cubicBezTo>
                  <a:pt x="11359" y="6739"/>
                  <a:pt x="11337" y="6791"/>
                  <a:pt x="11339" y="6854"/>
                </a:cubicBezTo>
                <a:cubicBezTo>
                  <a:pt x="11341" y="6916"/>
                  <a:pt x="11366" y="6966"/>
                  <a:pt x="11396" y="6965"/>
                </a:cubicBezTo>
                <a:cubicBezTo>
                  <a:pt x="11425" y="6965"/>
                  <a:pt x="11448" y="6915"/>
                  <a:pt x="11446" y="6852"/>
                </a:cubicBezTo>
                <a:cubicBezTo>
                  <a:pt x="11444" y="6790"/>
                  <a:pt x="11418" y="6738"/>
                  <a:pt x="11389" y="6739"/>
                </a:cubicBezTo>
                <a:close/>
                <a:moveTo>
                  <a:pt x="11545" y="6739"/>
                </a:moveTo>
                <a:cubicBezTo>
                  <a:pt x="11516" y="6739"/>
                  <a:pt x="11493" y="6791"/>
                  <a:pt x="11495" y="6854"/>
                </a:cubicBezTo>
                <a:cubicBezTo>
                  <a:pt x="11497" y="6916"/>
                  <a:pt x="11523" y="6966"/>
                  <a:pt x="11553" y="6965"/>
                </a:cubicBezTo>
                <a:cubicBezTo>
                  <a:pt x="11582" y="6965"/>
                  <a:pt x="11604" y="6915"/>
                  <a:pt x="11602" y="6852"/>
                </a:cubicBezTo>
                <a:cubicBezTo>
                  <a:pt x="11600" y="6789"/>
                  <a:pt x="11575" y="6738"/>
                  <a:pt x="11545" y="6739"/>
                </a:cubicBezTo>
                <a:close/>
                <a:moveTo>
                  <a:pt x="11701" y="6739"/>
                </a:moveTo>
                <a:cubicBezTo>
                  <a:pt x="11672" y="6739"/>
                  <a:pt x="11649" y="6791"/>
                  <a:pt x="11652" y="6854"/>
                </a:cubicBezTo>
                <a:cubicBezTo>
                  <a:pt x="11654" y="6916"/>
                  <a:pt x="11679" y="6966"/>
                  <a:pt x="11709" y="6965"/>
                </a:cubicBezTo>
                <a:cubicBezTo>
                  <a:pt x="11739" y="6965"/>
                  <a:pt x="11761" y="6915"/>
                  <a:pt x="11758" y="6852"/>
                </a:cubicBezTo>
                <a:cubicBezTo>
                  <a:pt x="11756" y="6789"/>
                  <a:pt x="11731" y="6739"/>
                  <a:pt x="11701" y="6739"/>
                </a:cubicBezTo>
                <a:close/>
                <a:moveTo>
                  <a:pt x="11838" y="6739"/>
                </a:moveTo>
                <a:cubicBezTo>
                  <a:pt x="11808" y="6739"/>
                  <a:pt x="11786" y="6791"/>
                  <a:pt x="11788" y="6854"/>
                </a:cubicBezTo>
                <a:cubicBezTo>
                  <a:pt x="11791" y="6916"/>
                  <a:pt x="11817" y="6966"/>
                  <a:pt x="11846" y="6965"/>
                </a:cubicBezTo>
                <a:cubicBezTo>
                  <a:pt x="11876" y="6965"/>
                  <a:pt x="11898" y="6915"/>
                  <a:pt x="11895" y="6852"/>
                </a:cubicBezTo>
                <a:cubicBezTo>
                  <a:pt x="11893" y="6789"/>
                  <a:pt x="11867" y="6738"/>
                  <a:pt x="11838" y="6739"/>
                </a:cubicBezTo>
                <a:close/>
                <a:moveTo>
                  <a:pt x="11994" y="6739"/>
                </a:moveTo>
                <a:cubicBezTo>
                  <a:pt x="11964" y="6739"/>
                  <a:pt x="11942" y="6791"/>
                  <a:pt x="11945" y="6854"/>
                </a:cubicBezTo>
                <a:cubicBezTo>
                  <a:pt x="11947" y="6916"/>
                  <a:pt x="11974" y="6966"/>
                  <a:pt x="12003" y="6965"/>
                </a:cubicBezTo>
                <a:cubicBezTo>
                  <a:pt x="12033" y="6965"/>
                  <a:pt x="12054" y="6915"/>
                  <a:pt x="12052" y="6852"/>
                </a:cubicBezTo>
                <a:cubicBezTo>
                  <a:pt x="12049" y="6789"/>
                  <a:pt x="12023" y="6739"/>
                  <a:pt x="11994" y="6739"/>
                </a:cubicBezTo>
                <a:close/>
                <a:moveTo>
                  <a:pt x="12150" y="6739"/>
                </a:moveTo>
                <a:cubicBezTo>
                  <a:pt x="12121" y="6739"/>
                  <a:pt x="12099" y="6791"/>
                  <a:pt x="12101" y="6854"/>
                </a:cubicBezTo>
                <a:cubicBezTo>
                  <a:pt x="12104" y="6916"/>
                  <a:pt x="12130" y="6966"/>
                  <a:pt x="12160" y="6965"/>
                </a:cubicBezTo>
                <a:cubicBezTo>
                  <a:pt x="12189" y="6965"/>
                  <a:pt x="12211" y="6915"/>
                  <a:pt x="12209" y="6852"/>
                </a:cubicBezTo>
                <a:cubicBezTo>
                  <a:pt x="12206" y="6789"/>
                  <a:pt x="12180" y="6738"/>
                  <a:pt x="12150" y="6739"/>
                </a:cubicBezTo>
                <a:close/>
                <a:moveTo>
                  <a:pt x="12307" y="6739"/>
                </a:moveTo>
                <a:cubicBezTo>
                  <a:pt x="12277" y="6739"/>
                  <a:pt x="12255" y="6791"/>
                  <a:pt x="12258" y="6854"/>
                </a:cubicBezTo>
                <a:cubicBezTo>
                  <a:pt x="12260" y="6916"/>
                  <a:pt x="12287" y="6966"/>
                  <a:pt x="12317" y="6965"/>
                </a:cubicBezTo>
                <a:cubicBezTo>
                  <a:pt x="12347" y="6965"/>
                  <a:pt x="12368" y="6915"/>
                  <a:pt x="12365" y="6852"/>
                </a:cubicBezTo>
                <a:cubicBezTo>
                  <a:pt x="12362" y="6789"/>
                  <a:pt x="12336" y="6738"/>
                  <a:pt x="12307" y="6739"/>
                </a:cubicBezTo>
                <a:close/>
                <a:moveTo>
                  <a:pt x="12462" y="6739"/>
                </a:moveTo>
                <a:cubicBezTo>
                  <a:pt x="12433" y="6739"/>
                  <a:pt x="12411" y="6791"/>
                  <a:pt x="12414" y="6854"/>
                </a:cubicBezTo>
                <a:cubicBezTo>
                  <a:pt x="12417" y="6916"/>
                  <a:pt x="12444" y="6966"/>
                  <a:pt x="12473" y="6965"/>
                </a:cubicBezTo>
                <a:cubicBezTo>
                  <a:pt x="12503" y="6965"/>
                  <a:pt x="12524" y="6915"/>
                  <a:pt x="12521" y="6852"/>
                </a:cubicBezTo>
                <a:cubicBezTo>
                  <a:pt x="12518" y="6789"/>
                  <a:pt x="12492" y="6738"/>
                  <a:pt x="12462" y="6739"/>
                </a:cubicBezTo>
                <a:close/>
                <a:moveTo>
                  <a:pt x="12599" y="6739"/>
                </a:moveTo>
                <a:cubicBezTo>
                  <a:pt x="12570" y="6739"/>
                  <a:pt x="12548" y="6791"/>
                  <a:pt x="12551" y="6854"/>
                </a:cubicBezTo>
                <a:cubicBezTo>
                  <a:pt x="12554" y="6916"/>
                  <a:pt x="12581" y="6966"/>
                  <a:pt x="12610" y="6965"/>
                </a:cubicBezTo>
                <a:cubicBezTo>
                  <a:pt x="12640" y="6965"/>
                  <a:pt x="12662" y="6915"/>
                  <a:pt x="12658" y="6852"/>
                </a:cubicBezTo>
                <a:cubicBezTo>
                  <a:pt x="12655" y="6789"/>
                  <a:pt x="12629" y="6738"/>
                  <a:pt x="12599" y="6739"/>
                </a:cubicBezTo>
                <a:close/>
                <a:moveTo>
                  <a:pt x="12755" y="6739"/>
                </a:moveTo>
                <a:cubicBezTo>
                  <a:pt x="12726" y="6739"/>
                  <a:pt x="12705" y="6791"/>
                  <a:pt x="12708" y="6854"/>
                </a:cubicBezTo>
                <a:cubicBezTo>
                  <a:pt x="12711" y="6916"/>
                  <a:pt x="12738" y="6966"/>
                  <a:pt x="12767" y="6965"/>
                </a:cubicBezTo>
                <a:cubicBezTo>
                  <a:pt x="12797" y="6965"/>
                  <a:pt x="12818" y="6915"/>
                  <a:pt x="12815" y="6852"/>
                </a:cubicBezTo>
                <a:cubicBezTo>
                  <a:pt x="12811" y="6789"/>
                  <a:pt x="12785" y="6738"/>
                  <a:pt x="12755" y="6739"/>
                </a:cubicBezTo>
                <a:close/>
                <a:moveTo>
                  <a:pt x="12911" y="6739"/>
                </a:moveTo>
                <a:cubicBezTo>
                  <a:pt x="12882" y="6739"/>
                  <a:pt x="12861" y="6791"/>
                  <a:pt x="12864" y="6854"/>
                </a:cubicBezTo>
                <a:cubicBezTo>
                  <a:pt x="12868" y="6916"/>
                  <a:pt x="12895" y="6966"/>
                  <a:pt x="12924" y="6965"/>
                </a:cubicBezTo>
                <a:cubicBezTo>
                  <a:pt x="12954" y="6965"/>
                  <a:pt x="12975" y="6915"/>
                  <a:pt x="12971" y="6852"/>
                </a:cubicBezTo>
                <a:cubicBezTo>
                  <a:pt x="12968" y="6789"/>
                  <a:pt x="12941" y="6738"/>
                  <a:pt x="12911" y="6739"/>
                </a:cubicBezTo>
                <a:close/>
                <a:moveTo>
                  <a:pt x="13067" y="6739"/>
                </a:moveTo>
                <a:cubicBezTo>
                  <a:pt x="13038" y="6739"/>
                  <a:pt x="13017" y="6791"/>
                  <a:pt x="13021" y="6854"/>
                </a:cubicBezTo>
                <a:cubicBezTo>
                  <a:pt x="13024" y="6916"/>
                  <a:pt x="13051" y="6966"/>
                  <a:pt x="13081" y="6965"/>
                </a:cubicBezTo>
                <a:cubicBezTo>
                  <a:pt x="13110" y="6965"/>
                  <a:pt x="13131" y="6915"/>
                  <a:pt x="13128" y="6852"/>
                </a:cubicBezTo>
                <a:cubicBezTo>
                  <a:pt x="13124" y="6789"/>
                  <a:pt x="13097" y="6739"/>
                  <a:pt x="13067" y="6739"/>
                </a:cubicBezTo>
                <a:close/>
                <a:moveTo>
                  <a:pt x="13224" y="6739"/>
                </a:moveTo>
                <a:cubicBezTo>
                  <a:pt x="13194" y="6739"/>
                  <a:pt x="13173" y="6791"/>
                  <a:pt x="13177" y="6854"/>
                </a:cubicBezTo>
                <a:cubicBezTo>
                  <a:pt x="13181" y="6916"/>
                  <a:pt x="13207" y="6966"/>
                  <a:pt x="13237" y="6965"/>
                </a:cubicBezTo>
                <a:cubicBezTo>
                  <a:pt x="13267" y="6965"/>
                  <a:pt x="13288" y="6915"/>
                  <a:pt x="13284" y="6852"/>
                </a:cubicBezTo>
                <a:cubicBezTo>
                  <a:pt x="13280" y="6789"/>
                  <a:pt x="13253" y="6738"/>
                  <a:pt x="13224" y="6739"/>
                </a:cubicBezTo>
                <a:close/>
                <a:moveTo>
                  <a:pt x="13379" y="6739"/>
                </a:moveTo>
                <a:cubicBezTo>
                  <a:pt x="13350" y="6739"/>
                  <a:pt x="13330" y="6791"/>
                  <a:pt x="13334" y="6854"/>
                </a:cubicBezTo>
                <a:cubicBezTo>
                  <a:pt x="13337" y="6916"/>
                  <a:pt x="13364" y="6966"/>
                  <a:pt x="13394" y="6965"/>
                </a:cubicBezTo>
                <a:cubicBezTo>
                  <a:pt x="13424" y="6965"/>
                  <a:pt x="13444" y="6915"/>
                  <a:pt x="13440" y="6852"/>
                </a:cubicBezTo>
                <a:cubicBezTo>
                  <a:pt x="13436" y="6789"/>
                  <a:pt x="13409" y="6738"/>
                  <a:pt x="13379" y="6739"/>
                </a:cubicBezTo>
                <a:close/>
                <a:moveTo>
                  <a:pt x="8481" y="6789"/>
                </a:moveTo>
                <a:cubicBezTo>
                  <a:pt x="8452" y="6790"/>
                  <a:pt x="8427" y="6840"/>
                  <a:pt x="8426" y="6902"/>
                </a:cubicBezTo>
                <a:cubicBezTo>
                  <a:pt x="8425" y="6965"/>
                  <a:pt x="8448" y="7016"/>
                  <a:pt x="8478" y="7016"/>
                </a:cubicBezTo>
                <a:cubicBezTo>
                  <a:pt x="8507" y="7015"/>
                  <a:pt x="8532" y="6963"/>
                  <a:pt x="8533" y="6901"/>
                </a:cubicBezTo>
                <a:cubicBezTo>
                  <a:pt x="8534" y="6838"/>
                  <a:pt x="8511" y="6789"/>
                  <a:pt x="8481" y="6789"/>
                </a:cubicBezTo>
                <a:close/>
                <a:moveTo>
                  <a:pt x="8637" y="6789"/>
                </a:moveTo>
                <a:cubicBezTo>
                  <a:pt x="8608" y="6790"/>
                  <a:pt x="8583" y="6840"/>
                  <a:pt x="8582" y="6902"/>
                </a:cubicBezTo>
                <a:cubicBezTo>
                  <a:pt x="8581" y="6965"/>
                  <a:pt x="8605" y="7016"/>
                  <a:pt x="8634" y="7016"/>
                </a:cubicBezTo>
                <a:cubicBezTo>
                  <a:pt x="8664" y="7015"/>
                  <a:pt x="8688" y="6963"/>
                  <a:pt x="8689" y="6901"/>
                </a:cubicBezTo>
                <a:cubicBezTo>
                  <a:pt x="8690" y="6838"/>
                  <a:pt x="8667" y="6789"/>
                  <a:pt x="8637" y="6789"/>
                </a:cubicBezTo>
                <a:close/>
                <a:moveTo>
                  <a:pt x="8794" y="6789"/>
                </a:moveTo>
                <a:cubicBezTo>
                  <a:pt x="8764" y="6790"/>
                  <a:pt x="8739" y="6840"/>
                  <a:pt x="8739" y="6902"/>
                </a:cubicBezTo>
                <a:cubicBezTo>
                  <a:pt x="8738" y="6965"/>
                  <a:pt x="8761" y="7016"/>
                  <a:pt x="8791" y="7016"/>
                </a:cubicBezTo>
                <a:cubicBezTo>
                  <a:pt x="8820" y="7015"/>
                  <a:pt x="8845" y="6963"/>
                  <a:pt x="8846" y="6901"/>
                </a:cubicBezTo>
                <a:cubicBezTo>
                  <a:pt x="8846" y="6838"/>
                  <a:pt x="8823" y="6789"/>
                  <a:pt x="8794" y="6789"/>
                </a:cubicBezTo>
                <a:close/>
                <a:moveTo>
                  <a:pt x="8949" y="6789"/>
                </a:moveTo>
                <a:cubicBezTo>
                  <a:pt x="8920" y="6790"/>
                  <a:pt x="8896" y="6840"/>
                  <a:pt x="8895" y="6902"/>
                </a:cubicBezTo>
                <a:cubicBezTo>
                  <a:pt x="8894" y="6965"/>
                  <a:pt x="8918" y="7016"/>
                  <a:pt x="8948" y="7016"/>
                </a:cubicBezTo>
                <a:cubicBezTo>
                  <a:pt x="8977" y="7015"/>
                  <a:pt x="9001" y="6963"/>
                  <a:pt x="9002" y="6901"/>
                </a:cubicBezTo>
                <a:cubicBezTo>
                  <a:pt x="9002" y="6838"/>
                  <a:pt x="8979" y="6789"/>
                  <a:pt x="8949" y="6789"/>
                </a:cubicBezTo>
                <a:close/>
                <a:moveTo>
                  <a:pt x="9106" y="6789"/>
                </a:moveTo>
                <a:cubicBezTo>
                  <a:pt x="9076" y="6790"/>
                  <a:pt x="9052" y="6842"/>
                  <a:pt x="9051" y="6904"/>
                </a:cubicBezTo>
                <a:cubicBezTo>
                  <a:pt x="9051" y="6967"/>
                  <a:pt x="9074" y="7016"/>
                  <a:pt x="9104" y="7016"/>
                </a:cubicBezTo>
                <a:cubicBezTo>
                  <a:pt x="9134" y="7015"/>
                  <a:pt x="9158" y="6963"/>
                  <a:pt x="9158" y="6901"/>
                </a:cubicBezTo>
                <a:cubicBezTo>
                  <a:pt x="9159" y="6838"/>
                  <a:pt x="9135" y="6789"/>
                  <a:pt x="9106" y="6789"/>
                </a:cubicBezTo>
                <a:close/>
                <a:moveTo>
                  <a:pt x="1790" y="6890"/>
                </a:moveTo>
                <a:cubicBezTo>
                  <a:pt x="1760" y="6890"/>
                  <a:pt x="1730" y="6941"/>
                  <a:pt x="1722" y="7003"/>
                </a:cubicBezTo>
                <a:cubicBezTo>
                  <a:pt x="1714" y="7065"/>
                  <a:pt x="1731" y="7115"/>
                  <a:pt x="1761" y="7115"/>
                </a:cubicBezTo>
                <a:cubicBezTo>
                  <a:pt x="1791" y="7114"/>
                  <a:pt x="1821" y="7063"/>
                  <a:pt x="1829" y="7001"/>
                </a:cubicBezTo>
                <a:cubicBezTo>
                  <a:pt x="1837" y="6939"/>
                  <a:pt x="1819" y="6889"/>
                  <a:pt x="1790" y="6890"/>
                </a:cubicBezTo>
                <a:close/>
                <a:moveTo>
                  <a:pt x="1946" y="6890"/>
                </a:moveTo>
                <a:cubicBezTo>
                  <a:pt x="1917" y="6890"/>
                  <a:pt x="1886" y="6941"/>
                  <a:pt x="1878" y="7003"/>
                </a:cubicBezTo>
                <a:cubicBezTo>
                  <a:pt x="1870" y="7065"/>
                  <a:pt x="1888" y="7115"/>
                  <a:pt x="1918" y="7115"/>
                </a:cubicBezTo>
                <a:cubicBezTo>
                  <a:pt x="1948" y="7114"/>
                  <a:pt x="1977" y="7063"/>
                  <a:pt x="1985" y="7001"/>
                </a:cubicBezTo>
                <a:cubicBezTo>
                  <a:pt x="1993" y="6939"/>
                  <a:pt x="1976" y="6889"/>
                  <a:pt x="1946" y="6890"/>
                </a:cubicBezTo>
                <a:close/>
                <a:moveTo>
                  <a:pt x="2082" y="6890"/>
                </a:moveTo>
                <a:cubicBezTo>
                  <a:pt x="2053" y="6890"/>
                  <a:pt x="2023" y="6941"/>
                  <a:pt x="2015" y="7003"/>
                </a:cubicBezTo>
                <a:cubicBezTo>
                  <a:pt x="2007" y="7065"/>
                  <a:pt x="2025" y="7115"/>
                  <a:pt x="2055" y="7115"/>
                </a:cubicBezTo>
                <a:cubicBezTo>
                  <a:pt x="2085" y="7114"/>
                  <a:pt x="2115" y="7063"/>
                  <a:pt x="2122" y="7001"/>
                </a:cubicBezTo>
                <a:cubicBezTo>
                  <a:pt x="2130" y="6940"/>
                  <a:pt x="2112" y="6889"/>
                  <a:pt x="2082" y="6890"/>
                </a:cubicBezTo>
                <a:close/>
                <a:moveTo>
                  <a:pt x="2238" y="6890"/>
                </a:moveTo>
                <a:cubicBezTo>
                  <a:pt x="2209" y="6890"/>
                  <a:pt x="2179" y="6941"/>
                  <a:pt x="2172" y="7003"/>
                </a:cubicBezTo>
                <a:cubicBezTo>
                  <a:pt x="2164" y="7065"/>
                  <a:pt x="2182" y="7115"/>
                  <a:pt x="2211" y="7115"/>
                </a:cubicBezTo>
                <a:cubicBezTo>
                  <a:pt x="2241" y="7114"/>
                  <a:pt x="2271" y="7063"/>
                  <a:pt x="2278" y="7001"/>
                </a:cubicBezTo>
                <a:cubicBezTo>
                  <a:pt x="2286" y="6940"/>
                  <a:pt x="2268" y="6889"/>
                  <a:pt x="2238" y="6890"/>
                </a:cubicBezTo>
                <a:close/>
                <a:moveTo>
                  <a:pt x="2395" y="6890"/>
                </a:moveTo>
                <a:cubicBezTo>
                  <a:pt x="2365" y="6890"/>
                  <a:pt x="2335" y="6941"/>
                  <a:pt x="2328" y="7003"/>
                </a:cubicBezTo>
                <a:cubicBezTo>
                  <a:pt x="2321" y="7065"/>
                  <a:pt x="2339" y="7115"/>
                  <a:pt x="2368" y="7115"/>
                </a:cubicBezTo>
                <a:cubicBezTo>
                  <a:pt x="2398" y="7114"/>
                  <a:pt x="2428" y="7063"/>
                  <a:pt x="2435" y="7001"/>
                </a:cubicBezTo>
                <a:cubicBezTo>
                  <a:pt x="2442" y="6939"/>
                  <a:pt x="2424" y="6889"/>
                  <a:pt x="2395" y="6890"/>
                </a:cubicBezTo>
                <a:close/>
                <a:moveTo>
                  <a:pt x="2550" y="6890"/>
                </a:moveTo>
                <a:cubicBezTo>
                  <a:pt x="2521" y="6890"/>
                  <a:pt x="2492" y="6941"/>
                  <a:pt x="2484" y="7003"/>
                </a:cubicBezTo>
                <a:cubicBezTo>
                  <a:pt x="2477" y="7065"/>
                  <a:pt x="2495" y="7115"/>
                  <a:pt x="2525" y="7115"/>
                </a:cubicBezTo>
                <a:cubicBezTo>
                  <a:pt x="2554" y="7114"/>
                  <a:pt x="2584" y="7064"/>
                  <a:pt x="2591" y="7001"/>
                </a:cubicBezTo>
                <a:cubicBezTo>
                  <a:pt x="2598" y="6939"/>
                  <a:pt x="2580" y="6889"/>
                  <a:pt x="2550" y="6890"/>
                </a:cubicBezTo>
                <a:close/>
                <a:moveTo>
                  <a:pt x="2707" y="6890"/>
                </a:moveTo>
                <a:cubicBezTo>
                  <a:pt x="2677" y="6890"/>
                  <a:pt x="2647" y="6941"/>
                  <a:pt x="2640" y="7003"/>
                </a:cubicBezTo>
                <a:cubicBezTo>
                  <a:pt x="2633" y="7065"/>
                  <a:pt x="2651" y="7115"/>
                  <a:pt x="2681" y="7115"/>
                </a:cubicBezTo>
                <a:cubicBezTo>
                  <a:pt x="2711" y="7114"/>
                  <a:pt x="2741" y="7064"/>
                  <a:pt x="2748" y="7001"/>
                </a:cubicBezTo>
                <a:cubicBezTo>
                  <a:pt x="2755" y="6939"/>
                  <a:pt x="2736" y="6889"/>
                  <a:pt x="2707" y="6890"/>
                </a:cubicBezTo>
                <a:close/>
                <a:moveTo>
                  <a:pt x="2863" y="6890"/>
                </a:moveTo>
                <a:cubicBezTo>
                  <a:pt x="2833" y="6890"/>
                  <a:pt x="2803" y="6941"/>
                  <a:pt x="2797" y="7003"/>
                </a:cubicBezTo>
                <a:cubicBezTo>
                  <a:pt x="2790" y="7065"/>
                  <a:pt x="2809" y="7115"/>
                  <a:pt x="2838" y="7115"/>
                </a:cubicBezTo>
                <a:cubicBezTo>
                  <a:pt x="2868" y="7114"/>
                  <a:pt x="2897" y="7064"/>
                  <a:pt x="2904" y="7001"/>
                </a:cubicBezTo>
                <a:cubicBezTo>
                  <a:pt x="2911" y="6939"/>
                  <a:pt x="2892" y="6889"/>
                  <a:pt x="2863" y="6890"/>
                </a:cubicBezTo>
                <a:close/>
                <a:moveTo>
                  <a:pt x="2999" y="6890"/>
                </a:moveTo>
                <a:cubicBezTo>
                  <a:pt x="2970" y="6890"/>
                  <a:pt x="2940" y="6941"/>
                  <a:pt x="2933" y="7003"/>
                </a:cubicBezTo>
                <a:cubicBezTo>
                  <a:pt x="2927" y="7065"/>
                  <a:pt x="2945" y="7115"/>
                  <a:pt x="2975" y="7115"/>
                </a:cubicBezTo>
                <a:cubicBezTo>
                  <a:pt x="3005" y="7114"/>
                  <a:pt x="3034" y="7064"/>
                  <a:pt x="3040" y="7001"/>
                </a:cubicBezTo>
                <a:cubicBezTo>
                  <a:pt x="3047" y="6939"/>
                  <a:pt x="3029" y="6889"/>
                  <a:pt x="2999" y="6890"/>
                </a:cubicBezTo>
                <a:close/>
                <a:moveTo>
                  <a:pt x="3155" y="6890"/>
                </a:moveTo>
                <a:cubicBezTo>
                  <a:pt x="3126" y="6890"/>
                  <a:pt x="3096" y="6941"/>
                  <a:pt x="3090" y="7003"/>
                </a:cubicBezTo>
                <a:cubicBezTo>
                  <a:pt x="3083" y="7065"/>
                  <a:pt x="3102" y="7115"/>
                  <a:pt x="3131" y="7115"/>
                </a:cubicBezTo>
                <a:cubicBezTo>
                  <a:pt x="3161" y="7114"/>
                  <a:pt x="3190" y="7064"/>
                  <a:pt x="3197" y="7001"/>
                </a:cubicBezTo>
                <a:cubicBezTo>
                  <a:pt x="3203" y="6939"/>
                  <a:pt x="3185" y="6889"/>
                  <a:pt x="3155" y="6890"/>
                </a:cubicBezTo>
                <a:close/>
                <a:moveTo>
                  <a:pt x="3312" y="6890"/>
                </a:moveTo>
                <a:cubicBezTo>
                  <a:pt x="3282" y="6890"/>
                  <a:pt x="3253" y="6941"/>
                  <a:pt x="3246" y="7003"/>
                </a:cubicBezTo>
                <a:cubicBezTo>
                  <a:pt x="3240" y="7065"/>
                  <a:pt x="3259" y="7115"/>
                  <a:pt x="3288" y="7115"/>
                </a:cubicBezTo>
                <a:cubicBezTo>
                  <a:pt x="3318" y="7114"/>
                  <a:pt x="3347" y="7064"/>
                  <a:pt x="3353" y="7001"/>
                </a:cubicBezTo>
                <a:cubicBezTo>
                  <a:pt x="3359" y="6939"/>
                  <a:pt x="3341" y="6889"/>
                  <a:pt x="3312" y="6890"/>
                </a:cubicBezTo>
                <a:close/>
                <a:moveTo>
                  <a:pt x="561" y="6940"/>
                </a:moveTo>
                <a:cubicBezTo>
                  <a:pt x="532" y="6941"/>
                  <a:pt x="500" y="6991"/>
                  <a:pt x="491" y="7053"/>
                </a:cubicBezTo>
                <a:cubicBezTo>
                  <a:pt x="482" y="7115"/>
                  <a:pt x="499" y="7165"/>
                  <a:pt x="528" y="7165"/>
                </a:cubicBezTo>
                <a:cubicBezTo>
                  <a:pt x="558" y="7164"/>
                  <a:pt x="589" y="7114"/>
                  <a:pt x="598" y="7052"/>
                </a:cubicBezTo>
                <a:cubicBezTo>
                  <a:pt x="607" y="6990"/>
                  <a:pt x="591" y="6940"/>
                  <a:pt x="561" y="6940"/>
                </a:cubicBezTo>
                <a:close/>
                <a:moveTo>
                  <a:pt x="697" y="6940"/>
                </a:moveTo>
                <a:cubicBezTo>
                  <a:pt x="668" y="6941"/>
                  <a:pt x="637" y="6991"/>
                  <a:pt x="628" y="7053"/>
                </a:cubicBezTo>
                <a:cubicBezTo>
                  <a:pt x="619" y="7115"/>
                  <a:pt x="635" y="7165"/>
                  <a:pt x="665" y="7165"/>
                </a:cubicBezTo>
                <a:cubicBezTo>
                  <a:pt x="695" y="7164"/>
                  <a:pt x="726" y="7114"/>
                  <a:pt x="735" y="7052"/>
                </a:cubicBezTo>
                <a:cubicBezTo>
                  <a:pt x="744" y="6990"/>
                  <a:pt x="727" y="6940"/>
                  <a:pt x="697" y="6940"/>
                </a:cubicBezTo>
                <a:close/>
                <a:moveTo>
                  <a:pt x="873" y="6940"/>
                </a:moveTo>
                <a:cubicBezTo>
                  <a:pt x="844" y="6941"/>
                  <a:pt x="813" y="6991"/>
                  <a:pt x="804" y="7053"/>
                </a:cubicBezTo>
                <a:cubicBezTo>
                  <a:pt x="795" y="7115"/>
                  <a:pt x="811" y="7165"/>
                  <a:pt x="841" y="7165"/>
                </a:cubicBezTo>
                <a:cubicBezTo>
                  <a:pt x="871" y="7164"/>
                  <a:pt x="902" y="7114"/>
                  <a:pt x="911" y="7052"/>
                </a:cubicBezTo>
                <a:cubicBezTo>
                  <a:pt x="919" y="6990"/>
                  <a:pt x="903" y="6940"/>
                  <a:pt x="873" y="6940"/>
                </a:cubicBezTo>
                <a:close/>
                <a:moveTo>
                  <a:pt x="1010" y="6940"/>
                </a:moveTo>
                <a:cubicBezTo>
                  <a:pt x="980" y="6941"/>
                  <a:pt x="949" y="6991"/>
                  <a:pt x="941" y="7053"/>
                </a:cubicBezTo>
                <a:cubicBezTo>
                  <a:pt x="932" y="7115"/>
                  <a:pt x="949" y="7165"/>
                  <a:pt x="978" y="7165"/>
                </a:cubicBezTo>
                <a:cubicBezTo>
                  <a:pt x="1008" y="7164"/>
                  <a:pt x="1039" y="7114"/>
                  <a:pt x="1047" y="7052"/>
                </a:cubicBezTo>
                <a:cubicBezTo>
                  <a:pt x="1056" y="6990"/>
                  <a:pt x="1039" y="6940"/>
                  <a:pt x="1010" y="6940"/>
                </a:cubicBezTo>
                <a:close/>
                <a:moveTo>
                  <a:pt x="1166" y="6940"/>
                </a:moveTo>
                <a:cubicBezTo>
                  <a:pt x="1136" y="6941"/>
                  <a:pt x="1106" y="6991"/>
                  <a:pt x="1097" y="7053"/>
                </a:cubicBezTo>
                <a:cubicBezTo>
                  <a:pt x="1088" y="7115"/>
                  <a:pt x="1105" y="7165"/>
                  <a:pt x="1135" y="7165"/>
                </a:cubicBezTo>
                <a:cubicBezTo>
                  <a:pt x="1164" y="7164"/>
                  <a:pt x="1195" y="7114"/>
                  <a:pt x="1204" y="7052"/>
                </a:cubicBezTo>
                <a:cubicBezTo>
                  <a:pt x="1212" y="6990"/>
                  <a:pt x="1195" y="6940"/>
                  <a:pt x="1166" y="6940"/>
                </a:cubicBezTo>
                <a:close/>
                <a:moveTo>
                  <a:pt x="1322" y="6940"/>
                </a:moveTo>
                <a:cubicBezTo>
                  <a:pt x="1292" y="6941"/>
                  <a:pt x="1262" y="6991"/>
                  <a:pt x="1253" y="7053"/>
                </a:cubicBezTo>
                <a:cubicBezTo>
                  <a:pt x="1245" y="7115"/>
                  <a:pt x="1262" y="7165"/>
                  <a:pt x="1291" y="7165"/>
                </a:cubicBezTo>
                <a:cubicBezTo>
                  <a:pt x="1321" y="7164"/>
                  <a:pt x="1352" y="7114"/>
                  <a:pt x="1360" y="7052"/>
                </a:cubicBezTo>
                <a:cubicBezTo>
                  <a:pt x="1369" y="6990"/>
                  <a:pt x="1351" y="6940"/>
                  <a:pt x="1322" y="6940"/>
                </a:cubicBezTo>
                <a:close/>
                <a:moveTo>
                  <a:pt x="1478" y="6940"/>
                </a:moveTo>
                <a:cubicBezTo>
                  <a:pt x="1448" y="6941"/>
                  <a:pt x="1417" y="6991"/>
                  <a:pt x="1409" y="7053"/>
                </a:cubicBezTo>
                <a:cubicBezTo>
                  <a:pt x="1401" y="7115"/>
                  <a:pt x="1419" y="7165"/>
                  <a:pt x="1448" y="7165"/>
                </a:cubicBezTo>
                <a:cubicBezTo>
                  <a:pt x="1478" y="7164"/>
                  <a:pt x="1508" y="7114"/>
                  <a:pt x="1517" y="7052"/>
                </a:cubicBezTo>
                <a:cubicBezTo>
                  <a:pt x="1525" y="6990"/>
                  <a:pt x="1507" y="6940"/>
                  <a:pt x="1478" y="6940"/>
                </a:cubicBezTo>
                <a:close/>
                <a:moveTo>
                  <a:pt x="1634" y="6940"/>
                </a:moveTo>
                <a:cubicBezTo>
                  <a:pt x="1604" y="6941"/>
                  <a:pt x="1574" y="6991"/>
                  <a:pt x="1566" y="7053"/>
                </a:cubicBezTo>
                <a:cubicBezTo>
                  <a:pt x="1557" y="7115"/>
                  <a:pt x="1575" y="7165"/>
                  <a:pt x="1605" y="7165"/>
                </a:cubicBezTo>
                <a:cubicBezTo>
                  <a:pt x="1634" y="7164"/>
                  <a:pt x="1664" y="7114"/>
                  <a:pt x="1672" y="7052"/>
                </a:cubicBezTo>
                <a:cubicBezTo>
                  <a:pt x="1680" y="6990"/>
                  <a:pt x="1663" y="6940"/>
                  <a:pt x="1634" y="6940"/>
                </a:cubicBezTo>
                <a:close/>
                <a:moveTo>
                  <a:pt x="15234" y="6990"/>
                </a:moveTo>
                <a:cubicBezTo>
                  <a:pt x="15205" y="6991"/>
                  <a:pt x="15186" y="7042"/>
                  <a:pt x="15191" y="7105"/>
                </a:cubicBezTo>
                <a:cubicBezTo>
                  <a:pt x="15197" y="7168"/>
                  <a:pt x="15226" y="7219"/>
                  <a:pt x="15256" y="7218"/>
                </a:cubicBezTo>
                <a:cubicBezTo>
                  <a:pt x="15285" y="7218"/>
                  <a:pt x="15305" y="7167"/>
                  <a:pt x="15299" y="7104"/>
                </a:cubicBezTo>
                <a:cubicBezTo>
                  <a:pt x="15293" y="7041"/>
                  <a:pt x="15264" y="6990"/>
                  <a:pt x="15234" y="6990"/>
                </a:cubicBezTo>
                <a:close/>
                <a:moveTo>
                  <a:pt x="15391" y="6990"/>
                </a:moveTo>
                <a:cubicBezTo>
                  <a:pt x="15361" y="6991"/>
                  <a:pt x="15342" y="7042"/>
                  <a:pt x="15348" y="7105"/>
                </a:cubicBezTo>
                <a:cubicBezTo>
                  <a:pt x="15354" y="7168"/>
                  <a:pt x="15383" y="7219"/>
                  <a:pt x="15413" y="7218"/>
                </a:cubicBezTo>
                <a:cubicBezTo>
                  <a:pt x="15442" y="7218"/>
                  <a:pt x="15461" y="7166"/>
                  <a:pt x="15455" y="7104"/>
                </a:cubicBezTo>
                <a:cubicBezTo>
                  <a:pt x="15449" y="7041"/>
                  <a:pt x="15420" y="6990"/>
                  <a:pt x="15391" y="6990"/>
                </a:cubicBezTo>
                <a:close/>
                <a:moveTo>
                  <a:pt x="15547" y="6990"/>
                </a:moveTo>
                <a:cubicBezTo>
                  <a:pt x="15517" y="6991"/>
                  <a:pt x="15498" y="7042"/>
                  <a:pt x="15504" y="7105"/>
                </a:cubicBezTo>
                <a:cubicBezTo>
                  <a:pt x="15510" y="7168"/>
                  <a:pt x="15539" y="7219"/>
                  <a:pt x="15569" y="7218"/>
                </a:cubicBezTo>
                <a:cubicBezTo>
                  <a:pt x="15599" y="7218"/>
                  <a:pt x="15618" y="7166"/>
                  <a:pt x="15612" y="7104"/>
                </a:cubicBezTo>
                <a:cubicBezTo>
                  <a:pt x="15606" y="7041"/>
                  <a:pt x="15577" y="6990"/>
                  <a:pt x="15547" y="6990"/>
                </a:cubicBezTo>
                <a:close/>
                <a:moveTo>
                  <a:pt x="15703" y="6990"/>
                </a:moveTo>
                <a:cubicBezTo>
                  <a:pt x="15673" y="6991"/>
                  <a:pt x="15654" y="7042"/>
                  <a:pt x="15661" y="7105"/>
                </a:cubicBezTo>
                <a:cubicBezTo>
                  <a:pt x="15667" y="7168"/>
                  <a:pt x="15696" y="7219"/>
                  <a:pt x="15726" y="7218"/>
                </a:cubicBezTo>
                <a:cubicBezTo>
                  <a:pt x="15756" y="7218"/>
                  <a:pt x="15774" y="7167"/>
                  <a:pt x="15768" y="7104"/>
                </a:cubicBezTo>
                <a:cubicBezTo>
                  <a:pt x="15762" y="7041"/>
                  <a:pt x="15732" y="6990"/>
                  <a:pt x="15703" y="6990"/>
                </a:cubicBezTo>
                <a:close/>
                <a:moveTo>
                  <a:pt x="15859" y="6990"/>
                </a:moveTo>
                <a:cubicBezTo>
                  <a:pt x="15829" y="6991"/>
                  <a:pt x="15811" y="7042"/>
                  <a:pt x="15817" y="7105"/>
                </a:cubicBezTo>
                <a:cubicBezTo>
                  <a:pt x="15824" y="7168"/>
                  <a:pt x="15853" y="7219"/>
                  <a:pt x="15882" y="7218"/>
                </a:cubicBezTo>
                <a:cubicBezTo>
                  <a:pt x="15912" y="7218"/>
                  <a:pt x="15931" y="7167"/>
                  <a:pt x="15925" y="7104"/>
                </a:cubicBezTo>
                <a:cubicBezTo>
                  <a:pt x="15918" y="7041"/>
                  <a:pt x="15889" y="6990"/>
                  <a:pt x="15859" y="6990"/>
                </a:cubicBezTo>
                <a:close/>
                <a:moveTo>
                  <a:pt x="16015" y="6990"/>
                </a:moveTo>
                <a:cubicBezTo>
                  <a:pt x="15985" y="6991"/>
                  <a:pt x="15967" y="7042"/>
                  <a:pt x="15973" y="7105"/>
                </a:cubicBezTo>
                <a:cubicBezTo>
                  <a:pt x="15980" y="7168"/>
                  <a:pt x="16010" y="7219"/>
                  <a:pt x="16039" y="7218"/>
                </a:cubicBezTo>
                <a:cubicBezTo>
                  <a:pt x="16069" y="7218"/>
                  <a:pt x="16088" y="7167"/>
                  <a:pt x="16081" y="7104"/>
                </a:cubicBezTo>
                <a:cubicBezTo>
                  <a:pt x="16074" y="7041"/>
                  <a:pt x="16045" y="6990"/>
                  <a:pt x="16015" y="6990"/>
                </a:cubicBezTo>
                <a:close/>
                <a:moveTo>
                  <a:pt x="16152" y="6990"/>
                </a:moveTo>
                <a:cubicBezTo>
                  <a:pt x="16122" y="6991"/>
                  <a:pt x="16103" y="7042"/>
                  <a:pt x="16110" y="7105"/>
                </a:cubicBezTo>
                <a:cubicBezTo>
                  <a:pt x="16117" y="7168"/>
                  <a:pt x="16147" y="7219"/>
                  <a:pt x="16177" y="7218"/>
                </a:cubicBezTo>
                <a:cubicBezTo>
                  <a:pt x="16207" y="7218"/>
                  <a:pt x="16225" y="7167"/>
                  <a:pt x="16218" y="7104"/>
                </a:cubicBezTo>
                <a:cubicBezTo>
                  <a:pt x="16211" y="7041"/>
                  <a:pt x="16181" y="6990"/>
                  <a:pt x="16152" y="6990"/>
                </a:cubicBezTo>
                <a:close/>
                <a:moveTo>
                  <a:pt x="16308" y="6990"/>
                </a:moveTo>
                <a:cubicBezTo>
                  <a:pt x="16279" y="6991"/>
                  <a:pt x="16260" y="7042"/>
                  <a:pt x="16267" y="7105"/>
                </a:cubicBezTo>
                <a:cubicBezTo>
                  <a:pt x="16274" y="7168"/>
                  <a:pt x="16304" y="7219"/>
                  <a:pt x="16333" y="7218"/>
                </a:cubicBezTo>
                <a:cubicBezTo>
                  <a:pt x="16363" y="7218"/>
                  <a:pt x="16381" y="7167"/>
                  <a:pt x="16374" y="7104"/>
                </a:cubicBezTo>
                <a:cubicBezTo>
                  <a:pt x="16367" y="7041"/>
                  <a:pt x="16338" y="6990"/>
                  <a:pt x="16308" y="6990"/>
                </a:cubicBezTo>
                <a:close/>
                <a:moveTo>
                  <a:pt x="16465" y="6990"/>
                </a:moveTo>
                <a:cubicBezTo>
                  <a:pt x="16435" y="6991"/>
                  <a:pt x="16416" y="7042"/>
                  <a:pt x="16423" y="7105"/>
                </a:cubicBezTo>
                <a:cubicBezTo>
                  <a:pt x="16430" y="7168"/>
                  <a:pt x="16461" y="7219"/>
                  <a:pt x="16490" y="7218"/>
                </a:cubicBezTo>
                <a:cubicBezTo>
                  <a:pt x="16520" y="7218"/>
                  <a:pt x="16538" y="7167"/>
                  <a:pt x="16531" y="7104"/>
                </a:cubicBezTo>
                <a:cubicBezTo>
                  <a:pt x="16524" y="7040"/>
                  <a:pt x="16494" y="6990"/>
                  <a:pt x="16465" y="6990"/>
                </a:cubicBezTo>
                <a:close/>
                <a:moveTo>
                  <a:pt x="10940" y="7041"/>
                </a:moveTo>
                <a:cubicBezTo>
                  <a:pt x="10911" y="7041"/>
                  <a:pt x="10888" y="7093"/>
                  <a:pt x="10889" y="7155"/>
                </a:cubicBezTo>
                <a:cubicBezTo>
                  <a:pt x="10891" y="7218"/>
                  <a:pt x="10916" y="7267"/>
                  <a:pt x="10945" y="7267"/>
                </a:cubicBezTo>
                <a:cubicBezTo>
                  <a:pt x="10975" y="7267"/>
                  <a:pt x="10998" y="7216"/>
                  <a:pt x="10997" y="7154"/>
                </a:cubicBezTo>
                <a:cubicBezTo>
                  <a:pt x="10995" y="7091"/>
                  <a:pt x="10970" y="7040"/>
                  <a:pt x="10940" y="7041"/>
                </a:cubicBezTo>
                <a:close/>
                <a:moveTo>
                  <a:pt x="11096" y="7041"/>
                </a:moveTo>
                <a:cubicBezTo>
                  <a:pt x="11067" y="7041"/>
                  <a:pt x="11044" y="7093"/>
                  <a:pt x="11046" y="7155"/>
                </a:cubicBezTo>
                <a:cubicBezTo>
                  <a:pt x="11047" y="7218"/>
                  <a:pt x="11073" y="7267"/>
                  <a:pt x="11102" y="7267"/>
                </a:cubicBezTo>
                <a:cubicBezTo>
                  <a:pt x="11132" y="7267"/>
                  <a:pt x="11155" y="7216"/>
                  <a:pt x="11153" y="7154"/>
                </a:cubicBezTo>
                <a:cubicBezTo>
                  <a:pt x="11151" y="7091"/>
                  <a:pt x="11126" y="7040"/>
                  <a:pt x="11096" y="7041"/>
                </a:cubicBezTo>
                <a:close/>
                <a:moveTo>
                  <a:pt x="11253" y="7041"/>
                </a:moveTo>
                <a:cubicBezTo>
                  <a:pt x="11223" y="7041"/>
                  <a:pt x="11200" y="7093"/>
                  <a:pt x="11202" y="7155"/>
                </a:cubicBezTo>
                <a:cubicBezTo>
                  <a:pt x="11204" y="7218"/>
                  <a:pt x="11229" y="7267"/>
                  <a:pt x="11259" y="7267"/>
                </a:cubicBezTo>
                <a:cubicBezTo>
                  <a:pt x="11288" y="7267"/>
                  <a:pt x="11311" y="7216"/>
                  <a:pt x="11309" y="7154"/>
                </a:cubicBezTo>
                <a:cubicBezTo>
                  <a:pt x="11308" y="7091"/>
                  <a:pt x="11282" y="7040"/>
                  <a:pt x="11253" y="7041"/>
                </a:cubicBezTo>
                <a:close/>
                <a:moveTo>
                  <a:pt x="11408" y="7041"/>
                </a:moveTo>
                <a:cubicBezTo>
                  <a:pt x="11379" y="7041"/>
                  <a:pt x="11356" y="7093"/>
                  <a:pt x="11358" y="7155"/>
                </a:cubicBezTo>
                <a:cubicBezTo>
                  <a:pt x="11360" y="7218"/>
                  <a:pt x="11386" y="7267"/>
                  <a:pt x="11416" y="7267"/>
                </a:cubicBezTo>
                <a:cubicBezTo>
                  <a:pt x="11445" y="7267"/>
                  <a:pt x="11468" y="7216"/>
                  <a:pt x="11466" y="7154"/>
                </a:cubicBezTo>
                <a:cubicBezTo>
                  <a:pt x="11464" y="7091"/>
                  <a:pt x="11438" y="7040"/>
                  <a:pt x="11408" y="7041"/>
                </a:cubicBezTo>
                <a:close/>
                <a:moveTo>
                  <a:pt x="11565" y="7041"/>
                </a:moveTo>
                <a:cubicBezTo>
                  <a:pt x="11535" y="7041"/>
                  <a:pt x="11513" y="7093"/>
                  <a:pt x="11515" y="7155"/>
                </a:cubicBezTo>
                <a:cubicBezTo>
                  <a:pt x="11517" y="7218"/>
                  <a:pt x="11542" y="7267"/>
                  <a:pt x="11572" y="7267"/>
                </a:cubicBezTo>
                <a:cubicBezTo>
                  <a:pt x="11602" y="7267"/>
                  <a:pt x="11624" y="7217"/>
                  <a:pt x="11622" y="7154"/>
                </a:cubicBezTo>
                <a:cubicBezTo>
                  <a:pt x="11620" y="7091"/>
                  <a:pt x="11594" y="7040"/>
                  <a:pt x="11565" y="7041"/>
                </a:cubicBezTo>
                <a:close/>
                <a:moveTo>
                  <a:pt x="12014" y="7041"/>
                </a:moveTo>
                <a:cubicBezTo>
                  <a:pt x="11984" y="7041"/>
                  <a:pt x="11962" y="7093"/>
                  <a:pt x="11964" y="7155"/>
                </a:cubicBezTo>
                <a:cubicBezTo>
                  <a:pt x="11967" y="7218"/>
                  <a:pt x="11993" y="7267"/>
                  <a:pt x="12023" y="7267"/>
                </a:cubicBezTo>
                <a:cubicBezTo>
                  <a:pt x="12053" y="7267"/>
                  <a:pt x="12075" y="7217"/>
                  <a:pt x="12072" y="7154"/>
                </a:cubicBezTo>
                <a:cubicBezTo>
                  <a:pt x="12069" y="7091"/>
                  <a:pt x="12043" y="7040"/>
                  <a:pt x="12014" y="7041"/>
                </a:cubicBezTo>
                <a:close/>
                <a:moveTo>
                  <a:pt x="12170" y="7041"/>
                </a:moveTo>
                <a:cubicBezTo>
                  <a:pt x="12140" y="7041"/>
                  <a:pt x="12118" y="7093"/>
                  <a:pt x="12121" y="7155"/>
                </a:cubicBezTo>
                <a:cubicBezTo>
                  <a:pt x="12123" y="7218"/>
                  <a:pt x="12150" y="7268"/>
                  <a:pt x="12179" y="7267"/>
                </a:cubicBezTo>
                <a:cubicBezTo>
                  <a:pt x="12209" y="7267"/>
                  <a:pt x="12232" y="7217"/>
                  <a:pt x="12229" y="7154"/>
                </a:cubicBezTo>
                <a:cubicBezTo>
                  <a:pt x="12226" y="7091"/>
                  <a:pt x="12199" y="7040"/>
                  <a:pt x="12170" y="7041"/>
                </a:cubicBezTo>
                <a:close/>
                <a:moveTo>
                  <a:pt x="12307" y="7041"/>
                </a:moveTo>
                <a:cubicBezTo>
                  <a:pt x="12277" y="7041"/>
                  <a:pt x="12255" y="7093"/>
                  <a:pt x="12258" y="7155"/>
                </a:cubicBezTo>
                <a:cubicBezTo>
                  <a:pt x="12260" y="7218"/>
                  <a:pt x="12287" y="7267"/>
                  <a:pt x="12317" y="7267"/>
                </a:cubicBezTo>
                <a:cubicBezTo>
                  <a:pt x="12347" y="7267"/>
                  <a:pt x="12369" y="7217"/>
                  <a:pt x="12366" y="7154"/>
                </a:cubicBezTo>
                <a:cubicBezTo>
                  <a:pt x="12363" y="7091"/>
                  <a:pt x="12336" y="7040"/>
                  <a:pt x="12307" y="7041"/>
                </a:cubicBezTo>
                <a:close/>
                <a:moveTo>
                  <a:pt x="12462" y="7041"/>
                </a:moveTo>
                <a:cubicBezTo>
                  <a:pt x="12433" y="7041"/>
                  <a:pt x="12411" y="7093"/>
                  <a:pt x="12414" y="7155"/>
                </a:cubicBezTo>
                <a:cubicBezTo>
                  <a:pt x="12417" y="7218"/>
                  <a:pt x="12444" y="7267"/>
                  <a:pt x="12473" y="7267"/>
                </a:cubicBezTo>
                <a:cubicBezTo>
                  <a:pt x="12503" y="7267"/>
                  <a:pt x="12525" y="7217"/>
                  <a:pt x="12522" y="7154"/>
                </a:cubicBezTo>
                <a:cubicBezTo>
                  <a:pt x="12518" y="7091"/>
                  <a:pt x="12492" y="7040"/>
                  <a:pt x="12462" y="7041"/>
                </a:cubicBezTo>
                <a:close/>
                <a:moveTo>
                  <a:pt x="12619" y="7041"/>
                </a:moveTo>
                <a:cubicBezTo>
                  <a:pt x="12589" y="7041"/>
                  <a:pt x="12567" y="7093"/>
                  <a:pt x="12570" y="7155"/>
                </a:cubicBezTo>
                <a:cubicBezTo>
                  <a:pt x="12574" y="7218"/>
                  <a:pt x="12601" y="7267"/>
                  <a:pt x="12630" y="7267"/>
                </a:cubicBezTo>
                <a:cubicBezTo>
                  <a:pt x="12660" y="7267"/>
                  <a:pt x="12682" y="7217"/>
                  <a:pt x="12679" y="7154"/>
                </a:cubicBezTo>
                <a:cubicBezTo>
                  <a:pt x="12675" y="7091"/>
                  <a:pt x="12648" y="7040"/>
                  <a:pt x="12619" y="7041"/>
                </a:cubicBezTo>
                <a:close/>
                <a:moveTo>
                  <a:pt x="12775" y="7041"/>
                </a:moveTo>
                <a:cubicBezTo>
                  <a:pt x="12745" y="7041"/>
                  <a:pt x="12724" y="7093"/>
                  <a:pt x="12727" y="7155"/>
                </a:cubicBezTo>
                <a:cubicBezTo>
                  <a:pt x="12731" y="7218"/>
                  <a:pt x="12757" y="7269"/>
                  <a:pt x="12787" y="7269"/>
                </a:cubicBezTo>
                <a:cubicBezTo>
                  <a:pt x="12817" y="7268"/>
                  <a:pt x="12838" y="7217"/>
                  <a:pt x="12835" y="7154"/>
                </a:cubicBezTo>
                <a:cubicBezTo>
                  <a:pt x="12832" y="7091"/>
                  <a:pt x="12805" y="7040"/>
                  <a:pt x="12775" y="7041"/>
                </a:cubicBezTo>
                <a:close/>
                <a:moveTo>
                  <a:pt x="12931" y="7041"/>
                </a:moveTo>
                <a:cubicBezTo>
                  <a:pt x="12901" y="7041"/>
                  <a:pt x="12880" y="7093"/>
                  <a:pt x="12884" y="7155"/>
                </a:cubicBezTo>
                <a:cubicBezTo>
                  <a:pt x="12887" y="7218"/>
                  <a:pt x="12914" y="7269"/>
                  <a:pt x="12944" y="7269"/>
                </a:cubicBezTo>
                <a:cubicBezTo>
                  <a:pt x="12973" y="7268"/>
                  <a:pt x="12995" y="7217"/>
                  <a:pt x="12991" y="7154"/>
                </a:cubicBezTo>
                <a:cubicBezTo>
                  <a:pt x="12988" y="7091"/>
                  <a:pt x="12961" y="7040"/>
                  <a:pt x="12931" y="7041"/>
                </a:cubicBezTo>
                <a:close/>
                <a:moveTo>
                  <a:pt x="13087" y="7041"/>
                </a:moveTo>
                <a:cubicBezTo>
                  <a:pt x="13058" y="7041"/>
                  <a:pt x="13037" y="7093"/>
                  <a:pt x="13040" y="7155"/>
                </a:cubicBezTo>
                <a:cubicBezTo>
                  <a:pt x="13044" y="7218"/>
                  <a:pt x="13071" y="7269"/>
                  <a:pt x="13101" y="7269"/>
                </a:cubicBezTo>
                <a:cubicBezTo>
                  <a:pt x="13130" y="7268"/>
                  <a:pt x="13151" y="7217"/>
                  <a:pt x="13148" y="7154"/>
                </a:cubicBezTo>
                <a:cubicBezTo>
                  <a:pt x="13144" y="7091"/>
                  <a:pt x="13117" y="7040"/>
                  <a:pt x="13087" y="7041"/>
                </a:cubicBezTo>
                <a:close/>
                <a:moveTo>
                  <a:pt x="13243" y="7041"/>
                </a:moveTo>
                <a:cubicBezTo>
                  <a:pt x="13214" y="7041"/>
                  <a:pt x="13193" y="7093"/>
                  <a:pt x="13197" y="7155"/>
                </a:cubicBezTo>
                <a:cubicBezTo>
                  <a:pt x="13200" y="7218"/>
                  <a:pt x="13227" y="7269"/>
                  <a:pt x="13257" y="7269"/>
                </a:cubicBezTo>
                <a:cubicBezTo>
                  <a:pt x="13287" y="7268"/>
                  <a:pt x="13308" y="7217"/>
                  <a:pt x="13304" y="7154"/>
                </a:cubicBezTo>
                <a:cubicBezTo>
                  <a:pt x="13300" y="7091"/>
                  <a:pt x="13273" y="7040"/>
                  <a:pt x="13243" y="7041"/>
                </a:cubicBezTo>
                <a:close/>
                <a:moveTo>
                  <a:pt x="13399" y="7041"/>
                </a:moveTo>
                <a:cubicBezTo>
                  <a:pt x="13370" y="7041"/>
                  <a:pt x="13349" y="7093"/>
                  <a:pt x="13353" y="7155"/>
                </a:cubicBezTo>
                <a:cubicBezTo>
                  <a:pt x="13357" y="7218"/>
                  <a:pt x="13384" y="7269"/>
                  <a:pt x="13414" y="7269"/>
                </a:cubicBezTo>
                <a:cubicBezTo>
                  <a:pt x="13443" y="7268"/>
                  <a:pt x="13465" y="7217"/>
                  <a:pt x="13461" y="7154"/>
                </a:cubicBezTo>
                <a:cubicBezTo>
                  <a:pt x="13457" y="7091"/>
                  <a:pt x="13429" y="7040"/>
                  <a:pt x="13399" y="7041"/>
                </a:cubicBezTo>
                <a:close/>
                <a:moveTo>
                  <a:pt x="13556" y="7041"/>
                </a:moveTo>
                <a:cubicBezTo>
                  <a:pt x="13526" y="7041"/>
                  <a:pt x="13505" y="7093"/>
                  <a:pt x="13509" y="7155"/>
                </a:cubicBezTo>
                <a:cubicBezTo>
                  <a:pt x="13514" y="7218"/>
                  <a:pt x="13541" y="7269"/>
                  <a:pt x="13571" y="7269"/>
                </a:cubicBezTo>
                <a:cubicBezTo>
                  <a:pt x="13600" y="7268"/>
                  <a:pt x="13621" y="7217"/>
                  <a:pt x="13617" y="7154"/>
                </a:cubicBezTo>
                <a:cubicBezTo>
                  <a:pt x="13613" y="7091"/>
                  <a:pt x="13586" y="7040"/>
                  <a:pt x="13556" y="7041"/>
                </a:cubicBezTo>
                <a:close/>
                <a:moveTo>
                  <a:pt x="13692" y="7041"/>
                </a:moveTo>
                <a:cubicBezTo>
                  <a:pt x="13662" y="7041"/>
                  <a:pt x="13642" y="7093"/>
                  <a:pt x="13646" y="7155"/>
                </a:cubicBezTo>
                <a:cubicBezTo>
                  <a:pt x="13651" y="7218"/>
                  <a:pt x="13678" y="7269"/>
                  <a:pt x="13708" y="7269"/>
                </a:cubicBezTo>
                <a:cubicBezTo>
                  <a:pt x="13738" y="7268"/>
                  <a:pt x="13758" y="7217"/>
                  <a:pt x="13754" y="7154"/>
                </a:cubicBezTo>
                <a:cubicBezTo>
                  <a:pt x="13750" y="7091"/>
                  <a:pt x="13722" y="7040"/>
                  <a:pt x="13692" y="7041"/>
                </a:cubicBezTo>
                <a:close/>
                <a:moveTo>
                  <a:pt x="13849" y="7041"/>
                </a:moveTo>
                <a:cubicBezTo>
                  <a:pt x="13819" y="7041"/>
                  <a:pt x="13798" y="7093"/>
                  <a:pt x="13803" y="7155"/>
                </a:cubicBezTo>
                <a:cubicBezTo>
                  <a:pt x="13807" y="7218"/>
                  <a:pt x="13835" y="7269"/>
                  <a:pt x="13864" y="7269"/>
                </a:cubicBezTo>
                <a:cubicBezTo>
                  <a:pt x="13894" y="7268"/>
                  <a:pt x="13915" y="7217"/>
                  <a:pt x="13910" y="7154"/>
                </a:cubicBezTo>
                <a:cubicBezTo>
                  <a:pt x="13906" y="7091"/>
                  <a:pt x="13878" y="7040"/>
                  <a:pt x="13849" y="7041"/>
                </a:cubicBezTo>
                <a:close/>
                <a:moveTo>
                  <a:pt x="14004" y="7041"/>
                </a:moveTo>
                <a:cubicBezTo>
                  <a:pt x="13975" y="7041"/>
                  <a:pt x="13955" y="7093"/>
                  <a:pt x="13959" y="7155"/>
                </a:cubicBezTo>
                <a:cubicBezTo>
                  <a:pt x="13964" y="7218"/>
                  <a:pt x="13992" y="7269"/>
                  <a:pt x="14021" y="7269"/>
                </a:cubicBezTo>
                <a:cubicBezTo>
                  <a:pt x="14051" y="7268"/>
                  <a:pt x="14071" y="7217"/>
                  <a:pt x="14067" y="7154"/>
                </a:cubicBezTo>
                <a:cubicBezTo>
                  <a:pt x="14062" y="7091"/>
                  <a:pt x="14034" y="7040"/>
                  <a:pt x="14004" y="7041"/>
                </a:cubicBezTo>
                <a:close/>
                <a:moveTo>
                  <a:pt x="14161" y="7041"/>
                </a:moveTo>
                <a:cubicBezTo>
                  <a:pt x="14131" y="7041"/>
                  <a:pt x="14111" y="7093"/>
                  <a:pt x="14116" y="7155"/>
                </a:cubicBezTo>
                <a:cubicBezTo>
                  <a:pt x="14120" y="7218"/>
                  <a:pt x="14148" y="7269"/>
                  <a:pt x="14178" y="7269"/>
                </a:cubicBezTo>
                <a:cubicBezTo>
                  <a:pt x="14208" y="7268"/>
                  <a:pt x="14228" y="7217"/>
                  <a:pt x="14223" y="7154"/>
                </a:cubicBezTo>
                <a:cubicBezTo>
                  <a:pt x="14218" y="7091"/>
                  <a:pt x="14190" y="7040"/>
                  <a:pt x="14161" y="7041"/>
                </a:cubicBezTo>
                <a:close/>
                <a:moveTo>
                  <a:pt x="14317" y="7041"/>
                </a:moveTo>
                <a:cubicBezTo>
                  <a:pt x="14288" y="7041"/>
                  <a:pt x="14267" y="7093"/>
                  <a:pt x="14272" y="7155"/>
                </a:cubicBezTo>
                <a:cubicBezTo>
                  <a:pt x="14277" y="7218"/>
                  <a:pt x="14305" y="7269"/>
                  <a:pt x="14335" y="7269"/>
                </a:cubicBezTo>
                <a:cubicBezTo>
                  <a:pt x="14365" y="7268"/>
                  <a:pt x="14384" y="7217"/>
                  <a:pt x="14379" y="7154"/>
                </a:cubicBezTo>
                <a:cubicBezTo>
                  <a:pt x="14374" y="7091"/>
                  <a:pt x="14347" y="7040"/>
                  <a:pt x="14317" y="7041"/>
                </a:cubicBezTo>
                <a:close/>
                <a:moveTo>
                  <a:pt x="14473" y="7041"/>
                </a:moveTo>
                <a:cubicBezTo>
                  <a:pt x="14443" y="7041"/>
                  <a:pt x="14423" y="7093"/>
                  <a:pt x="14428" y="7155"/>
                </a:cubicBezTo>
                <a:cubicBezTo>
                  <a:pt x="14433" y="7218"/>
                  <a:pt x="14461" y="7269"/>
                  <a:pt x="14491" y="7269"/>
                </a:cubicBezTo>
                <a:cubicBezTo>
                  <a:pt x="14521" y="7268"/>
                  <a:pt x="14541" y="7217"/>
                  <a:pt x="14536" y="7154"/>
                </a:cubicBezTo>
                <a:cubicBezTo>
                  <a:pt x="14531" y="7091"/>
                  <a:pt x="14503" y="7040"/>
                  <a:pt x="14473" y="7041"/>
                </a:cubicBezTo>
                <a:close/>
                <a:moveTo>
                  <a:pt x="14629" y="7041"/>
                </a:moveTo>
                <a:cubicBezTo>
                  <a:pt x="14600" y="7041"/>
                  <a:pt x="14580" y="7093"/>
                  <a:pt x="14585" y="7155"/>
                </a:cubicBezTo>
                <a:cubicBezTo>
                  <a:pt x="14590" y="7218"/>
                  <a:pt x="14619" y="7269"/>
                  <a:pt x="14648" y="7269"/>
                </a:cubicBezTo>
                <a:cubicBezTo>
                  <a:pt x="14678" y="7268"/>
                  <a:pt x="14698" y="7217"/>
                  <a:pt x="14692" y="7154"/>
                </a:cubicBezTo>
                <a:cubicBezTo>
                  <a:pt x="14687" y="7091"/>
                  <a:pt x="14659" y="7040"/>
                  <a:pt x="14629" y="7041"/>
                </a:cubicBezTo>
                <a:close/>
                <a:moveTo>
                  <a:pt x="14766" y="7041"/>
                </a:moveTo>
                <a:cubicBezTo>
                  <a:pt x="14736" y="7041"/>
                  <a:pt x="14716" y="7093"/>
                  <a:pt x="14722" y="7155"/>
                </a:cubicBezTo>
                <a:cubicBezTo>
                  <a:pt x="14727" y="7218"/>
                  <a:pt x="14755" y="7269"/>
                  <a:pt x="14785" y="7269"/>
                </a:cubicBezTo>
                <a:cubicBezTo>
                  <a:pt x="14815" y="7268"/>
                  <a:pt x="14835" y="7217"/>
                  <a:pt x="14829" y="7154"/>
                </a:cubicBezTo>
                <a:cubicBezTo>
                  <a:pt x="14824" y="7091"/>
                  <a:pt x="14795" y="7040"/>
                  <a:pt x="14766" y="7041"/>
                </a:cubicBezTo>
                <a:close/>
                <a:moveTo>
                  <a:pt x="14922" y="7041"/>
                </a:moveTo>
                <a:cubicBezTo>
                  <a:pt x="14892" y="7041"/>
                  <a:pt x="14873" y="7093"/>
                  <a:pt x="14879" y="7155"/>
                </a:cubicBezTo>
                <a:cubicBezTo>
                  <a:pt x="14884" y="7218"/>
                  <a:pt x="14912" y="7269"/>
                  <a:pt x="14942" y="7269"/>
                </a:cubicBezTo>
                <a:cubicBezTo>
                  <a:pt x="14972" y="7268"/>
                  <a:pt x="14992" y="7217"/>
                  <a:pt x="14986" y="7154"/>
                </a:cubicBezTo>
                <a:cubicBezTo>
                  <a:pt x="14980" y="7091"/>
                  <a:pt x="14952" y="7040"/>
                  <a:pt x="14922" y="7041"/>
                </a:cubicBezTo>
                <a:close/>
                <a:moveTo>
                  <a:pt x="15078" y="7041"/>
                </a:moveTo>
                <a:cubicBezTo>
                  <a:pt x="15049" y="7041"/>
                  <a:pt x="15029" y="7093"/>
                  <a:pt x="15035" y="7155"/>
                </a:cubicBezTo>
                <a:cubicBezTo>
                  <a:pt x="15041" y="7218"/>
                  <a:pt x="15069" y="7269"/>
                  <a:pt x="15099" y="7269"/>
                </a:cubicBezTo>
                <a:cubicBezTo>
                  <a:pt x="15129" y="7268"/>
                  <a:pt x="15148" y="7217"/>
                  <a:pt x="15143" y="7154"/>
                </a:cubicBezTo>
                <a:cubicBezTo>
                  <a:pt x="15137" y="7091"/>
                  <a:pt x="15108" y="7040"/>
                  <a:pt x="15078" y="7041"/>
                </a:cubicBezTo>
                <a:close/>
                <a:moveTo>
                  <a:pt x="8033" y="7091"/>
                </a:moveTo>
                <a:cubicBezTo>
                  <a:pt x="8003" y="7091"/>
                  <a:pt x="7978" y="7142"/>
                  <a:pt x="7976" y="7204"/>
                </a:cubicBezTo>
                <a:cubicBezTo>
                  <a:pt x="7975" y="7267"/>
                  <a:pt x="7998" y="7318"/>
                  <a:pt x="8027" y="7317"/>
                </a:cubicBezTo>
                <a:cubicBezTo>
                  <a:pt x="8057" y="7317"/>
                  <a:pt x="8082" y="7265"/>
                  <a:pt x="8084" y="7203"/>
                </a:cubicBezTo>
                <a:cubicBezTo>
                  <a:pt x="8085" y="7140"/>
                  <a:pt x="8063" y="7091"/>
                  <a:pt x="8033" y="7091"/>
                </a:cubicBezTo>
                <a:close/>
                <a:moveTo>
                  <a:pt x="8169" y="7091"/>
                </a:moveTo>
                <a:cubicBezTo>
                  <a:pt x="8140" y="7091"/>
                  <a:pt x="8114" y="7143"/>
                  <a:pt x="8113" y="7206"/>
                </a:cubicBezTo>
                <a:cubicBezTo>
                  <a:pt x="8112" y="7268"/>
                  <a:pt x="8135" y="7318"/>
                  <a:pt x="8164" y="7317"/>
                </a:cubicBezTo>
                <a:cubicBezTo>
                  <a:pt x="8194" y="7317"/>
                  <a:pt x="8219" y="7265"/>
                  <a:pt x="8221" y="7203"/>
                </a:cubicBezTo>
                <a:cubicBezTo>
                  <a:pt x="8222" y="7140"/>
                  <a:pt x="8199" y="7091"/>
                  <a:pt x="8169" y="7091"/>
                </a:cubicBezTo>
                <a:close/>
                <a:moveTo>
                  <a:pt x="8326" y="7091"/>
                </a:moveTo>
                <a:cubicBezTo>
                  <a:pt x="8296" y="7091"/>
                  <a:pt x="8271" y="7142"/>
                  <a:pt x="8269" y="7204"/>
                </a:cubicBezTo>
                <a:cubicBezTo>
                  <a:pt x="8268" y="7267"/>
                  <a:pt x="8291" y="7318"/>
                  <a:pt x="8321" y="7317"/>
                </a:cubicBezTo>
                <a:cubicBezTo>
                  <a:pt x="8350" y="7317"/>
                  <a:pt x="8376" y="7265"/>
                  <a:pt x="8377" y="7203"/>
                </a:cubicBezTo>
                <a:cubicBezTo>
                  <a:pt x="8378" y="7140"/>
                  <a:pt x="8355" y="7091"/>
                  <a:pt x="8326" y="7091"/>
                </a:cubicBezTo>
                <a:close/>
                <a:moveTo>
                  <a:pt x="8481" y="7091"/>
                </a:moveTo>
                <a:cubicBezTo>
                  <a:pt x="8452" y="7091"/>
                  <a:pt x="8427" y="7143"/>
                  <a:pt x="8426" y="7206"/>
                </a:cubicBezTo>
                <a:cubicBezTo>
                  <a:pt x="8425" y="7268"/>
                  <a:pt x="8448" y="7318"/>
                  <a:pt x="8478" y="7317"/>
                </a:cubicBezTo>
                <a:cubicBezTo>
                  <a:pt x="8507" y="7317"/>
                  <a:pt x="8532" y="7265"/>
                  <a:pt x="8533" y="7203"/>
                </a:cubicBezTo>
                <a:cubicBezTo>
                  <a:pt x="8534" y="7140"/>
                  <a:pt x="8511" y="7091"/>
                  <a:pt x="8481" y="7091"/>
                </a:cubicBezTo>
                <a:close/>
                <a:moveTo>
                  <a:pt x="8638" y="7091"/>
                </a:moveTo>
                <a:cubicBezTo>
                  <a:pt x="8608" y="7091"/>
                  <a:pt x="8583" y="7143"/>
                  <a:pt x="8582" y="7206"/>
                </a:cubicBezTo>
                <a:cubicBezTo>
                  <a:pt x="8581" y="7268"/>
                  <a:pt x="8604" y="7318"/>
                  <a:pt x="8634" y="7317"/>
                </a:cubicBezTo>
                <a:cubicBezTo>
                  <a:pt x="8664" y="7317"/>
                  <a:pt x="8689" y="7267"/>
                  <a:pt x="8690" y="7204"/>
                </a:cubicBezTo>
                <a:cubicBezTo>
                  <a:pt x="8691" y="7142"/>
                  <a:pt x="8667" y="7091"/>
                  <a:pt x="8638" y="7091"/>
                </a:cubicBezTo>
                <a:close/>
                <a:moveTo>
                  <a:pt x="8794" y="7091"/>
                </a:moveTo>
                <a:cubicBezTo>
                  <a:pt x="8764" y="7091"/>
                  <a:pt x="8739" y="7143"/>
                  <a:pt x="8739" y="7206"/>
                </a:cubicBezTo>
                <a:cubicBezTo>
                  <a:pt x="8738" y="7268"/>
                  <a:pt x="8761" y="7318"/>
                  <a:pt x="8791" y="7317"/>
                </a:cubicBezTo>
                <a:cubicBezTo>
                  <a:pt x="8821" y="7317"/>
                  <a:pt x="8845" y="7265"/>
                  <a:pt x="8846" y="7203"/>
                </a:cubicBezTo>
                <a:cubicBezTo>
                  <a:pt x="8847" y="7140"/>
                  <a:pt x="8823" y="7091"/>
                  <a:pt x="8794" y="7091"/>
                </a:cubicBezTo>
                <a:close/>
                <a:moveTo>
                  <a:pt x="8950" y="7091"/>
                </a:moveTo>
                <a:cubicBezTo>
                  <a:pt x="8920" y="7091"/>
                  <a:pt x="8896" y="7143"/>
                  <a:pt x="8895" y="7206"/>
                </a:cubicBezTo>
                <a:cubicBezTo>
                  <a:pt x="8894" y="7268"/>
                  <a:pt x="8918" y="7318"/>
                  <a:pt x="8948" y="7317"/>
                </a:cubicBezTo>
                <a:cubicBezTo>
                  <a:pt x="8977" y="7317"/>
                  <a:pt x="9002" y="7265"/>
                  <a:pt x="9003" y="7203"/>
                </a:cubicBezTo>
                <a:cubicBezTo>
                  <a:pt x="9003" y="7140"/>
                  <a:pt x="8980" y="7091"/>
                  <a:pt x="8950" y="7091"/>
                </a:cubicBezTo>
                <a:close/>
                <a:moveTo>
                  <a:pt x="9106" y="7091"/>
                </a:moveTo>
                <a:cubicBezTo>
                  <a:pt x="9076" y="7091"/>
                  <a:pt x="9052" y="7143"/>
                  <a:pt x="9051" y="7206"/>
                </a:cubicBezTo>
                <a:cubicBezTo>
                  <a:pt x="9051" y="7268"/>
                  <a:pt x="9075" y="7318"/>
                  <a:pt x="9105" y="7317"/>
                </a:cubicBezTo>
                <a:cubicBezTo>
                  <a:pt x="9134" y="7317"/>
                  <a:pt x="9159" y="7267"/>
                  <a:pt x="9159" y="7204"/>
                </a:cubicBezTo>
                <a:cubicBezTo>
                  <a:pt x="9159" y="7142"/>
                  <a:pt x="9135" y="7091"/>
                  <a:pt x="9106" y="7091"/>
                </a:cubicBezTo>
                <a:close/>
                <a:moveTo>
                  <a:pt x="11702" y="7091"/>
                </a:moveTo>
                <a:cubicBezTo>
                  <a:pt x="11672" y="7091"/>
                  <a:pt x="11649" y="7143"/>
                  <a:pt x="11652" y="7206"/>
                </a:cubicBezTo>
                <a:cubicBezTo>
                  <a:pt x="11654" y="7268"/>
                  <a:pt x="11680" y="7318"/>
                  <a:pt x="11710" y="7317"/>
                </a:cubicBezTo>
                <a:cubicBezTo>
                  <a:pt x="11739" y="7317"/>
                  <a:pt x="11761" y="7267"/>
                  <a:pt x="11759" y="7204"/>
                </a:cubicBezTo>
                <a:cubicBezTo>
                  <a:pt x="11757" y="7142"/>
                  <a:pt x="11731" y="7091"/>
                  <a:pt x="11702" y="7091"/>
                </a:cubicBezTo>
                <a:close/>
                <a:moveTo>
                  <a:pt x="11857" y="7091"/>
                </a:moveTo>
                <a:cubicBezTo>
                  <a:pt x="11828" y="7091"/>
                  <a:pt x="11806" y="7143"/>
                  <a:pt x="11808" y="7206"/>
                </a:cubicBezTo>
                <a:cubicBezTo>
                  <a:pt x="11810" y="7268"/>
                  <a:pt x="11836" y="7318"/>
                  <a:pt x="11866" y="7317"/>
                </a:cubicBezTo>
                <a:cubicBezTo>
                  <a:pt x="11896" y="7317"/>
                  <a:pt x="11918" y="7267"/>
                  <a:pt x="11916" y="7204"/>
                </a:cubicBezTo>
                <a:cubicBezTo>
                  <a:pt x="11913" y="7142"/>
                  <a:pt x="11887" y="7091"/>
                  <a:pt x="11857" y="7091"/>
                </a:cubicBezTo>
                <a:close/>
                <a:moveTo>
                  <a:pt x="2200" y="7192"/>
                </a:moveTo>
                <a:cubicBezTo>
                  <a:pt x="2170" y="7192"/>
                  <a:pt x="2140" y="7243"/>
                  <a:pt x="2132" y="7305"/>
                </a:cubicBezTo>
                <a:cubicBezTo>
                  <a:pt x="2125" y="7367"/>
                  <a:pt x="2143" y="7417"/>
                  <a:pt x="2173" y="7416"/>
                </a:cubicBezTo>
                <a:cubicBezTo>
                  <a:pt x="2203" y="7416"/>
                  <a:pt x="2233" y="7365"/>
                  <a:pt x="2240" y="7303"/>
                </a:cubicBezTo>
                <a:cubicBezTo>
                  <a:pt x="2247" y="7241"/>
                  <a:pt x="2229" y="7191"/>
                  <a:pt x="2200" y="7192"/>
                </a:cubicBezTo>
                <a:close/>
                <a:moveTo>
                  <a:pt x="2355" y="7192"/>
                </a:moveTo>
                <a:cubicBezTo>
                  <a:pt x="2326" y="7192"/>
                  <a:pt x="2296" y="7243"/>
                  <a:pt x="2289" y="7305"/>
                </a:cubicBezTo>
                <a:cubicBezTo>
                  <a:pt x="2281" y="7367"/>
                  <a:pt x="2299" y="7417"/>
                  <a:pt x="2329" y="7416"/>
                </a:cubicBezTo>
                <a:cubicBezTo>
                  <a:pt x="2359" y="7416"/>
                  <a:pt x="2389" y="7365"/>
                  <a:pt x="2396" y="7303"/>
                </a:cubicBezTo>
                <a:cubicBezTo>
                  <a:pt x="2404" y="7241"/>
                  <a:pt x="2385" y="7191"/>
                  <a:pt x="2355" y="7192"/>
                </a:cubicBezTo>
                <a:close/>
                <a:moveTo>
                  <a:pt x="2512" y="7192"/>
                </a:moveTo>
                <a:cubicBezTo>
                  <a:pt x="2482" y="7192"/>
                  <a:pt x="2452" y="7243"/>
                  <a:pt x="2445" y="7305"/>
                </a:cubicBezTo>
                <a:cubicBezTo>
                  <a:pt x="2438" y="7367"/>
                  <a:pt x="2456" y="7417"/>
                  <a:pt x="2486" y="7416"/>
                </a:cubicBezTo>
                <a:cubicBezTo>
                  <a:pt x="2515" y="7416"/>
                  <a:pt x="2546" y="7365"/>
                  <a:pt x="2553" y="7303"/>
                </a:cubicBezTo>
                <a:cubicBezTo>
                  <a:pt x="2560" y="7241"/>
                  <a:pt x="2541" y="7191"/>
                  <a:pt x="2512" y="7192"/>
                </a:cubicBezTo>
                <a:close/>
                <a:moveTo>
                  <a:pt x="2668" y="7192"/>
                </a:moveTo>
                <a:cubicBezTo>
                  <a:pt x="2638" y="7192"/>
                  <a:pt x="2608" y="7243"/>
                  <a:pt x="2601" y="7305"/>
                </a:cubicBezTo>
                <a:cubicBezTo>
                  <a:pt x="2594" y="7367"/>
                  <a:pt x="2613" y="7417"/>
                  <a:pt x="2643" y="7416"/>
                </a:cubicBezTo>
                <a:cubicBezTo>
                  <a:pt x="2672" y="7416"/>
                  <a:pt x="2702" y="7365"/>
                  <a:pt x="2709" y="7303"/>
                </a:cubicBezTo>
                <a:cubicBezTo>
                  <a:pt x="2716" y="7241"/>
                  <a:pt x="2697" y="7191"/>
                  <a:pt x="2668" y="7192"/>
                </a:cubicBezTo>
                <a:close/>
                <a:moveTo>
                  <a:pt x="2824" y="7192"/>
                </a:moveTo>
                <a:cubicBezTo>
                  <a:pt x="2794" y="7192"/>
                  <a:pt x="2764" y="7243"/>
                  <a:pt x="2757" y="7305"/>
                </a:cubicBezTo>
                <a:cubicBezTo>
                  <a:pt x="2751" y="7367"/>
                  <a:pt x="2769" y="7417"/>
                  <a:pt x="2799" y="7416"/>
                </a:cubicBezTo>
                <a:cubicBezTo>
                  <a:pt x="2829" y="7416"/>
                  <a:pt x="2858" y="7365"/>
                  <a:pt x="2865" y="7303"/>
                </a:cubicBezTo>
                <a:cubicBezTo>
                  <a:pt x="2872" y="7241"/>
                  <a:pt x="2854" y="7191"/>
                  <a:pt x="2824" y="7192"/>
                </a:cubicBezTo>
                <a:close/>
                <a:moveTo>
                  <a:pt x="2980" y="7192"/>
                </a:moveTo>
                <a:cubicBezTo>
                  <a:pt x="2950" y="7192"/>
                  <a:pt x="2921" y="7243"/>
                  <a:pt x="2914" y="7305"/>
                </a:cubicBezTo>
                <a:cubicBezTo>
                  <a:pt x="2907" y="7367"/>
                  <a:pt x="2926" y="7417"/>
                  <a:pt x="2955" y="7416"/>
                </a:cubicBezTo>
                <a:cubicBezTo>
                  <a:pt x="2985" y="7416"/>
                  <a:pt x="3015" y="7365"/>
                  <a:pt x="3021" y="7303"/>
                </a:cubicBezTo>
                <a:cubicBezTo>
                  <a:pt x="3028" y="7241"/>
                  <a:pt x="3010" y="7191"/>
                  <a:pt x="2980" y="7192"/>
                </a:cubicBezTo>
                <a:close/>
                <a:moveTo>
                  <a:pt x="3136" y="7192"/>
                </a:moveTo>
                <a:cubicBezTo>
                  <a:pt x="3106" y="7192"/>
                  <a:pt x="3077" y="7243"/>
                  <a:pt x="3070" y="7305"/>
                </a:cubicBezTo>
                <a:cubicBezTo>
                  <a:pt x="3064" y="7367"/>
                  <a:pt x="3083" y="7417"/>
                  <a:pt x="3112" y="7416"/>
                </a:cubicBezTo>
                <a:cubicBezTo>
                  <a:pt x="3142" y="7416"/>
                  <a:pt x="3171" y="7365"/>
                  <a:pt x="3178" y="7303"/>
                </a:cubicBezTo>
                <a:cubicBezTo>
                  <a:pt x="3184" y="7241"/>
                  <a:pt x="3165" y="7191"/>
                  <a:pt x="3136" y="7192"/>
                </a:cubicBezTo>
                <a:close/>
                <a:moveTo>
                  <a:pt x="502" y="7242"/>
                </a:moveTo>
                <a:cubicBezTo>
                  <a:pt x="473" y="7242"/>
                  <a:pt x="441" y="7293"/>
                  <a:pt x="432" y="7355"/>
                </a:cubicBezTo>
                <a:cubicBezTo>
                  <a:pt x="423" y="7417"/>
                  <a:pt x="440" y="7467"/>
                  <a:pt x="469" y="7467"/>
                </a:cubicBezTo>
                <a:cubicBezTo>
                  <a:pt x="499" y="7466"/>
                  <a:pt x="531" y="7416"/>
                  <a:pt x="540" y="7353"/>
                </a:cubicBezTo>
                <a:cubicBezTo>
                  <a:pt x="549" y="7292"/>
                  <a:pt x="532" y="7241"/>
                  <a:pt x="502" y="7242"/>
                </a:cubicBezTo>
                <a:close/>
                <a:moveTo>
                  <a:pt x="678" y="7242"/>
                </a:moveTo>
                <a:cubicBezTo>
                  <a:pt x="649" y="7242"/>
                  <a:pt x="617" y="7293"/>
                  <a:pt x="608" y="7355"/>
                </a:cubicBezTo>
                <a:cubicBezTo>
                  <a:pt x="599" y="7417"/>
                  <a:pt x="616" y="7467"/>
                  <a:pt x="645" y="7467"/>
                </a:cubicBezTo>
                <a:cubicBezTo>
                  <a:pt x="675" y="7466"/>
                  <a:pt x="707" y="7415"/>
                  <a:pt x="716" y="7353"/>
                </a:cubicBezTo>
                <a:cubicBezTo>
                  <a:pt x="725" y="7292"/>
                  <a:pt x="708" y="7241"/>
                  <a:pt x="678" y="7242"/>
                </a:cubicBezTo>
                <a:close/>
                <a:moveTo>
                  <a:pt x="815" y="7242"/>
                </a:moveTo>
                <a:cubicBezTo>
                  <a:pt x="785" y="7242"/>
                  <a:pt x="754" y="7293"/>
                  <a:pt x="745" y="7355"/>
                </a:cubicBezTo>
                <a:cubicBezTo>
                  <a:pt x="736" y="7417"/>
                  <a:pt x="753" y="7467"/>
                  <a:pt x="783" y="7467"/>
                </a:cubicBezTo>
                <a:cubicBezTo>
                  <a:pt x="813" y="7466"/>
                  <a:pt x="844" y="7416"/>
                  <a:pt x="853" y="7353"/>
                </a:cubicBezTo>
                <a:cubicBezTo>
                  <a:pt x="861" y="7292"/>
                  <a:pt x="844" y="7241"/>
                  <a:pt x="815" y="7242"/>
                </a:cubicBezTo>
                <a:close/>
                <a:moveTo>
                  <a:pt x="971" y="7242"/>
                </a:moveTo>
                <a:cubicBezTo>
                  <a:pt x="941" y="7242"/>
                  <a:pt x="910" y="7293"/>
                  <a:pt x="901" y="7355"/>
                </a:cubicBezTo>
                <a:cubicBezTo>
                  <a:pt x="893" y="7417"/>
                  <a:pt x="910" y="7467"/>
                  <a:pt x="939" y="7467"/>
                </a:cubicBezTo>
                <a:cubicBezTo>
                  <a:pt x="969" y="7466"/>
                  <a:pt x="1000" y="7416"/>
                  <a:pt x="1009" y="7353"/>
                </a:cubicBezTo>
                <a:cubicBezTo>
                  <a:pt x="1018" y="7291"/>
                  <a:pt x="1001" y="7241"/>
                  <a:pt x="971" y="7242"/>
                </a:cubicBezTo>
                <a:close/>
                <a:moveTo>
                  <a:pt x="1127" y="7242"/>
                </a:moveTo>
                <a:cubicBezTo>
                  <a:pt x="1097" y="7242"/>
                  <a:pt x="1066" y="7293"/>
                  <a:pt x="1058" y="7355"/>
                </a:cubicBezTo>
                <a:cubicBezTo>
                  <a:pt x="1049" y="7417"/>
                  <a:pt x="1066" y="7467"/>
                  <a:pt x="1096" y="7467"/>
                </a:cubicBezTo>
                <a:cubicBezTo>
                  <a:pt x="1125" y="7466"/>
                  <a:pt x="1157" y="7416"/>
                  <a:pt x="1165" y="7353"/>
                </a:cubicBezTo>
                <a:cubicBezTo>
                  <a:pt x="1174" y="7292"/>
                  <a:pt x="1156" y="7241"/>
                  <a:pt x="1127" y="7242"/>
                </a:cubicBezTo>
                <a:close/>
                <a:moveTo>
                  <a:pt x="1283" y="7242"/>
                </a:moveTo>
                <a:cubicBezTo>
                  <a:pt x="1253" y="7242"/>
                  <a:pt x="1223" y="7293"/>
                  <a:pt x="1214" y="7355"/>
                </a:cubicBezTo>
                <a:cubicBezTo>
                  <a:pt x="1206" y="7417"/>
                  <a:pt x="1223" y="7467"/>
                  <a:pt x="1253" y="7467"/>
                </a:cubicBezTo>
                <a:cubicBezTo>
                  <a:pt x="1282" y="7466"/>
                  <a:pt x="1313" y="7416"/>
                  <a:pt x="1322" y="7353"/>
                </a:cubicBezTo>
                <a:cubicBezTo>
                  <a:pt x="1330" y="7292"/>
                  <a:pt x="1312" y="7241"/>
                  <a:pt x="1283" y="7242"/>
                </a:cubicBezTo>
                <a:close/>
                <a:moveTo>
                  <a:pt x="1439" y="7242"/>
                </a:moveTo>
                <a:cubicBezTo>
                  <a:pt x="1409" y="7242"/>
                  <a:pt x="1378" y="7293"/>
                  <a:pt x="1370" y="7355"/>
                </a:cubicBezTo>
                <a:cubicBezTo>
                  <a:pt x="1362" y="7417"/>
                  <a:pt x="1379" y="7467"/>
                  <a:pt x="1409" y="7467"/>
                </a:cubicBezTo>
                <a:cubicBezTo>
                  <a:pt x="1439" y="7466"/>
                  <a:pt x="1469" y="7416"/>
                  <a:pt x="1478" y="7353"/>
                </a:cubicBezTo>
                <a:cubicBezTo>
                  <a:pt x="1486" y="7291"/>
                  <a:pt x="1469" y="7241"/>
                  <a:pt x="1439" y="7242"/>
                </a:cubicBezTo>
                <a:close/>
                <a:moveTo>
                  <a:pt x="1595" y="7242"/>
                </a:moveTo>
                <a:cubicBezTo>
                  <a:pt x="1565" y="7242"/>
                  <a:pt x="1535" y="7293"/>
                  <a:pt x="1526" y="7355"/>
                </a:cubicBezTo>
                <a:cubicBezTo>
                  <a:pt x="1518" y="7417"/>
                  <a:pt x="1536" y="7467"/>
                  <a:pt x="1566" y="7467"/>
                </a:cubicBezTo>
                <a:cubicBezTo>
                  <a:pt x="1595" y="7466"/>
                  <a:pt x="1626" y="7416"/>
                  <a:pt x="1634" y="7353"/>
                </a:cubicBezTo>
                <a:cubicBezTo>
                  <a:pt x="1642" y="7292"/>
                  <a:pt x="1624" y="7241"/>
                  <a:pt x="1595" y="7242"/>
                </a:cubicBezTo>
                <a:close/>
                <a:moveTo>
                  <a:pt x="1751" y="7242"/>
                </a:moveTo>
                <a:cubicBezTo>
                  <a:pt x="1722" y="7242"/>
                  <a:pt x="1691" y="7293"/>
                  <a:pt x="1683" y="7355"/>
                </a:cubicBezTo>
                <a:cubicBezTo>
                  <a:pt x="1675" y="7417"/>
                  <a:pt x="1693" y="7467"/>
                  <a:pt x="1723" y="7467"/>
                </a:cubicBezTo>
                <a:cubicBezTo>
                  <a:pt x="1752" y="7466"/>
                  <a:pt x="1782" y="7416"/>
                  <a:pt x="1790" y="7353"/>
                </a:cubicBezTo>
                <a:cubicBezTo>
                  <a:pt x="1798" y="7291"/>
                  <a:pt x="1781" y="7241"/>
                  <a:pt x="1751" y="7242"/>
                </a:cubicBezTo>
                <a:close/>
                <a:moveTo>
                  <a:pt x="1907" y="7242"/>
                </a:moveTo>
                <a:cubicBezTo>
                  <a:pt x="1877" y="7242"/>
                  <a:pt x="1847" y="7293"/>
                  <a:pt x="1839" y="7355"/>
                </a:cubicBezTo>
                <a:cubicBezTo>
                  <a:pt x="1831" y="7417"/>
                  <a:pt x="1849" y="7467"/>
                  <a:pt x="1879" y="7467"/>
                </a:cubicBezTo>
                <a:cubicBezTo>
                  <a:pt x="1909" y="7466"/>
                  <a:pt x="1939" y="7416"/>
                  <a:pt x="1947" y="7353"/>
                </a:cubicBezTo>
                <a:cubicBezTo>
                  <a:pt x="1954" y="7291"/>
                  <a:pt x="1937" y="7241"/>
                  <a:pt x="1907" y="7242"/>
                </a:cubicBezTo>
                <a:close/>
                <a:moveTo>
                  <a:pt x="2063" y="7242"/>
                </a:moveTo>
                <a:cubicBezTo>
                  <a:pt x="2034" y="7242"/>
                  <a:pt x="2003" y="7293"/>
                  <a:pt x="1996" y="7355"/>
                </a:cubicBezTo>
                <a:cubicBezTo>
                  <a:pt x="1988" y="7417"/>
                  <a:pt x="2006" y="7467"/>
                  <a:pt x="2035" y="7467"/>
                </a:cubicBezTo>
                <a:cubicBezTo>
                  <a:pt x="2065" y="7466"/>
                  <a:pt x="2096" y="7416"/>
                  <a:pt x="2103" y="7353"/>
                </a:cubicBezTo>
                <a:cubicBezTo>
                  <a:pt x="2111" y="7292"/>
                  <a:pt x="2093" y="7241"/>
                  <a:pt x="2063" y="7242"/>
                </a:cubicBezTo>
                <a:close/>
                <a:moveTo>
                  <a:pt x="10960" y="7342"/>
                </a:moveTo>
                <a:cubicBezTo>
                  <a:pt x="10930" y="7343"/>
                  <a:pt x="10907" y="7393"/>
                  <a:pt x="10909" y="7456"/>
                </a:cubicBezTo>
                <a:cubicBezTo>
                  <a:pt x="10910" y="7518"/>
                  <a:pt x="10936" y="7569"/>
                  <a:pt x="10965" y="7569"/>
                </a:cubicBezTo>
                <a:cubicBezTo>
                  <a:pt x="10995" y="7568"/>
                  <a:pt x="11018" y="7517"/>
                  <a:pt x="11017" y="7454"/>
                </a:cubicBezTo>
                <a:cubicBezTo>
                  <a:pt x="11015" y="7392"/>
                  <a:pt x="10990" y="7342"/>
                  <a:pt x="10960" y="7342"/>
                </a:cubicBezTo>
                <a:close/>
                <a:moveTo>
                  <a:pt x="12638" y="7342"/>
                </a:moveTo>
                <a:cubicBezTo>
                  <a:pt x="12608" y="7343"/>
                  <a:pt x="12587" y="7395"/>
                  <a:pt x="12591" y="7457"/>
                </a:cubicBezTo>
                <a:cubicBezTo>
                  <a:pt x="12594" y="7520"/>
                  <a:pt x="12620" y="7569"/>
                  <a:pt x="12650" y="7569"/>
                </a:cubicBezTo>
                <a:cubicBezTo>
                  <a:pt x="12680" y="7568"/>
                  <a:pt x="12701" y="7518"/>
                  <a:pt x="12698" y="7456"/>
                </a:cubicBezTo>
                <a:cubicBezTo>
                  <a:pt x="12695" y="7393"/>
                  <a:pt x="12668" y="7342"/>
                  <a:pt x="12638" y="7342"/>
                </a:cubicBezTo>
                <a:close/>
                <a:moveTo>
                  <a:pt x="12795" y="7342"/>
                </a:moveTo>
                <a:cubicBezTo>
                  <a:pt x="12765" y="7343"/>
                  <a:pt x="12744" y="7395"/>
                  <a:pt x="12747" y="7457"/>
                </a:cubicBezTo>
                <a:cubicBezTo>
                  <a:pt x="12750" y="7520"/>
                  <a:pt x="12777" y="7569"/>
                  <a:pt x="12807" y="7569"/>
                </a:cubicBezTo>
                <a:cubicBezTo>
                  <a:pt x="12837" y="7568"/>
                  <a:pt x="12858" y="7518"/>
                  <a:pt x="12855" y="7456"/>
                </a:cubicBezTo>
                <a:cubicBezTo>
                  <a:pt x="12851" y="7393"/>
                  <a:pt x="12825" y="7342"/>
                  <a:pt x="12795" y="7342"/>
                </a:cubicBezTo>
                <a:close/>
                <a:moveTo>
                  <a:pt x="12951" y="7342"/>
                </a:moveTo>
                <a:cubicBezTo>
                  <a:pt x="12921" y="7343"/>
                  <a:pt x="12900" y="7394"/>
                  <a:pt x="12903" y="7457"/>
                </a:cubicBezTo>
                <a:cubicBezTo>
                  <a:pt x="12907" y="7520"/>
                  <a:pt x="12933" y="7569"/>
                  <a:pt x="12963" y="7569"/>
                </a:cubicBezTo>
                <a:cubicBezTo>
                  <a:pt x="12993" y="7568"/>
                  <a:pt x="13015" y="7518"/>
                  <a:pt x="13012" y="7456"/>
                </a:cubicBezTo>
                <a:cubicBezTo>
                  <a:pt x="13008" y="7393"/>
                  <a:pt x="12981" y="7342"/>
                  <a:pt x="12951" y="7342"/>
                </a:cubicBezTo>
                <a:close/>
                <a:moveTo>
                  <a:pt x="13107" y="7342"/>
                </a:moveTo>
                <a:cubicBezTo>
                  <a:pt x="13077" y="7343"/>
                  <a:pt x="13056" y="7395"/>
                  <a:pt x="13060" y="7457"/>
                </a:cubicBezTo>
                <a:cubicBezTo>
                  <a:pt x="13063" y="7520"/>
                  <a:pt x="13090" y="7569"/>
                  <a:pt x="13120" y="7569"/>
                </a:cubicBezTo>
                <a:cubicBezTo>
                  <a:pt x="13150" y="7568"/>
                  <a:pt x="13172" y="7518"/>
                  <a:pt x="13168" y="7456"/>
                </a:cubicBezTo>
                <a:cubicBezTo>
                  <a:pt x="13164" y="7393"/>
                  <a:pt x="13137" y="7342"/>
                  <a:pt x="13107" y="7342"/>
                </a:cubicBezTo>
                <a:close/>
                <a:moveTo>
                  <a:pt x="13263" y="7342"/>
                </a:moveTo>
                <a:cubicBezTo>
                  <a:pt x="13234" y="7343"/>
                  <a:pt x="13212" y="7394"/>
                  <a:pt x="13216" y="7457"/>
                </a:cubicBezTo>
                <a:cubicBezTo>
                  <a:pt x="13220" y="7520"/>
                  <a:pt x="13247" y="7569"/>
                  <a:pt x="13277" y="7569"/>
                </a:cubicBezTo>
                <a:cubicBezTo>
                  <a:pt x="13307" y="7568"/>
                  <a:pt x="13328" y="7518"/>
                  <a:pt x="13324" y="7456"/>
                </a:cubicBezTo>
                <a:cubicBezTo>
                  <a:pt x="13320" y="7393"/>
                  <a:pt x="13293" y="7342"/>
                  <a:pt x="13263" y="7342"/>
                </a:cubicBezTo>
                <a:close/>
                <a:moveTo>
                  <a:pt x="13419" y="7342"/>
                </a:moveTo>
                <a:cubicBezTo>
                  <a:pt x="13389" y="7343"/>
                  <a:pt x="13369" y="7394"/>
                  <a:pt x="13373" y="7457"/>
                </a:cubicBezTo>
                <a:cubicBezTo>
                  <a:pt x="13377" y="7520"/>
                  <a:pt x="13404" y="7569"/>
                  <a:pt x="13434" y="7569"/>
                </a:cubicBezTo>
                <a:cubicBezTo>
                  <a:pt x="13464" y="7568"/>
                  <a:pt x="13485" y="7518"/>
                  <a:pt x="13481" y="7456"/>
                </a:cubicBezTo>
                <a:cubicBezTo>
                  <a:pt x="13477" y="7393"/>
                  <a:pt x="13449" y="7342"/>
                  <a:pt x="13419" y="7342"/>
                </a:cubicBezTo>
                <a:close/>
                <a:moveTo>
                  <a:pt x="13575" y="7342"/>
                </a:moveTo>
                <a:cubicBezTo>
                  <a:pt x="13546" y="7343"/>
                  <a:pt x="13525" y="7394"/>
                  <a:pt x="13529" y="7457"/>
                </a:cubicBezTo>
                <a:cubicBezTo>
                  <a:pt x="13533" y="7520"/>
                  <a:pt x="13561" y="7569"/>
                  <a:pt x="13591" y="7569"/>
                </a:cubicBezTo>
                <a:cubicBezTo>
                  <a:pt x="13621" y="7568"/>
                  <a:pt x="13641" y="7518"/>
                  <a:pt x="13637" y="7456"/>
                </a:cubicBezTo>
                <a:cubicBezTo>
                  <a:pt x="13633" y="7393"/>
                  <a:pt x="13605" y="7342"/>
                  <a:pt x="13575" y="7342"/>
                </a:cubicBezTo>
                <a:close/>
                <a:moveTo>
                  <a:pt x="13712" y="7342"/>
                </a:moveTo>
                <a:cubicBezTo>
                  <a:pt x="13682" y="7343"/>
                  <a:pt x="13662" y="7394"/>
                  <a:pt x="13666" y="7457"/>
                </a:cubicBezTo>
                <a:cubicBezTo>
                  <a:pt x="13670" y="7520"/>
                  <a:pt x="13698" y="7569"/>
                  <a:pt x="13728" y="7569"/>
                </a:cubicBezTo>
                <a:cubicBezTo>
                  <a:pt x="13757" y="7568"/>
                  <a:pt x="13778" y="7518"/>
                  <a:pt x="13774" y="7456"/>
                </a:cubicBezTo>
                <a:cubicBezTo>
                  <a:pt x="13770" y="7393"/>
                  <a:pt x="13742" y="7342"/>
                  <a:pt x="13712" y="7342"/>
                </a:cubicBezTo>
                <a:close/>
                <a:moveTo>
                  <a:pt x="13868" y="7342"/>
                </a:moveTo>
                <a:cubicBezTo>
                  <a:pt x="13838" y="7343"/>
                  <a:pt x="13818" y="7394"/>
                  <a:pt x="13822" y="7457"/>
                </a:cubicBezTo>
                <a:cubicBezTo>
                  <a:pt x="13827" y="7520"/>
                  <a:pt x="13855" y="7571"/>
                  <a:pt x="13885" y="7570"/>
                </a:cubicBezTo>
                <a:cubicBezTo>
                  <a:pt x="13914" y="7570"/>
                  <a:pt x="13935" y="7518"/>
                  <a:pt x="13930" y="7456"/>
                </a:cubicBezTo>
                <a:cubicBezTo>
                  <a:pt x="13926" y="7393"/>
                  <a:pt x="13898" y="7342"/>
                  <a:pt x="13868" y="7342"/>
                </a:cubicBezTo>
                <a:close/>
                <a:moveTo>
                  <a:pt x="14024" y="7342"/>
                </a:moveTo>
                <a:cubicBezTo>
                  <a:pt x="13995" y="7343"/>
                  <a:pt x="13974" y="7394"/>
                  <a:pt x="13979" y="7457"/>
                </a:cubicBezTo>
                <a:cubicBezTo>
                  <a:pt x="13983" y="7520"/>
                  <a:pt x="14011" y="7571"/>
                  <a:pt x="14041" y="7570"/>
                </a:cubicBezTo>
                <a:cubicBezTo>
                  <a:pt x="14071" y="7570"/>
                  <a:pt x="14091" y="7518"/>
                  <a:pt x="14087" y="7456"/>
                </a:cubicBezTo>
                <a:cubicBezTo>
                  <a:pt x="14082" y="7393"/>
                  <a:pt x="14054" y="7342"/>
                  <a:pt x="14024" y="7342"/>
                </a:cubicBezTo>
                <a:close/>
                <a:moveTo>
                  <a:pt x="14181" y="7342"/>
                </a:moveTo>
                <a:cubicBezTo>
                  <a:pt x="14151" y="7343"/>
                  <a:pt x="14130" y="7394"/>
                  <a:pt x="14135" y="7457"/>
                </a:cubicBezTo>
                <a:cubicBezTo>
                  <a:pt x="14140" y="7520"/>
                  <a:pt x="14168" y="7571"/>
                  <a:pt x="14198" y="7570"/>
                </a:cubicBezTo>
                <a:cubicBezTo>
                  <a:pt x="14228" y="7570"/>
                  <a:pt x="14248" y="7518"/>
                  <a:pt x="14243" y="7456"/>
                </a:cubicBezTo>
                <a:cubicBezTo>
                  <a:pt x="14238" y="7393"/>
                  <a:pt x="14211" y="7342"/>
                  <a:pt x="14181" y="7342"/>
                </a:cubicBezTo>
                <a:close/>
                <a:moveTo>
                  <a:pt x="14337" y="7342"/>
                </a:moveTo>
                <a:cubicBezTo>
                  <a:pt x="14307" y="7343"/>
                  <a:pt x="14287" y="7394"/>
                  <a:pt x="14291" y="7457"/>
                </a:cubicBezTo>
                <a:cubicBezTo>
                  <a:pt x="14296" y="7520"/>
                  <a:pt x="14324" y="7571"/>
                  <a:pt x="14354" y="7570"/>
                </a:cubicBezTo>
                <a:cubicBezTo>
                  <a:pt x="14384" y="7570"/>
                  <a:pt x="14405" y="7518"/>
                  <a:pt x="14400" y="7456"/>
                </a:cubicBezTo>
                <a:cubicBezTo>
                  <a:pt x="14395" y="7393"/>
                  <a:pt x="14366" y="7342"/>
                  <a:pt x="14337" y="7342"/>
                </a:cubicBezTo>
                <a:close/>
                <a:moveTo>
                  <a:pt x="14493" y="7342"/>
                </a:moveTo>
                <a:cubicBezTo>
                  <a:pt x="14463" y="7343"/>
                  <a:pt x="14443" y="7394"/>
                  <a:pt x="14448" y="7457"/>
                </a:cubicBezTo>
                <a:cubicBezTo>
                  <a:pt x="14453" y="7520"/>
                  <a:pt x="14481" y="7571"/>
                  <a:pt x="14511" y="7570"/>
                </a:cubicBezTo>
                <a:cubicBezTo>
                  <a:pt x="14541" y="7570"/>
                  <a:pt x="14561" y="7518"/>
                  <a:pt x="14556" y="7456"/>
                </a:cubicBezTo>
                <a:cubicBezTo>
                  <a:pt x="14551" y="7393"/>
                  <a:pt x="14523" y="7342"/>
                  <a:pt x="14493" y="7342"/>
                </a:cubicBezTo>
                <a:close/>
                <a:moveTo>
                  <a:pt x="14649" y="7342"/>
                </a:moveTo>
                <a:cubicBezTo>
                  <a:pt x="14619" y="7343"/>
                  <a:pt x="14599" y="7394"/>
                  <a:pt x="14604" y="7457"/>
                </a:cubicBezTo>
                <a:cubicBezTo>
                  <a:pt x="14609" y="7520"/>
                  <a:pt x="14638" y="7571"/>
                  <a:pt x="14668" y="7570"/>
                </a:cubicBezTo>
                <a:cubicBezTo>
                  <a:pt x="14698" y="7570"/>
                  <a:pt x="14718" y="7518"/>
                  <a:pt x="14712" y="7456"/>
                </a:cubicBezTo>
                <a:cubicBezTo>
                  <a:pt x="14707" y="7393"/>
                  <a:pt x="14679" y="7342"/>
                  <a:pt x="14649" y="7342"/>
                </a:cubicBezTo>
                <a:close/>
                <a:moveTo>
                  <a:pt x="14805" y="7342"/>
                </a:moveTo>
                <a:cubicBezTo>
                  <a:pt x="14775" y="7343"/>
                  <a:pt x="14755" y="7394"/>
                  <a:pt x="14761" y="7457"/>
                </a:cubicBezTo>
                <a:cubicBezTo>
                  <a:pt x="14766" y="7520"/>
                  <a:pt x="14795" y="7571"/>
                  <a:pt x="14825" y="7570"/>
                </a:cubicBezTo>
                <a:cubicBezTo>
                  <a:pt x="14855" y="7570"/>
                  <a:pt x="14874" y="7518"/>
                  <a:pt x="14869" y="7456"/>
                </a:cubicBezTo>
                <a:cubicBezTo>
                  <a:pt x="14863" y="7393"/>
                  <a:pt x="14835" y="7342"/>
                  <a:pt x="14805" y="7342"/>
                </a:cubicBezTo>
                <a:close/>
                <a:moveTo>
                  <a:pt x="14961" y="7342"/>
                </a:moveTo>
                <a:cubicBezTo>
                  <a:pt x="14931" y="7343"/>
                  <a:pt x="14912" y="7394"/>
                  <a:pt x="14917" y="7457"/>
                </a:cubicBezTo>
                <a:cubicBezTo>
                  <a:pt x="14923" y="7520"/>
                  <a:pt x="14951" y="7571"/>
                  <a:pt x="14981" y="7570"/>
                </a:cubicBezTo>
                <a:cubicBezTo>
                  <a:pt x="15011" y="7570"/>
                  <a:pt x="15031" y="7518"/>
                  <a:pt x="15025" y="7456"/>
                </a:cubicBezTo>
                <a:cubicBezTo>
                  <a:pt x="15020" y="7393"/>
                  <a:pt x="14991" y="7342"/>
                  <a:pt x="14961" y="7342"/>
                </a:cubicBezTo>
                <a:close/>
                <a:moveTo>
                  <a:pt x="15117" y="7342"/>
                </a:moveTo>
                <a:cubicBezTo>
                  <a:pt x="15088" y="7343"/>
                  <a:pt x="15068" y="7394"/>
                  <a:pt x="15074" y="7457"/>
                </a:cubicBezTo>
                <a:cubicBezTo>
                  <a:pt x="15080" y="7520"/>
                  <a:pt x="15108" y="7571"/>
                  <a:pt x="15138" y="7570"/>
                </a:cubicBezTo>
                <a:cubicBezTo>
                  <a:pt x="15168" y="7570"/>
                  <a:pt x="15187" y="7518"/>
                  <a:pt x="15182" y="7456"/>
                </a:cubicBezTo>
                <a:cubicBezTo>
                  <a:pt x="15176" y="7393"/>
                  <a:pt x="15147" y="7342"/>
                  <a:pt x="15117" y="7342"/>
                </a:cubicBezTo>
                <a:close/>
                <a:moveTo>
                  <a:pt x="15274" y="7342"/>
                </a:moveTo>
                <a:cubicBezTo>
                  <a:pt x="15244" y="7343"/>
                  <a:pt x="15225" y="7394"/>
                  <a:pt x="15230" y="7457"/>
                </a:cubicBezTo>
                <a:cubicBezTo>
                  <a:pt x="15236" y="7520"/>
                  <a:pt x="15265" y="7571"/>
                  <a:pt x="15295" y="7570"/>
                </a:cubicBezTo>
                <a:cubicBezTo>
                  <a:pt x="15325" y="7570"/>
                  <a:pt x="15345" y="7518"/>
                  <a:pt x="15339" y="7456"/>
                </a:cubicBezTo>
                <a:cubicBezTo>
                  <a:pt x="15333" y="7393"/>
                  <a:pt x="15304" y="7342"/>
                  <a:pt x="15274" y="7342"/>
                </a:cubicBezTo>
                <a:close/>
                <a:moveTo>
                  <a:pt x="15411" y="7342"/>
                </a:moveTo>
                <a:cubicBezTo>
                  <a:pt x="15381" y="7343"/>
                  <a:pt x="15361" y="7394"/>
                  <a:pt x="15367" y="7457"/>
                </a:cubicBezTo>
                <a:cubicBezTo>
                  <a:pt x="15373" y="7520"/>
                  <a:pt x="15402" y="7571"/>
                  <a:pt x="15432" y="7570"/>
                </a:cubicBezTo>
                <a:cubicBezTo>
                  <a:pt x="15462" y="7570"/>
                  <a:pt x="15482" y="7518"/>
                  <a:pt x="15475" y="7456"/>
                </a:cubicBezTo>
                <a:cubicBezTo>
                  <a:pt x="15469" y="7393"/>
                  <a:pt x="15441" y="7342"/>
                  <a:pt x="15411" y="7342"/>
                </a:cubicBezTo>
                <a:close/>
                <a:moveTo>
                  <a:pt x="15567" y="7342"/>
                </a:moveTo>
                <a:cubicBezTo>
                  <a:pt x="15537" y="7343"/>
                  <a:pt x="15518" y="7394"/>
                  <a:pt x="15524" y="7457"/>
                </a:cubicBezTo>
                <a:cubicBezTo>
                  <a:pt x="15530" y="7520"/>
                  <a:pt x="15559" y="7571"/>
                  <a:pt x="15589" y="7570"/>
                </a:cubicBezTo>
                <a:cubicBezTo>
                  <a:pt x="15619" y="7570"/>
                  <a:pt x="15638" y="7518"/>
                  <a:pt x="15632" y="7456"/>
                </a:cubicBezTo>
                <a:cubicBezTo>
                  <a:pt x="15626" y="7393"/>
                  <a:pt x="15596" y="7342"/>
                  <a:pt x="15567" y="7342"/>
                </a:cubicBezTo>
                <a:close/>
                <a:moveTo>
                  <a:pt x="15742" y="7342"/>
                </a:moveTo>
                <a:cubicBezTo>
                  <a:pt x="15713" y="7343"/>
                  <a:pt x="15693" y="7394"/>
                  <a:pt x="15700" y="7457"/>
                </a:cubicBezTo>
                <a:cubicBezTo>
                  <a:pt x="15706" y="7520"/>
                  <a:pt x="15735" y="7571"/>
                  <a:pt x="15765" y="7570"/>
                </a:cubicBezTo>
                <a:cubicBezTo>
                  <a:pt x="15795" y="7570"/>
                  <a:pt x="15814" y="7518"/>
                  <a:pt x="15808" y="7456"/>
                </a:cubicBezTo>
                <a:cubicBezTo>
                  <a:pt x="15801" y="7393"/>
                  <a:pt x="15772" y="7342"/>
                  <a:pt x="15742" y="7342"/>
                </a:cubicBezTo>
                <a:close/>
                <a:moveTo>
                  <a:pt x="15898" y="7342"/>
                </a:moveTo>
                <a:cubicBezTo>
                  <a:pt x="15868" y="7343"/>
                  <a:pt x="15850" y="7394"/>
                  <a:pt x="15856" y="7457"/>
                </a:cubicBezTo>
                <a:cubicBezTo>
                  <a:pt x="15863" y="7520"/>
                  <a:pt x="15892" y="7571"/>
                  <a:pt x="15922" y="7570"/>
                </a:cubicBezTo>
                <a:cubicBezTo>
                  <a:pt x="15952" y="7570"/>
                  <a:pt x="15971" y="7519"/>
                  <a:pt x="15964" y="7456"/>
                </a:cubicBezTo>
                <a:cubicBezTo>
                  <a:pt x="15958" y="7393"/>
                  <a:pt x="15928" y="7342"/>
                  <a:pt x="15898" y="7342"/>
                </a:cubicBezTo>
                <a:close/>
                <a:moveTo>
                  <a:pt x="16035" y="7342"/>
                </a:moveTo>
                <a:cubicBezTo>
                  <a:pt x="16005" y="7343"/>
                  <a:pt x="15986" y="7394"/>
                  <a:pt x="15993" y="7457"/>
                </a:cubicBezTo>
                <a:cubicBezTo>
                  <a:pt x="16000" y="7520"/>
                  <a:pt x="16029" y="7571"/>
                  <a:pt x="16059" y="7570"/>
                </a:cubicBezTo>
                <a:cubicBezTo>
                  <a:pt x="16089" y="7570"/>
                  <a:pt x="16108" y="7519"/>
                  <a:pt x="16101" y="7456"/>
                </a:cubicBezTo>
                <a:cubicBezTo>
                  <a:pt x="16094" y="7393"/>
                  <a:pt x="16065" y="7342"/>
                  <a:pt x="16035" y="7342"/>
                </a:cubicBezTo>
                <a:close/>
                <a:moveTo>
                  <a:pt x="16191" y="7342"/>
                </a:moveTo>
                <a:cubicBezTo>
                  <a:pt x="16162" y="7343"/>
                  <a:pt x="16143" y="7394"/>
                  <a:pt x="16149" y="7457"/>
                </a:cubicBezTo>
                <a:cubicBezTo>
                  <a:pt x="16156" y="7520"/>
                  <a:pt x="16186" y="7571"/>
                  <a:pt x="16216" y="7570"/>
                </a:cubicBezTo>
                <a:cubicBezTo>
                  <a:pt x="16246" y="7570"/>
                  <a:pt x="16264" y="7519"/>
                  <a:pt x="16257" y="7456"/>
                </a:cubicBezTo>
                <a:cubicBezTo>
                  <a:pt x="16251" y="7393"/>
                  <a:pt x="16221" y="7342"/>
                  <a:pt x="16191" y="7342"/>
                </a:cubicBezTo>
                <a:close/>
                <a:moveTo>
                  <a:pt x="16347" y="7342"/>
                </a:moveTo>
                <a:cubicBezTo>
                  <a:pt x="16318" y="7343"/>
                  <a:pt x="16299" y="7394"/>
                  <a:pt x="16306" y="7457"/>
                </a:cubicBezTo>
                <a:cubicBezTo>
                  <a:pt x="16313" y="7520"/>
                  <a:pt x="16343" y="7571"/>
                  <a:pt x="16373" y="7570"/>
                </a:cubicBezTo>
                <a:cubicBezTo>
                  <a:pt x="16403" y="7570"/>
                  <a:pt x="16421" y="7519"/>
                  <a:pt x="16414" y="7456"/>
                </a:cubicBezTo>
                <a:cubicBezTo>
                  <a:pt x="16407" y="7393"/>
                  <a:pt x="16377" y="7342"/>
                  <a:pt x="16347" y="7342"/>
                </a:cubicBezTo>
                <a:close/>
                <a:moveTo>
                  <a:pt x="16504" y="7342"/>
                </a:moveTo>
                <a:cubicBezTo>
                  <a:pt x="16474" y="7343"/>
                  <a:pt x="16455" y="7394"/>
                  <a:pt x="16462" y="7457"/>
                </a:cubicBezTo>
                <a:cubicBezTo>
                  <a:pt x="16469" y="7520"/>
                  <a:pt x="16499" y="7571"/>
                  <a:pt x="16529" y="7570"/>
                </a:cubicBezTo>
                <a:cubicBezTo>
                  <a:pt x="16559" y="7570"/>
                  <a:pt x="16578" y="7519"/>
                  <a:pt x="16571" y="7456"/>
                </a:cubicBezTo>
                <a:cubicBezTo>
                  <a:pt x="16564" y="7393"/>
                  <a:pt x="16533" y="7342"/>
                  <a:pt x="16504" y="7342"/>
                </a:cubicBezTo>
                <a:close/>
                <a:moveTo>
                  <a:pt x="16660" y="7342"/>
                </a:moveTo>
                <a:cubicBezTo>
                  <a:pt x="16630" y="7343"/>
                  <a:pt x="16612" y="7394"/>
                  <a:pt x="16619" y="7457"/>
                </a:cubicBezTo>
                <a:cubicBezTo>
                  <a:pt x="16626" y="7520"/>
                  <a:pt x="16656" y="7571"/>
                  <a:pt x="16686" y="7570"/>
                </a:cubicBezTo>
                <a:cubicBezTo>
                  <a:pt x="16716" y="7570"/>
                  <a:pt x="16735" y="7519"/>
                  <a:pt x="16727" y="7456"/>
                </a:cubicBezTo>
                <a:cubicBezTo>
                  <a:pt x="16720" y="7393"/>
                  <a:pt x="16690" y="7342"/>
                  <a:pt x="16660" y="7342"/>
                </a:cubicBezTo>
                <a:close/>
                <a:moveTo>
                  <a:pt x="9867" y="7393"/>
                </a:moveTo>
                <a:cubicBezTo>
                  <a:pt x="9837" y="7393"/>
                  <a:pt x="9814" y="7445"/>
                  <a:pt x="9814" y="7507"/>
                </a:cubicBezTo>
                <a:cubicBezTo>
                  <a:pt x="9814" y="7570"/>
                  <a:pt x="9839" y="7620"/>
                  <a:pt x="9869" y="7619"/>
                </a:cubicBezTo>
                <a:cubicBezTo>
                  <a:pt x="9899" y="7619"/>
                  <a:pt x="9922" y="7568"/>
                  <a:pt x="9922" y="7506"/>
                </a:cubicBezTo>
                <a:cubicBezTo>
                  <a:pt x="9922" y="7443"/>
                  <a:pt x="9897" y="7392"/>
                  <a:pt x="9867" y="7393"/>
                </a:cubicBezTo>
                <a:close/>
                <a:moveTo>
                  <a:pt x="10023" y="7393"/>
                </a:moveTo>
                <a:cubicBezTo>
                  <a:pt x="9994" y="7393"/>
                  <a:pt x="9970" y="7445"/>
                  <a:pt x="9970" y="7507"/>
                </a:cubicBezTo>
                <a:cubicBezTo>
                  <a:pt x="9971" y="7570"/>
                  <a:pt x="9995" y="7619"/>
                  <a:pt x="10025" y="7619"/>
                </a:cubicBezTo>
                <a:cubicBezTo>
                  <a:pt x="10055" y="7619"/>
                  <a:pt x="10079" y="7568"/>
                  <a:pt x="10078" y="7506"/>
                </a:cubicBezTo>
                <a:cubicBezTo>
                  <a:pt x="10078" y="7443"/>
                  <a:pt x="10053" y="7392"/>
                  <a:pt x="10023" y="7393"/>
                </a:cubicBezTo>
                <a:close/>
                <a:moveTo>
                  <a:pt x="11116" y="7393"/>
                </a:moveTo>
                <a:cubicBezTo>
                  <a:pt x="11087" y="7393"/>
                  <a:pt x="11063" y="7445"/>
                  <a:pt x="11065" y="7507"/>
                </a:cubicBezTo>
                <a:cubicBezTo>
                  <a:pt x="11067" y="7570"/>
                  <a:pt x="11092" y="7619"/>
                  <a:pt x="11122" y="7619"/>
                </a:cubicBezTo>
                <a:cubicBezTo>
                  <a:pt x="11152" y="7619"/>
                  <a:pt x="11175" y="7568"/>
                  <a:pt x="11173" y="7506"/>
                </a:cubicBezTo>
                <a:cubicBezTo>
                  <a:pt x="11171" y="7443"/>
                  <a:pt x="11146" y="7392"/>
                  <a:pt x="11116" y="7393"/>
                </a:cubicBezTo>
                <a:close/>
                <a:moveTo>
                  <a:pt x="11253" y="7393"/>
                </a:moveTo>
                <a:cubicBezTo>
                  <a:pt x="11223" y="7393"/>
                  <a:pt x="11200" y="7445"/>
                  <a:pt x="11202" y="7507"/>
                </a:cubicBezTo>
                <a:cubicBezTo>
                  <a:pt x="11204" y="7570"/>
                  <a:pt x="11230" y="7620"/>
                  <a:pt x="11259" y="7619"/>
                </a:cubicBezTo>
                <a:cubicBezTo>
                  <a:pt x="11289" y="7619"/>
                  <a:pt x="11312" y="7568"/>
                  <a:pt x="11310" y="7506"/>
                </a:cubicBezTo>
                <a:cubicBezTo>
                  <a:pt x="11308" y="7443"/>
                  <a:pt x="11282" y="7392"/>
                  <a:pt x="11253" y="7393"/>
                </a:cubicBezTo>
                <a:close/>
                <a:moveTo>
                  <a:pt x="11409" y="7393"/>
                </a:moveTo>
                <a:cubicBezTo>
                  <a:pt x="11379" y="7393"/>
                  <a:pt x="11356" y="7445"/>
                  <a:pt x="11358" y="7507"/>
                </a:cubicBezTo>
                <a:cubicBezTo>
                  <a:pt x="11360" y="7570"/>
                  <a:pt x="11386" y="7620"/>
                  <a:pt x="11416" y="7619"/>
                </a:cubicBezTo>
                <a:cubicBezTo>
                  <a:pt x="11446" y="7619"/>
                  <a:pt x="11468" y="7568"/>
                  <a:pt x="11466" y="7506"/>
                </a:cubicBezTo>
                <a:cubicBezTo>
                  <a:pt x="11464" y="7443"/>
                  <a:pt x="11439" y="7392"/>
                  <a:pt x="11409" y="7393"/>
                </a:cubicBezTo>
                <a:close/>
                <a:moveTo>
                  <a:pt x="11565" y="7393"/>
                </a:moveTo>
                <a:cubicBezTo>
                  <a:pt x="11536" y="7393"/>
                  <a:pt x="11513" y="7445"/>
                  <a:pt x="11515" y="7507"/>
                </a:cubicBezTo>
                <a:cubicBezTo>
                  <a:pt x="11517" y="7570"/>
                  <a:pt x="11543" y="7619"/>
                  <a:pt x="11573" y="7619"/>
                </a:cubicBezTo>
                <a:cubicBezTo>
                  <a:pt x="11603" y="7619"/>
                  <a:pt x="11625" y="7568"/>
                  <a:pt x="11623" y="7506"/>
                </a:cubicBezTo>
                <a:cubicBezTo>
                  <a:pt x="11621" y="7443"/>
                  <a:pt x="11595" y="7392"/>
                  <a:pt x="11565" y="7393"/>
                </a:cubicBezTo>
                <a:close/>
                <a:moveTo>
                  <a:pt x="11721" y="7393"/>
                </a:moveTo>
                <a:cubicBezTo>
                  <a:pt x="11691" y="7393"/>
                  <a:pt x="11669" y="7445"/>
                  <a:pt x="11671" y="7507"/>
                </a:cubicBezTo>
                <a:cubicBezTo>
                  <a:pt x="11673" y="7570"/>
                  <a:pt x="11699" y="7619"/>
                  <a:pt x="11729" y="7619"/>
                </a:cubicBezTo>
                <a:cubicBezTo>
                  <a:pt x="11759" y="7619"/>
                  <a:pt x="11782" y="7568"/>
                  <a:pt x="11779" y="7506"/>
                </a:cubicBezTo>
                <a:cubicBezTo>
                  <a:pt x="11777" y="7443"/>
                  <a:pt x="11751" y="7392"/>
                  <a:pt x="11721" y="7393"/>
                </a:cubicBezTo>
                <a:close/>
                <a:moveTo>
                  <a:pt x="11858" y="7393"/>
                </a:moveTo>
                <a:cubicBezTo>
                  <a:pt x="11828" y="7393"/>
                  <a:pt x="11806" y="7445"/>
                  <a:pt x="11808" y="7507"/>
                </a:cubicBezTo>
                <a:cubicBezTo>
                  <a:pt x="11810" y="7570"/>
                  <a:pt x="11837" y="7620"/>
                  <a:pt x="11867" y="7619"/>
                </a:cubicBezTo>
                <a:cubicBezTo>
                  <a:pt x="11897" y="7619"/>
                  <a:pt x="11919" y="7568"/>
                  <a:pt x="11916" y="7506"/>
                </a:cubicBezTo>
                <a:cubicBezTo>
                  <a:pt x="11914" y="7443"/>
                  <a:pt x="11888" y="7392"/>
                  <a:pt x="11858" y="7393"/>
                </a:cubicBezTo>
                <a:close/>
                <a:moveTo>
                  <a:pt x="12014" y="7393"/>
                </a:moveTo>
                <a:cubicBezTo>
                  <a:pt x="11984" y="7393"/>
                  <a:pt x="11962" y="7445"/>
                  <a:pt x="11964" y="7507"/>
                </a:cubicBezTo>
                <a:cubicBezTo>
                  <a:pt x="11967" y="7570"/>
                  <a:pt x="11993" y="7619"/>
                  <a:pt x="12023" y="7619"/>
                </a:cubicBezTo>
                <a:cubicBezTo>
                  <a:pt x="12053" y="7619"/>
                  <a:pt x="12075" y="7568"/>
                  <a:pt x="12073" y="7506"/>
                </a:cubicBezTo>
                <a:cubicBezTo>
                  <a:pt x="12070" y="7443"/>
                  <a:pt x="12044" y="7392"/>
                  <a:pt x="12014" y="7393"/>
                </a:cubicBezTo>
                <a:close/>
                <a:moveTo>
                  <a:pt x="12170" y="7393"/>
                </a:moveTo>
                <a:cubicBezTo>
                  <a:pt x="12140" y="7393"/>
                  <a:pt x="12118" y="7445"/>
                  <a:pt x="12121" y="7507"/>
                </a:cubicBezTo>
                <a:cubicBezTo>
                  <a:pt x="12123" y="7570"/>
                  <a:pt x="12150" y="7620"/>
                  <a:pt x="12180" y="7619"/>
                </a:cubicBezTo>
                <a:cubicBezTo>
                  <a:pt x="12210" y="7619"/>
                  <a:pt x="12232" y="7568"/>
                  <a:pt x="12229" y="7506"/>
                </a:cubicBezTo>
                <a:cubicBezTo>
                  <a:pt x="12226" y="7443"/>
                  <a:pt x="12200" y="7392"/>
                  <a:pt x="12170" y="7393"/>
                </a:cubicBezTo>
                <a:close/>
                <a:moveTo>
                  <a:pt x="12327" y="7393"/>
                </a:moveTo>
                <a:cubicBezTo>
                  <a:pt x="12297" y="7393"/>
                  <a:pt x="12274" y="7445"/>
                  <a:pt x="12277" y="7507"/>
                </a:cubicBezTo>
                <a:cubicBezTo>
                  <a:pt x="12280" y="7570"/>
                  <a:pt x="12307" y="7620"/>
                  <a:pt x="12337" y="7619"/>
                </a:cubicBezTo>
                <a:cubicBezTo>
                  <a:pt x="12367" y="7619"/>
                  <a:pt x="12388" y="7569"/>
                  <a:pt x="12385" y="7506"/>
                </a:cubicBezTo>
                <a:cubicBezTo>
                  <a:pt x="12382" y="7443"/>
                  <a:pt x="12357" y="7392"/>
                  <a:pt x="12327" y="7393"/>
                </a:cubicBezTo>
                <a:close/>
                <a:moveTo>
                  <a:pt x="12482" y="7393"/>
                </a:moveTo>
                <a:cubicBezTo>
                  <a:pt x="12453" y="7393"/>
                  <a:pt x="12431" y="7445"/>
                  <a:pt x="12434" y="7507"/>
                </a:cubicBezTo>
                <a:cubicBezTo>
                  <a:pt x="12437" y="7570"/>
                  <a:pt x="12464" y="7620"/>
                  <a:pt x="12493" y="7619"/>
                </a:cubicBezTo>
                <a:cubicBezTo>
                  <a:pt x="12523" y="7619"/>
                  <a:pt x="12545" y="7569"/>
                  <a:pt x="12542" y="7506"/>
                </a:cubicBezTo>
                <a:cubicBezTo>
                  <a:pt x="12539" y="7443"/>
                  <a:pt x="12512" y="7392"/>
                  <a:pt x="12482" y="7393"/>
                </a:cubicBezTo>
                <a:close/>
                <a:moveTo>
                  <a:pt x="7858" y="7443"/>
                </a:moveTo>
                <a:cubicBezTo>
                  <a:pt x="7828" y="7443"/>
                  <a:pt x="7802" y="7494"/>
                  <a:pt x="7800" y="7556"/>
                </a:cubicBezTo>
                <a:cubicBezTo>
                  <a:pt x="7798" y="7619"/>
                  <a:pt x="7822" y="7670"/>
                  <a:pt x="7852" y="7669"/>
                </a:cubicBezTo>
                <a:cubicBezTo>
                  <a:pt x="7881" y="7669"/>
                  <a:pt x="7907" y="7617"/>
                  <a:pt x="7908" y="7555"/>
                </a:cubicBezTo>
                <a:cubicBezTo>
                  <a:pt x="7910" y="7492"/>
                  <a:pt x="7887" y="7443"/>
                  <a:pt x="7858" y="7443"/>
                </a:cubicBezTo>
                <a:close/>
                <a:moveTo>
                  <a:pt x="8013" y="7443"/>
                </a:moveTo>
                <a:cubicBezTo>
                  <a:pt x="7984" y="7443"/>
                  <a:pt x="7958" y="7494"/>
                  <a:pt x="7957" y="7556"/>
                </a:cubicBezTo>
                <a:cubicBezTo>
                  <a:pt x="7955" y="7619"/>
                  <a:pt x="7978" y="7670"/>
                  <a:pt x="8008" y="7669"/>
                </a:cubicBezTo>
                <a:cubicBezTo>
                  <a:pt x="8038" y="7669"/>
                  <a:pt x="8063" y="7617"/>
                  <a:pt x="8065" y="7555"/>
                </a:cubicBezTo>
                <a:cubicBezTo>
                  <a:pt x="8066" y="7492"/>
                  <a:pt x="8043" y="7443"/>
                  <a:pt x="8013" y="7443"/>
                </a:cubicBezTo>
                <a:close/>
                <a:moveTo>
                  <a:pt x="8170" y="7443"/>
                </a:moveTo>
                <a:cubicBezTo>
                  <a:pt x="8140" y="7444"/>
                  <a:pt x="8114" y="7494"/>
                  <a:pt x="8113" y="7556"/>
                </a:cubicBezTo>
                <a:cubicBezTo>
                  <a:pt x="8112" y="7619"/>
                  <a:pt x="8135" y="7670"/>
                  <a:pt x="8165" y="7669"/>
                </a:cubicBezTo>
                <a:cubicBezTo>
                  <a:pt x="8195" y="7669"/>
                  <a:pt x="8220" y="7617"/>
                  <a:pt x="8221" y="7555"/>
                </a:cubicBezTo>
                <a:cubicBezTo>
                  <a:pt x="8222" y="7492"/>
                  <a:pt x="8200" y="7443"/>
                  <a:pt x="8170" y="7443"/>
                </a:cubicBezTo>
                <a:close/>
                <a:moveTo>
                  <a:pt x="8326" y="7443"/>
                </a:moveTo>
                <a:cubicBezTo>
                  <a:pt x="8296" y="7443"/>
                  <a:pt x="8271" y="7494"/>
                  <a:pt x="8269" y="7556"/>
                </a:cubicBezTo>
                <a:cubicBezTo>
                  <a:pt x="8268" y="7619"/>
                  <a:pt x="8291" y="7670"/>
                  <a:pt x="8321" y="7669"/>
                </a:cubicBezTo>
                <a:cubicBezTo>
                  <a:pt x="8351" y="7669"/>
                  <a:pt x="8376" y="7617"/>
                  <a:pt x="8378" y="7555"/>
                </a:cubicBezTo>
                <a:cubicBezTo>
                  <a:pt x="8379" y="7492"/>
                  <a:pt x="8355" y="7443"/>
                  <a:pt x="8326" y="7443"/>
                </a:cubicBezTo>
                <a:close/>
                <a:moveTo>
                  <a:pt x="8482" y="7443"/>
                </a:moveTo>
                <a:cubicBezTo>
                  <a:pt x="8452" y="7443"/>
                  <a:pt x="8427" y="7494"/>
                  <a:pt x="8426" y="7556"/>
                </a:cubicBezTo>
                <a:cubicBezTo>
                  <a:pt x="8425" y="7619"/>
                  <a:pt x="8448" y="7670"/>
                  <a:pt x="8478" y="7669"/>
                </a:cubicBezTo>
                <a:cubicBezTo>
                  <a:pt x="8508" y="7669"/>
                  <a:pt x="8533" y="7617"/>
                  <a:pt x="8534" y="7555"/>
                </a:cubicBezTo>
                <a:cubicBezTo>
                  <a:pt x="8535" y="7492"/>
                  <a:pt x="8512" y="7443"/>
                  <a:pt x="8482" y="7443"/>
                </a:cubicBezTo>
                <a:close/>
                <a:moveTo>
                  <a:pt x="8638" y="7443"/>
                </a:moveTo>
                <a:cubicBezTo>
                  <a:pt x="8608" y="7443"/>
                  <a:pt x="8583" y="7494"/>
                  <a:pt x="8582" y="7556"/>
                </a:cubicBezTo>
                <a:cubicBezTo>
                  <a:pt x="8581" y="7619"/>
                  <a:pt x="8605" y="7670"/>
                  <a:pt x="8635" y="7669"/>
                </a:cubicBezTo>
                <a:cubicBezTo>
                  <a:pt x="8665" y="7669"/>
                  <a:pt x="8690" y="7617"/>
                  <a:pt x="8690" y="7555"/>
                </a:cubicBezTo>
                <a:cubicBezTo>
                  <a:pt x="8691" y="7492"/>
                  <a:pt x="8668" y="7443"/>
                  <a:pt x="8638" y="7443"/>
                </a:cubicBezTo>
                <a:close/>
                <a:moveTo>
                  <a:pt x="8794" y="7443"/>
                </a:moveTo>
                <a:cubicBezTo>
                  <a:pt x="8764" y="7443"/>
                  <a:pt x="8739" y="7494"/>
                  <a:pt x="8739" y="7556"/>
                </a:cubicBezTo>
                <a:cubicBezTo>
                  <a:pt x="8738" y="7619"/>
                  <a:pt x="8761" y="7670"/>
                  <a:pt x="8791" y="7669"/>
                </a:cubicBezTo>
                <a:cubicBezTo>
                  <a:pt x="8821" y="7669"/>
                  <a:pt x="8846" y="7617"/>
                  <a:pt x="8847" y="7555"/>
                </a:cubicBezTo>
                <a:cubicBezTo>
                  <a:pt x="8847" y="7492"/>
                  <a:pt x="8824" y="7443"/>
                  <a:pt x="8794" y="7443"/>
                </a:cubicBezTo>
                <a:close/>
                <a:moveTo>
                  <a:pt x="8950" y="7443"/>
                </a:moveTo>
                <a:cubicBezTo>
                  <a:pt x="8920" y="7443"/>
                  <a:pt x="8896" y="7494"/>
                  <a:pt x="8895" y="7556"/>
                </a:cubicBezTo>
                <a:cubicBezTo>
                  <a:pt x="8894" y="7619"/>
                  <a:pt x="8918" y="7670"/>
                  <a:pt x="8948" y="7669"/>
                </a:cubicBezTo>
                <a:cubicBezTo>
                  <a:pt x="8978" y="7669"/>
                  <a:pt x="9003" y="7617"/>
                  <a:pt x="9003" y="7555"/>
                </a:cubicBezTo>
                <a:cubicBezTo>
                  <a:pt x="9004" y="7492"/>
                  <a:pt x="8980" y="7443"/>
                  <a:pt x="8950" y="7443"/>
                </a:cubicBezTo>
                <a:close/>
                <a:moveTo>
                  <a:pt x="9106" y="7443"/>
                </a:moveTo>
                <a:cubicBezTo>
                  <a:pt x="9077" y="7444"/>
                  <a:pt x="9052" y="7494"/>
                  <a:pt x="9051" y="7556"/>
                </a:cubicBezTo>
                <a:cubicBezTo>
                  <a:pt x="9051" y="7619"/>
                  <a:pt x="9075" y="7670"/>
                  <a:pt x="9105" y="7669"/>
                </a:cubicBezTo>
                <a:cubicBezTo>
                  <a:pt x="9134" y="7669"/>
                  <a:pt x="9159" y="7617"/>
                  <a:pt x="9160" y="7555"/>
                </a:cubicBezTo>
                <a:cubicBezTo>
                  <a:pt x="9160" y="7492"/>
                  <a:pt x="9136" y="7443"/>
                  <a:pt x="9106" y="7443"/>
                </a:cubicBezTo>
                <a:close/>
                <a:moveTo>
                  <a:pt x="9262" y="7443"/>
                </a:moveTo>
                <a:cubicBezTo>
                  <a:pt x="9232" y="7444"/>
                  <a:pt x="9208" y="7494"/>
                  <a:pt x="9208" y="7556"/>
                </a:cubicBezTo>
                <a:cubicBezTo>
                  <a:pt x="9208" y="7619"/>
                  <a:pt x="9232" y="7670"/>
                  <a:pt x="9262" y="7669"/>
                </a:cubicBezTo>
                <a:cubicBezTo>
                  <a:pt x="9291" y="7669"/>
                  <a:pt x="9316" y="7617"/>
                  <a:pt x="9316" y="7555"/>
                </a:cubicBezTo>
                <a:cubicBezTo>
                  <a:pt x="9316" y="7492"/>
                  <a:pt x="9292" y="7443"/>
                  <a:pt x="9262" y="7443"/>
                </a:cubicBezTo>
                <a:close/>
                <a:moveTo>
                  <a:pt x="9399" y="7443"/>
                </a:moveTo>
                <a:cubicBezTo>
                  <a:pt x="9369" y="7443"/>
                  <a:pt x="9345" y="7495"/>
                  <a:pt x="9345" y="7558"/>
                </a:cubicBezTo>
                <a:cubicBezTo>
                  <a:pt x="9344" y="7620"/>
                  <a:pt x="9369" y="7670"/>
                  <a:pt x="9398" y="7669"/>
                </a:cubicBezTo>
                <a:cubicBezTo>
                  <a:pt x="9428" y="7669"/>
                  <a:pt x="9453" y="7617"/>
                  <a:pt x="9453" y="7555"/>
                </a:cubicBezTo>
                <a:cubicBezTo>
                  <a:pt x="9453" y="7492"/>
                  <a:pt x="9429" y="7443"/>
                  <a:pt x="9399" y="7443"/>
                </a:cubicBezTo>
                <a:close/>
                <a:moveTo>
                  <a:pt x="620" y="7544"/>
                </a:moveTo>
                <a:cubicBezTo>
                  <a:pt x="590" y="7544"/>
                  <a:pt x="559" y="7595"/>
                  <a:pt x="550" y="7657"/>
                </a:cubicBezTo>
                <a:cubicBezTo>
                  <a:pt x="540" y="7719"/>
                  <a:pt x="558" y="7769"/>
                  <a:pt x="587" y="7768"/>
                </a:cubicBezTo>
                <a:cubicBezTo>
                  <a:pt x="617" y="7768"/>
                  <a:pt x="649" y="7717"/>
                  <a:pt x="658" y="7655"/>
                </a:cubicBezTo>
                <a:cubicBezTo>
                  <a:pt x="667" y="7593"/>
                  <a:pt x="650" y="7543"/>
                  <a:pt x="620" y="7544"/>
                </a:cubicBezTo>
                <a:close/>
                <a:moveTo>
                  <a:pt x="776" y="7544"/>
                </a:moveTo>
                <a:cubicBezTo>
                  <a:pt x="746" y="7544"/>
                  <a:pt x="715" y="7595"/>
                  <a:pt x="706" y="7657"/>
                </a:cubicBezTo>
                <a:cubicBezTo>
                  <a:pt x="697" y="7719"/>
                  <a:pt x="714" y="7769"/>
                  <a:pt x="744" y="7768"/>
                </a:cubicBezTo>
                <a:cubicBezTo>
                  <a:pt x="774" y="7768"/>
                  <a:pt x="805" y="7717"/>
                  <a:pt x="814" y="7655"/>
                </a:cubicBezTo>
                <a:cubicBezTo>
                  <a:pt x="823" y="7593"/>
                  <a:pt x="806" y="7543"/>
                  <a:pt x="776" y="7544"/>
                </a:cubicBezTo>
                <a:close/>
                <a:moveTo>
                  <a:pt x="932" y="7544"/>
                </a:moveTo>
                <a:cubicBezTo>
                  <a:pt x="902" y="7544"/>
                  <a:pt x="871" y="7595"/>
                  <a:pt x="862" y="7657"/>
                </a:cubicBezTo>
                <a:cubicBezTo>
                  <a:pt x="854" y="7719"/>
                  <a:pt x="870" y="7769"/>
                  <a:pt x="900" y="7768"/>
                </a:cubicBezTo>
                <a:cubicBezTo>
                  <a:pt x="930" y="7768"/>
                  <a:pt x="962" y="7717"/>
                  <a:pt x="970" y="7655"/>
                </a:cubicBezTo>
                <a:cubicBezTo>
                  <a:pt x="979" y="7593"/>
                  <a:pt x="962" y="7543"/>
                  <a:pt x="932" y="7544"/>
                </a:cubicBezTo>
                <a:close/>
                <a:moveTo>
                  <a:pt x="1088" y="7544"/>
                </a:moveTo>
                <a:cubicBezTo>
                  <a:pt x="1059" y="7544"/>
                  <a:pt x="1027" y="7595"/>
                  <a:pt x="1019" y="7657"/>
                </a:cubicBezTo>
                <a:cubicBezTo>
                  <a:pt x="1010" y="7719"/>
                  <a:pt x="1027" y="7769"/>
                  <a:pt x="1057" y="7768"/>
                </a:cubicBezTo>
                <a:cubicBezTo>
                  <a:pt x="1087" y="7768"/>
                  <a:pt x="1118" y="7717"/>
                  <a:pt x="1127" y="7655"/>
                </a:cubicBezTo>
                <a:cubicBezTo>
                  <a:pt x="1135" y="7593"/>
                  <a:pt x="1118" y="7543"/>
                  <a:pt x="1088" y="7544"/>
                </a:cubicBezTo>
                <a:close/>
                <a:moveTo>
                  <a:pt x="1244" y="7544"/>
                </a:moveTo>
                <a:cubicBezTo>
                  <a:pt x="1214" y="7544"/>
                  <a:pt x="1183" y="7595"/>
                  <a:pt x="1175" y="7657"/>
                </a:cubicBezTo>
                <a:cubicBezTo>
                  <a:pt x="1166" y="7719"/>
                  <a:pt x="1184" y="7769"/>
                  <a:pt x="1214" y="7768"/>
                </a:cubicBezTo>
                <a:cubicBezTo>
                  <a:pt x="1244" y="7768"/>
                  <a:pt x="1274" y="7717"/>
                  <a:pt x="1283" y="7655"/>
                </a:cubicBezTo>
                <a:cubicBezTo>
                  <a:pt x="1291" y="7593"/>
                  <a:pt x="1274" y="7543"/>
                  <a:pt x="1244" y="7544"/>
                </a:cubicBezTo>
                <a:close/>
                <a:moveTo>
                  <a:pt x="1400" y="7544"/>
                </a:moveTo>
                <a:cubicBezTo>
                  <a:pt x="1370" y="7544"/>
                  <a:pt x="1339" y="7595"/>
                  <a:pt x="1331" y="7657"/>
                </a:cubicBezTo>
                <a:cubicBezTo>
                  <a:pt x="1323" y="7719"/>
                  <a:pt x="1340" y="7769"/>
                  <a:pt x="1370" y="7768"/>
                </a:cubicBezTo>
                <a:cubicBezTo>
                  <a:pt x="1400" y="7768"/>
                  <a:pt x="1431" y="7717"/>
                  <a:pt x="1439" y="7655"/>
                </a:cubicBezTo>
                <a:cubicBezTo>
                  <a:pt x="1447" y="7593"/>
                  <a:pt x="1430" y="7543"/>
                  <a:pt x="1400" y="7544"/>
                </a:cubicBezTo>
                <a:close/>
                <a:moveTo>
                  <a:pt x="1556" y="7544"/>
                </a:moveTo>
                <a:cubicBezTo>
                  <a:pt x="1527" y="7544"/>
                  <a:pt x="1495" y="7595"/>
                  <a:pt x="1487" y="7657"/>
                </a:cubicBezTo>
                <a:cubicBezTo>
                  <a:pt x="1479" y="7719"/>
                  <a:pt x="1497" y="7769"/>
                  <a:pt x="1527" y="7768"/>
                </a:cubicBezTo>
                <a:cubicBezTo>
                  <a:pt x="1557" y="7768"/>
                  <a:pt x="1587" y="7717"/>
                  <a:pt x="1595" y="7655"/>
                </a:cubicBezTo>
                <a:cubicBezTo>
                  <a:pt x="1604" y="7593"/>
                  <a:pt x="1586" y="7543"/>
                  <a:pt x="1556" y="7544"/>
                </a:cubicBezTo>
                <a:close/>
                <a:moveTo>
                  <a:pt x="1712" y="7544"/>
                </a:moveTo>
                <a:cubicBezTo>
                  <a:pt x="1682" y="7544"/>
                  <a:pt x="1652" y="7595"/>
                  <a:pt x="1644" y="7657"/>
                </a:cubicBezTo>
                <a:cubicBezTo>
                  <a:pt x="1636" y="7719"/>
                  <a:pt x="1653" y="7769"/>
                  <a:pt x="1683" y="7768"/>
                </a:cubicBezTo>
                <a:cubicBezTo>
                  <a:pt x="1713" y="7768"/>
                  <a:pt x="1744" y="7717"/>
                  <a:pt x="1752" y="7655"/>
                </a:cubicBezTo>
                <a:cubicBezTo>
                  <a:pt x="1760" y="7593"/>
                  <a:pt x="1742" y="7543"/>
                  <a:pt x="1712" y="7544"/>
                </a:cubicBezTo>
                <a:close/>
                <a:moveTo>
                  <a:pt x="1849" y="7544"/>
                </a:moveTo>
                <a:cubicBezTo>
                  <a:pt x="1819" y="7544"/>
                  <a:pt x="1788" y="7595"/>
                  <a:pt x="1781" y="7657"/>
                </a:cubicBezTo>
                <a:cubicBezTo>
                  <a:pt x="1773" y="7719"/>
                  <a:pt x="1790" y="7769"/>
                  <a:pt x="1820" y="7768"/>
                </a:cubicBezTo>
                <a:cubicBezTo>
                  <a:pt x="1850" y="7768"/>
                  <a:pt x="1881" y="7717"/>
                  <a:pt x="1889" y="7655"/>
                </a:cubicBezTo>
                <a:cubicBezTo>
                  <a:pt x="1896" y="7593"/>
                  <a:pt x="1879" y="7543"/>
                  <a:pt x="1849" y="7544"/>
                </a:cubicBezTo>
                <a:close/>
                <a:moveTo>
                  <a:pt x="2005" y="7544"/>
                </a:moveTo>
                <a:cubicBezTo>
                  <a:pt x="1975" y="7544"/>
                  <a:pt x="1945" y="7595"/>
                  <a:pt x="1937" y="7657"/>
                </a:cubicBezTo>
                <a:cubicBezTo>
                  <a:pt x="1929" y="7719"/>
                  <a:pt x="1947" y="7769"/>
                  <a:pt x="1977" y="7768"/>
                </a:cubicBezTo>
                <a:cubicBezTo>
                  <a:pt x="2007" y="7768"/>
                  <a:pt x="2038" y="7717"/>
                  <a:pt x="2045" y="7655"/>
                </a:cubicBezTo>
                <a:cubicBezTo>
                  <a:pt x="2053" y="7593"/>
                  <a:pt x="2035" y="7543"/>
                  <a:pt x="2005" y="7544"/>
                </a:cubicBezTo>
                <a:close/>
                <a:moveTo>
                  <a:pt x="2161" y="7544"/>
                </a:moveTo>
                <a:cubicBezTo>
                  <a:pt x="2131" y="7544"/>
                  <a:pt x="2101" y="7595"/>
                  <a:pt x="2093" y="7657"/>
                </a:cubicBezTo>
                <a:cubicBezTo>
                  <a:pt x="2086" y="7719"/>
                  <a:pt x="2104" y="7769"/>
                  <a:pt x="2134" y="7768"/>
                </a:cubicBezTo>
                <a:cubicBezTo>
                  <a:pt x="2164" y="7768"/>
                  <a:pt x="2194" y="7717"/>
                  <a:pt x="2202" y="7655"/>
                </a:cubicBezTo>
                <a:cubicBezTo>
                  <a:pt x="2209" y="7593"/>
                  <a:pt x="2190" y="7543"/>
                  <a:pt x="2161" y="7544"/>
                </a:cubicBezTo>
                <a:close/>
                <a:moveTo>
                  <a:pt x="2317" y="7544"/>
                </a:moveTo>
                <a:cubicBezTo>
                  <a:pt x="2287" y="7544"/>
                  <a:pt x="2257" y="7595"/>
                  <a:pt x="2250" y="7657"/>
                </a:cubicBezTo>
                <a:cubicBezTo>
                  <a:pt x="2242" y="7719"/>
                  <a:pt x="2260" y="7769"/>
                  <a:pt x="2290" y="7768"/>
                </a:cubicBezTo>
                <a:cubicBezTo>
                  <a:pt x="2320" y="7768"/>
                  <a:pt x="2351" y="7717"/>
                  <a:pt x="2358" y="7655"/>
                </a:cubicBezTo>
                <a:cubicBezTo>
                  <a:pt x="2365" y="7593"/>
                  <a:pt x="2347" y="7543"/>
                  <a:pt x="2317" y="7544"/>
                </a:cubicBezTo>
                <a:close/>
                <a:moveTo>
                  <a:pt x="2473" y="7544"/>
                </a:moveTo>
                <a:cubicBezTo>
                  <a:pt x="2443" y="7544"/>
                  <a:pt x="2413" y="7595"/>
                  <a:pt x="2406" y="7657"/>
                </a:cubicBezTo>
                <a:cubicBezTo>
                  <a:pt x="2399" y="7719"/>
                  <a:pt x="2417" y="7769"/>
                  <a:pt x="2447" y="7768"/>
                </a:cubicBezTo>
                <a:cubicBezTo>
                  <a:pt x="2477" y="7768"/>
                  <a:pt x="2507" y="7717"/>
                  <a:pt x="2514" y="7655"/>
                </a:cubicBezTo>
                <a:cubicBezTo>
                  <a:pt x="2521" y="7593"/>
                  <a:pt x="2503" y="7543"/>
                  <a:pt x="2473" y="7544"/>
                </a:cubicBezTo>
                <a:close/>
                <a:moveTo>
                  <a:pt x="2629" y="7544"/>
                </a:moveTo>
                <a:cubicBezTo>
                  <a:pt x="2599" y="7544"/>
                  <a:pt x="2569" y="7595"/>
                  <a:pt x="2562" y="7657"/>
                </a:cubicBezTo>
                <a:cubicBezTo>
                  <a:pt x="2555" y="7719"/>
                  <a:pt x="2574" y="7769"/>
                  <a:pt x="2604" y="7768"/>
                </a:cubicBezTo>
                <a:cubicBezTo>
                  <a:pt x="2633" y="7768"/>
                  <a:pt x="2663" y="7717"/>
                  <a:pt x="2670" y="7655"/>
                </a:cubicBezTo>
                <a:cubicBezTo>
                  <a:pt x="2677" y="7593"/>
                  <a:pt x="2659" y="7543"/>
                  <a:pt x="2629" y="7544"/>
                </a:cubicBezTo>
                <a:close/>
                <a:moveTo>
                  <a:pt x="2785" y="7544"/>
                </a:moveTo>
                <a:cubicBezTo>
                  <a:pt x="2755" y="7544"/>
                  <a:pt x="2725" y="7595"/>
                  <a:pt x="2718" y="7657"/>
                </a:cubicBezTo>
                <a:cubicBezTo>
                  <a:pt x="2711" y="7719"/>
                  <a:pt x="2730" y="7769"/>
                  <a:pt x="2760" y="7768"/>
                </a:cubicBezTo>
                <a:cubicBezTo>
                  <a:pt x="2790" y="7768"/>
                  <a:pt x="2820" y="7717"/>
                  <a:pt x="2827" y="7655"/>
                </a:cubicBezTo>
                <a:cubicBezTo>
                  <a:pt x="2833" y="7593"/>
                  <a:pt x="2815" y="7543"/>
                  <a:pt x="2785" y="7544"/>
                </a:cubicBezTo>
                <a:close/>
                <a:moveTo>
                  <a:pt x="2941" y="7544"/>
                </a:moveTo>
                <a:cubicBezTo>
                  <a:pt x="2912" y="7544"/>
                  <a:pt x="2882" y="7595"/>
                  <a:pt x="2875" y="7657"/>
                </a:cubicBezTo>
                <a:cubicBezTo>
                  <a:pt x="2868" y="7719"/>
                  <a:pt x="2887" y="7769"/>
                  <a:pt x="2917" y="7768"/>
                </a:cubicBezTo>
                <a:cubicBezTo>
                  <a:pt x="2947" y="7768"/>
                  <a:pt x="2976" y="7717"/>
                  <a:pt x="2983" y="7655"/>
                </a:cubicBezTo>
                <a:cubicBezTo>
                  <a:pt x="2990" y="7593"/>
                  <a:pt x="2971" y="7543"/>
                  <a:pt x="2941" y="7544"/>
                </a:cubicBezTo>
                <a:close/>
                <a:moveTo>
                  <a:pt x="14513" y="7644"/>
                </a:moveTo>
                <a:cubicBezTo>
                  <a:pt x="14483" y="7645"/>
                  <a:pt x="14462" y="7696"/>
                  <a:pt x="14467" y="7759"/>
                </a:cubicBezTo>
                <a:cubicBezTo>
                  <a:pt x="14472" y="7822"/>
                  <a:pt x="14501" y="7873"/>
                  <a:pt x="14531" y="7872"/>
                </a:cubicBezTo>
                <a:cubicBezTo>
                  <a:pt x="14561" y="7872"/>
                  <a:pt x="14581" y="7820"/>
                  <a:pt x="14576" y="7757"/>
                </a:cubicBezTo>
                <a:cubicBezTo>
                  <a:pt x="14571" y="7695"/>
                  <a:pt x="14543" y="7644"/>
                  <a:pt x="14513" y="7644"/>
                </a:cubicBezTo>
                <a:close/>
                <a:moveTo>
                  <a:pt x="14669" y="7644"/>
                </a:moveTo>
                <a:cubicBezTo>
                  <a:pt x="14639" y="7645"/>
                  <a:pt x="14619" y="7696"/>
                  <a:pt x="14624" y="7759"/>
                </a:cubicBezTo>
                <a:cubicBezTo>
                  <a:pt x="14629" y="7822"/>
                  <a:pt x="14658" y="7873"/>
                  <a:pt x="14688" y="7872"/>
                </a:cubicBezTo>
                <a:cubicBezTo>
                  <a:pt x="14718" y="7872"/>
                  <a:pt x="14738" y="7820"/>
                  <a:pt x="14733" y="7757"/>
                </a:cubicBezTo>
                <a:cubicBezTo>
                  <a:pt x="14727" y="7695"/>
                  <a:pt x="14699" y="7644"/>
                  <a:pt x="14669" y="7644"/>
                </a:cubicBezTo>
                <a:close/>
                <a:moveTo>
                  <a:pt x="14825" y="7644"/>
                </a:moveTo>
                <a:cubicBezTo>
                  <a:pt x="14795" y="7645"/>
                  <a:pt x="14775" y="7696"/>
                  <a:pt x="14780" y="7759"/>
                </a:cubicBezTo>
                <a:cubicBezTo>
                  <a:pt x="14786" y="7822"/>
                  <a:pt x="14814" y="7873"/>
                  <a:pt x="14844" y="7872"/>
                </a:cubicBezTo>
                <a:cubicBezTo>
                  <a:pt x="14874" y="7872"/>
                  <a:pt x="14894" y="7820"/>
                  <a:pt x="14889" y="7757"/>
                </a:cubicBezTo>
                <a:cubicBezTo>
                  <a:pt x="14883" y="7695"/>
                  <a:pt x="14855" y="7644"/>
                  <a:pt x="14825" y="7644"/>
                </a:cubicBezTo>
                <a:close/>
                <a:moveTo>
                  <a:pt x="14981" y="7644"/>
                </a:moveTo>
                <a:cubicBezTo>
                  <a:pt x="14951" y="7645"/>
                  <a:pt x="14931" y="7696"/>
                  <a:pt x="14937" y="7759"/>
                </a:cubicBezTo>
                <a:cubicBezTo>
                  <a:pt x="14942" y="7822"/>
                  <a:pt x="14971" y="7873"/>
                  <a:pt x="15001" y="7872"/>
                </a:cubicBezTo>
                <a:cubicBezTo>
                  <a:pt x="15031" y="7872"/>
                  <a:pt x="15051" y="7820"/>
                  <a:pt x="15045" y="7757"/>
                </a:cubicBezTo>
                <a:cubicBezTo>
                  <a:pt x="15040" y="7695"/>
                  <a:pt x="15011" y="7644"/>
                  <a:pt x="14981" y="7644"/>
                </a:cubicBezTo>
                <a:close/>
                <a:moveTo>
                  <a:pt x="15138" y="7644"/>
                </a:moveTo>
                <a:cubicBezTo>
                  <a:pt x="15108" y="7645"/>
                  <a:pt x="15088" y="7696"/>
                  <a:pt x="15094" y="7759"/>
                </a:cubicBezTo>
                <a:cubicBezTo>
                  <a:pt x="15099" y="7822"/>
                  <a:pt x="15128" y="7873"/>
                  <a:pt x="15158" y="7872"/>
                </a:cubicBezTo>
                <a:cubicBezTo>
                  <a:pt x="15188" y="7872"/>
                  <a:pt x="15208" y="7820"/>
                  <a:pt x="15202" y="7757"/>
                </a:cubicBezTo>
                <a:cubicBezTo>
                  <a:pt x="15196" y="7695"/>
                  <a:pt x="15168" y="7644"/>
                  <a:pt x="15138" y="7644"/>
                </a:cubicBezTo>
                <a:close/>
                <a:moveTo>
                  <a:pt x="16387" y="7644"/>
                </a:moveTo>
                <a:cubicBezTo>
                  <a:pt x="16357" y="7645"/>
                  <a:pt x="16338" y="7696"/>
                  <a:pt x="16345" y="7759"/>
                </a:cubicBezTo>
                <a:cubicBezTo>
                  <a:pt x="16352" y="7822"/>
                  <a:pt x="16382" y="7873"/>
                  <a:pt x="16412" y="7872"/>
                </a:cubicBezTo>
                <a:cubicBezTo>
                  <a:pt x="16442" y="7872"/>
                  <a:pt x="16461" y="7820"/>
                  <a:pt x="16454" y="7757"/>
                </a:cubicBezTo>
                <a:cubicBezTo>
                  <a:pt x="16447" y="7694"/>
                  <a:pt x="16417" y="7644"/>
                  <a:pt x="16387" y="7644"/>
                </a:cubicBezTo>
                <a:close/>
                <a:moveTo>
                  <a:pt x="16543" y="7644"/>
                </a:moveTo>
                <a:cubicBezTo>
                  <a:pt x="16513" y="7645"/>
                  <a:pt x="16494" y="7696"/>
                  <a:pt x="16501" y="7759"/>
                </a:cubicBezTo>
                <a:cubicBezTo>
                  <a:pt x="16508" y="7822"/>
                  <a:pt x="16539" y="7873"/>
                  <a:pt x="16569" y="7872"/>
                </a:cubicBezTo>
                <a:cubicBezTo>
                  <a:pt x="16599" y="7872"/>
                  <a:pt x="16617" y="7820"/>
                  <a:pt x="16610" y="7757"/>
                </a:cubicBezTo>
                <a:cubicBezTo>
                  <a:pt x="16603" y="7694"/>
                  <a:pt x="16573" y="7644"/>
                  <a:pt x="16543" y="7644"/>
                </a:cubicBezTo>
                <a:close/>
                <a:moveTo>
                  <a:pt x="16699" y="7644"/>
                </a:moveTo>
                <a:cubicBezTo>
                  <a:pt x="16669" y="7645"/>
                  <a:pt x="16651" y="7696"/>
                  <a:pt x="16658" y="7759"/>
                </a:cubicBezTo>
                <a:cubicBezTo>
                  <a:pt x="16665" y="7822"/>
                  <a:pt x="16695" y="7873"/>
                  <a:pt x="16725" y="7872"/>
                </a:cubicBezTo>
                <a:cubicBezTo>
                  <a:pt x="16756" y="7872"/>
                  <a:pt x="16774" y="7820"/>
                  <a:pt x="16766" y="7757"/>
                </a:cubicBezTo>
                <a:cubicBezTo>
                  <a:pt x="16759" y="7694"/>
                  <a:pt x="16729" y="7644"/>
                  <a:pt x="16699" y="7644"/>
                </a:cubicBezTo>
                <a:close/>
                <a:moveTo>
                  <a:pt x="16816" y="7644"/>
                </a:moveTo>
                <a:cubicBezTo>
                  <a:pt x="16787" y="7645"/>
                  <a:pt x="16768" y="7696"/>
                  <a:pt x="16776" y="7759"/>
                </a:cubicBezTo>
                <a:cubicBezTo>
                  <a:pt x="16783" y="7822"/>
                  <a:pt x="16813" y="7873"/>
                  <a:pt x="16843" y="7872"/>
                </a:cubicBezTo>
                <a:cubicBezTo>
                  <a:pt x="16873" y="7872"/>
                  <a:pt x="16892" y="7820"/>
                  <a:pt x="16884" y="7757"/>
                </a:cubicBezTo>
                <a:cubicBezTo>
                  <a:pt x="16877" y="7694"/>
                  <a:pt x="16847" y="7644"/>
                  <a:pt x="16816" y="7644"/>
                </a:cubicBezTo>
                <a:close/>
                <a:moveTo>
                  <a:pt x="10785" y="7695"/>
                </a:moveTo>
                <a:cubicBezTo>
                  <a:pt x="10755" y="7695"/>
                  <a:pt x="10731" y="7746"/>
                  <a:pt x="10733" y="7809"/>
                </a:cubicBezTo>
                <a:cubicBezTo>
                  <a:pt x="10734" y="7872"/>
                  <a:pt x="10759" y="7921"/>
                  <a:pt x="10790" y="7921"/>
                </a:cubicBezTo>
                <a:cubicBezTo>
                  <a:pt x="10820" y="7920"/>
                  <a:pt x="10843" y="7870"/>
                  <a:pt x="10841" y="7808"/>
                </a:cubicBezTo>
                <a:cubicBezTo>
                  <a:pt x="10840" y="7745"/>
                  <a:pt x="10815" y="7694"/>
                  <a:pt x="10785" y="7695"/>
                </a:cubicBezTo>
                <a:close/>
                <a:moveTo>
                  <a:pt x="10961" y="7695"/>
                </a:moveTo>
                <a:cubicBezTo>
                  <a:pt x="10931" y="7695"/>
                  <a:pt x="10907" y="7747"/>
                  <a:pt x="10909" y="7809"/>
                </a:cubicBezTo>
                <a:cubicBezTo>
                  <a:pt x="10910" y="7872"/>
                  <a:pt x="10935" y="7921"/>
                  <a:pt x="10965" y="7921"/>
                </a:cubicBezTo>
                <a:cubicBezTo>
                  <a:pt x="10996" y="7920"/>
                  <a:pt x="11019" y="7870"/>
                  <a:pt x="11017" y="7808"/>
                </a:cubicBezTo>
                <a:cubicBezTo>
                  <a:pt x="11016" y="7745"/>
                  <a:pt x="10991" y="7694"/>
                  <a:pt x="10961" y="7695"/>
                </a:cubicBezTo>
                <a:close/>
                <a:moveTo>
                  <a:pt x="11116" y="7695"/>
                </a:moveTo>
                <a:cubicBezTo>
                  <a:pt x="11086" y="7695"/>
                  <a:pt x="11064" y="7747"/>
                  <a:pt x="11065" y="7809"/>
                </a:cubicBezTo>
                <a:cubicBezTo>
                  <a:pt x="11067" y="7872"/>
                  <a:pt x="11092" y="7921"/>
                  <a:pt x="11123" y="7921"/>
                </a:cubicBezTo>
                <a:cubicBezTo>
                  <a:pt x="11153" y="7920"/>
                  <a:pt x="11176" y="7870"/>
                  <a:pt x="11174" y="7808"/>
                </a:cubicBezTo>
                <a:cubicBezTo>
                  <a:pt x="11172" y="7745"/>
                  <a:pt x="11146" y="7694"/>
                  <a:pt x="11116" y="7695"/>
                </a:cubicBezTo>
                <a:close/>
                <a:moveTo>
                  <a:pt x="11273" y="7695"/>
                </a:moveTo>
                <a:cubicBezTo>
                  <a:pt x="11243" y="7695"/>
                  <a:pt x="11220" y="7747"/>
                  <a:pt x="11221" y="7809"/>
                </a:cubicBezTo>
                <a:cubicBezTo>
                  <a:pt x="11223" y="7872"/>
                  <a:pt x="11249" y="7921"/>
                  <a:pt x="11279" y="7921"/>
                </a:cubicBezTo>
                <a:cubicBezTo>
                  <a:pt x="11309" y="7920"/>
                  <a:pt x="11332" y="7870"/>
                  <a:pt x="11330" y="7808"/>
                </a:cubicBezTo>
                <a:cubicBezTo>
                  <a:pt x="11328" y="7745"/>
                  <a:pt x="11303" y="7694"/>
                  <a:pt x="11273" y="7695"/>
                </a:cubicBezTo>
                <a:close/>
                <a:moveTo>
                  <a:pt x="11429" y="7695"/>
                </a:moveTo>
                <a:cubicBezTo>
                  <a:pt x="11399" y="7695"/>
                  <a:pt x="11376" y="7747"/>
                  <a:pt x="11378" y="7809"/>
                </a:cubicBezTo>
                <a:cubicBezTo>
                  <a:pt x="11380" y="7872"/>
                  <a:pt x="11406" y="7921"/>
                  <a:pt x="11436" y="7921"/>
                </a:cubicBezTo>
                <a:cubicBezTo>
                  <a:pt x="11466" y="7920"/>
                  <a:pt x="11489" y="7870"/>
                  <a:pt x="11487" y="7808"/>
                </a:cubicBezTo>
                <a:cubicBezTo>
                  <a:pt x="11485" y="7745"/>
                  <a:pt x="11458" y="7694"/>
                  <a:pt x="11429" y="7695"/>
                </a:cubicBezTo>
                <a:close/>
                <a:moveTo>
                  <a:pt x="11585" y="7695"/>
                </a:moveTo>
                <a:cubicBezTo>
                  <a:pt x="11555" y="7695"/>
                  <a:pt x="11532" y="7747"/>
                  <a:pt x="11534" y="7809"/>
                </a:cubicBezTo>
                <a:cubicBezTo>
                  <a:pt x="11536" y="7872"/>
                  <a:pt x="11562" y="7921"/>
                  <a:pt x="11592" y="7921"/>
                </a:cubicBezTo>
                <a:cubicBezTo>
                  <a:pt x="11622" y="7920"/>
                  <a:pt x="11645" y="7870"/>
                  <a:pt x="11643" y="7808"/>
                </a:cubicBezTo>
                <a:cubicBezTo>
                  <a:pt x="11641" y="7745"/>
                  <a:pt x="11615" y="7694"/>
                  <a:pt x="11585" y="7695"/>
                </a:cubicBezTo>
                <a:close/>
                <a:moveTo>
                  <a:pt x="11741" y="7695"/>
                </a:moveTo>
                <a:cubicBezTo>
                  <a:pt x="11711" y="7695"/>
                  <a:pt x="11688" y="7747"/>
                  <a:pt x="11691" y="7809"/>
                </a:cubicBezTo>
                <a:cubicBezTo>
                  <a:pt x="11693" y="7872"/>
                  <a:pt x="11719" y="7921"/>
                  <a:pt x="11749" y="7921"/>
                </a:cubicBezTo>
                <a:cubicBezTo>
                  <a:pt x="11779" y="7920"/>
                  <a:pt x="11802" y="7870"/>
                  <a:pt x="11799" y="7808"/>
                </a:cubicBezTo>
                <a:cubicBezTo>
                  <a:pt x="11797" y="7745"/>
                  <a:pt x="11771" y="7694"/>
                  <a:pt x="11741" y="7695"/>
                </a:cubicBezTo>
                <a:close/>
                <a:moveTo>
                  <a:pt x="12034" y="7695"/>
                </a:moveTo>
                <a:cubicBezTo>
                  <a:pt x="12004" y="7695"/>
                  <a:pt x="11981" y="7747"/>
                  <a:pt x="11984" y="7809"/>
                </a:cubicBezTo>
                <a:cubicBezTo>
                  <a:pt x="11986" y="7872"/>
                  <a:pt x="12013" y="7921"/>
                  <a:pt x="12043" y="7921"/>
                </a:cubicBezTo>
                <a:cubicBezTo>
                  <a:pt x="12073" y="7920"/>
                  <a:pt x="12095" y="7871"/>
                  <a:pt x="12093" y="7808"/>
                </a:cubicBezTo>
                <a:cubicBezTo>
                  <a:pt x="12090" y="7745"/>
                  <a:pt x="12064" y="7694"/>
                  <a:pt x="12034" y="7695"/>
                </a:cubicBezTo>
                <a:close/>
                <a:moveTo>
                  <a:pt x="12190" y="7695"/>
                </a:moveTo>
                <a:cubicBezTo>
                  <a:pt x="12160" y="7695"/>
                  <a:pt x="12138" y="7747"/>
                  <a:pt x="12140" y="7809"/>
                </a:cubicBezTo>
                <a:cubicBezTo>
                  <a:pt x="12143" y="7872"/>
                  <a:pt x="12170" y="7921"/>
                  <a:pt x="12200" y="7921"/>
                </a:cubicBezTo>
                <a:cubicBezTo>
                  <a:pt x="12230" y="7920"/>
                  <a:pt x="12252" y="7870"/>
                  <a:pt x="12249" y="7808"/>
                </a:cubicBezTo>
                <a:cubicBezTo>
                  <a:pt x="12246" y="7745"/>
                  <a:pt x="12220" y="7694"/>
                  <a:pt x="12190" y="7695"/>
                </a:cubicBezTo>
                <a:close/>
                <a:moveTo>
                  <a:pt x="12346" y="7695"/>
                </a:moveTo>
                <a:cubicBezTo>
                  <a:pt x="12316" y="7695"/>
                  <a:pt x="12294" y="7747"/>
                  <a:pt x="12297" y="7809"/>
                </a:cubicBezTo>
                <a:cubicBezTo>
                  <a:pt x="12300" y="7872"/>
                  <a:pt x="12327" y="7921"/>
                  <a:pt x="12357" y="7921"/>
                </a:cubicBezTo>
                <a:cubicBezTo>
                  <a:pt x="12387" y="7920"/>
                  <a:pt x="12408" y="7870"/>
                  <a:pt x="12405" y="7808"/>
                </a:cubicBezTo>
                <a:cubicBezTo>
                  <a:pt x="12403" y="7745"/>
                  <a:pt x="12376" y="7694"/>
                  <a:pt x="12346" y="7695"/>
                </a:cubicBezTo>
                <a:close/>
                <a:moveTo>
                  <a:pt x="12502" y="7695"/>
                </a:moveTo>
                <a:cubicBezTo>
                  <a:pt x="12472" y="7695"/>
                  <a:pt x="12450" y="7747"/>
                  <a:pt x="12453" y="7809"/>
                </a:cubicBezTo>
                <a:cubicBezTo>
                  <a:pt x="12456" y="7872"/>
                  <a:pt x="12483" y="7921"/>
                  <a:pt x="12513" y="7921"/>
                </a:cubicBezTo>
                <a:cubicBezTo>
                  <a:pt x="12543" y="7920"/>
                  <a:pt x="12565" y="7871"/>
                  <a:pt x="12562" y="7808"/>
                </a:cubicBezTo>
                <a:cubicBezTo>
                  <a:pt x="12559" y="7745"/>
                  <a:pt x="12532" y="7694"/>
                  <a:pt x="12502" y="7695"/>
                </a:cubicBezTo>
                <a:close/>
                <a:moveTo>
                  <a:pt x="12658" y="7695"/>
                </a:moveTo>
                <a:cubicBezTo>
                  <a:pt x="12628" y="7695"/>
                  <a:pt x="12606" y="7747"/>
                  <a:pt x="12610" y="7809"/>
                </a:cubicBezTo>
                <a:cubicBezTo>
                  <a:pt x="12613" y="7872"/>
                  <a:pt x="12640" y="7921"/>
                  <a:pt x="12670" y="7921"/>
                </a:cubicBezTo>
                <a:cubicBezTo>
                  <a:pt x="12700" y="7920"/>
                  <a:pt x="12722" y="7871"/>
                  <a:pt x="12718" y="7808"/>
                </a:cubicBezTo>
                <a:cubicBezTo>
                  <a:pt x="12715" y="7745"/>
                  <a:pt x="12688" y="7694"/>
                  <a:pt x="12658" y="7695"/>
                </a:cubicBezTo>
                <a:close/>
                <a:moveTo>
                  <a:pt x="12815" y="7695"/>
                </a:moveTo>
                <a:cubicBezTo>
                  <a:pt x="12785" y="7695"/>
                  <a:pt x="12763" y="7747"/>
                  <a:pt x="12767" y="7809"/>
                </a:cubicBezTo>
                <a:cubicBezTo>
                  <a:pt x="12770" y="7872"/>
                  <a:pt x="12796" y="7923"/>
                  <a:pt x="12826" y="7922"/>
                </a:cubicBezTo>
                <a:cubicBezTo>
                  <a:pt x="12857" y="7922"/>
                  <a:pt x="12878" y="7871"/>
                  <a:pt x="12875" y="7808"/>
                </a:cubicBezTo>
                <a:cubicBezTo>
                  <a:pt x="12871" y="7745"/>
                  <a:pt x="12845" y="7694"/>
                  <a:pt x="12815" y="7695"/>
                </a:cubicBezTo>
                <a:close/>
                <a:moveTo>
                  <a:pt x="12971" y="7695"/>
                </a:moveTo>
                <a:cubicBezTo>
                  <a:pt x="12941" y="7695"/>
                  <a:pt x="12919" y="7747"/>
                  <a:pt x="12923" y="7809"/>
                </a:cubicBezTo>
                <a:cubicBezTo>
                  <a:pt x="12926" y="7872"/>
                  <a:pt x="12953" y="7923"/>
                  <a:pt x="12983" y="7922"/>
                </a:cubicBezTo>
                <a:cubicBezTo>
                  <a:pt x="13013" y="7922"/>
                  <a:pt x="13035" y="7871"/>
                  <a:pt x="13031" y="7808"/>
                </a:cubicBezTo>
                <a:cubicBezTo>
                  <a:pt x="13028" y="7745"/>
                  <a:pt x="13000" y="7694"/>
                  <a:pt x="12971" y="7695"/>
                </a:cubicBezTo>
                <a:close/>
                <a:moveTo>
                  <a:pt x="13127" y="7695"/>
                </a:moveTo>
                <a:cubicBezTo>
                  <a:pt x="13097" y="7695"/>
                  <a:pt x="13076" y="7747"/>
                  <a:pt x="13079" y="7809"/>
                </a:cubicBezTo>
                <a:cubicBezTo>
                  <a:pt x="13083" y="7872"/>
                  <a:pt x="13110" y="7923"/>
                  <a:pt x="13140" y="7922"/>
                </a:cubicBezTo>
                <a:cubicBezTo>
                  <a:pt x="13170" y="7922"/>
                  <a:pt x="13191" y="7871"/>
                  <a:pt x="13187" y="7808"/>
                </a:cubicBezTo>
                <a:cubicBezTo>
                  <a:pt x="13184" y="7745"/>
                  <a:pt x="13157" y="7694"/>
                  <a:pt x="13127" y="7695"/>
                </a:cubicBezTo>
                <a:close/>
                <a:moveTo>
                  <a:pt x="13283" y="7695"/>
                </a:moveTo>
                <a:cubicBezTo>
                  <a:pt x="13253" y="7695"/>
                  <a:pt x="13232" y="7747"/>
                  <a:pt x="13236" y="7809"/>
                </a:cubicBezTo>
                <a:cubicBezTo>
                  <a:pt x="13240" y="7872"/>
                  <a:pt x="13267" y="7923"/>
                  <a:pt x="13297" y="7922"/>
                </a:cubicBezTo>
                <a:cubicBezTo>
                  <a:pt x="13327" y="7922"/>
                  <a:pt x="13348" y="7871"/>
                  <a:pt x="13345" y="7808"/>
                </a:cubicBezTo>
                <a:cubicBezTo>
                  <a:pt x="13341" y="7745"/>
                  <a:pt x="13313" y="7694"/>
                  <a:pt x="13283" y="7695"/>
                </a:cubicBezTo>
                <a:close/>
                <a:moveTo>
                  <a:pt x="13439" y="7695"/>
                </a:moveTo>
                <a:cubicBezTo>
                  <a:pt x="13409" y="7695"/>
                  <a:pt x="13388" y="7747"/>
                  <a:pt x="13392" y="7809"/>
                </a:cubicBezTo>
                <a:cubicBezTo>
                  <a:pt x="13396" y="7872"/>
                  <a:pt x="13424" y="7923"/>
                  <a:pt x="13454" y="7922"/>
                </a:cubicBezTo>
                <a:cubicBezTo>
                  <a:pt x="13484" y="7922"/>
                  <a:pt x="13505" y="7871"/>
                  <a:pt x="13501" y="7808"/>
                </a:cubicBezTo>
                <a:cubicBezTo>
                  <a:pt x="13497" y="7745"/>
                  <a:pt x="13469" y="7694"/>
                  <a:pt x="13439" y="7695"/>
                </a:cubicBezTo>
                <a:close/>
                <a:moveTo>
                  <a:pt x="13596" y="7695"/>
                </a:moveTo>
                <a:cubicBezTo>
                  <a:pt x="13566" y="7695"/>
                  <a:pt x="13544" y="7747"/>
                  <a:pt x="13549" y="7809"/>
                </a:cubicBezTo>
                <a:cubicBezTo>
                  <a:pt x="13553" y="7872"/>
                  <a:pt x="13580" y="7923"/>
                  <a:pt x="13610" y="7922"/>
                </a:cubicBezTo>
                <a:cubicBezTo>
                  <a:pt x="13640" y="7922"/>
                  <a:pt x="13662" y="7871"/>
                  <a:pt x="13657" y="7808"/>
                </a:cubicBezTo>
                <a:cubicBezTo>
                  <a:pt x="13653" y="7745"/>
                  <a:pt x="13626" y="7694"/>
                  <a:pt x="13596" y="7695"/>
                </a:cubicBezTo>
                <a:close/>
                <a:moveTo>
                  <a:pt x="13751" y="7695"/>
                </a:moveTo>
                <a:cubicBezTo>
                  <a:pt x="13721" y="7695"/>
                  <a:pt x="13701" y="7747"/>
                  <a:pt x="13705" y="7809"/>
                </a:cubicBezTo>
                <a:cubicBezTo>
                  <a:pt x="13709" y="7872"/>
                  <a:pt x="13737" y="7923"/>
                  <a:pt x="13767" y="7922"/>
                </a:cubicBezTo>
                <a:cubicBezTo>
                  <a:pt x="13797" y="7922"/>
                  <a:pt x="13818" y="7871"/>
                  <a:pt x="13814" y="7808"/>
                </a:cubicBezTo>
                <a:cubicBezTo>
                  <a:pt x="13809" y="7745"/>
                  <a:pt x="13781" y="7694"/>
                  <a:pt x="13751" y="7695"/>
                </a:cubicBezTo>
                <a:close/>
                <a:moveTo>
                  <a:pt x="13908" y="7695"/>
                </a:moveTo>
                <a:cubicBezTo>
                  <a:pt x="13878" y="7695"/>
                  <a:pt x="13857" y="7746"/>
                  <a:pt x="13861" y="7809"/>
                </a:cubicBezTo>
                <a:cubicBezTo>
                  <a:pt x="13866" y="7872"/>
                  <a:pt x="13894" y="7923"/>
                  <a:pt x="13924" y="7922"/>
                </a:cubicBezTo>
                <a:cubicBezTo>
                  <a:pt x="13954" y="7922"/>
                  <a:pt x="13975" y="7871"/>
                  <a:pt x="13970" y="7808"/>
                </a:cubicBezTo>
                <a:cubicBezTo>
                  <a:pt x="13966" y="7745"/>
                  <a:pt x="13938" y="7694"/>
                  <a:pt x="13908" y="7695"/>
                </a:cubicBezTo>
                <a:close/>
                <a:moveTo>
                  <a:pt x="14044" y="7695"/>
                </a:moveTo>
                <a:cubicBezTo>
                  <a:pt x="14014" y="7695"/>
                  <a:pt x="13994" y="7747"/>
                  <a:pt x="13998" y="7809"/>
                </a:cubicBezTo>
                <a:cubicBezTo>
                  <a:pt x="14003" y="7872"/>
                  <a:pt x="14030" y="7923"/>
                  <a:pt x="14061" y="7922"/>
                </a:cubicBezTo>
                <a:cubicBezTo>
                  <a:pt x="14091" y="7922"/>
                  <a:pt x="14112" y="7871"/>
                  <a:pt x="14107" y="7808"/>
                </a:cubicBezTo>
                <a:cubicBezTo>
                  <a:pt x="14102" y="7745"/>
                  <a:pt x="14074" y="7694"/>
                  <a:pt x="14044" y="7695"/>
                </a:cubicBezTo>
                <a:close/>
                <a:moveTo>
                  <a:pt x="14200" y="7695"/>
                </a:moveTo>
                <a:cubicBezTo>
                  <a:pt x="14170" y="7695"/>
                  <a:pt x="14150" y="7747"/>
                  <a:pt x="14155" y="7809"/>
                </a:cubicBezTo>
                <a:cubicBezTo>
                  <a:pt x="14159" y="7872"/>
                  <a:pt x="14187" y="7923"/>
                  <a:pt x="14218" y="7922"/>
                </a:cubicBezTo>
                <a:cubicBezTo>
                  <a:pt x="14248" y="7922"/>
                  <a:pt x="14268" y="7871"/>
                  <a:pt x="14263" y="7808"/>
                </a:cubicBezTo>
                <a:cubicBezTo>
                  <a:pt x="14259" y="7745"/>
                  <a:pt x="14230" y="7694"/>
                  <a:pt x="14200" y="7695"/>
                </a:cubicBezTo>
                <a:close/>
                <a:moveTo>
                  <a:pt x="14357" y="7695"/>
                </a:moveTo>
                <a:cubicBezTo>
                  <a:pt x="14327" y="7695"/>
                  <a:pt x="14306" y="7747"/>
                  <a:pt x="14311" y="7809"/>
                </a:cubicBezTo>
                <a:cubicBezTo>
                  <a:pt x="14316" y="7872"/>
                  <a:pt x="14344" y="7923"/>
                  <a:pt x="14375" y="7922"/>
                </a:cubicBezTo>
                <a:cubicBezTo>
                  <a:pt x="14405" y="7922"/>
                  <a:pt x="14425" y="7871"/>
                  <a:pt x="14420" y="7808"/>
                </a:cubicBezTo>
                <a:cubicBezTo>
                  <a:pt x="14415" y="7745"/>
                  <a:pt x="14387" y="7694"/>
                  <a:pt x="14357" y="7695"/>
                </a:cubicBezTo>
                <a:close/>
                <a:moveTo>
                  <a:pt x="15293" y="7695"/>
                </a:moveTo>
                <a:cubicBezTo>
                  <a:pt x="15264" y="7695"/>
                  <a:pt x="15244" y="7746"/>
                  <a:pt x="15250" y="7809"/>
                </a:cubicBezTo>
                <a:cubicBezTo>
                  <a:pt x="15256" y="7872"/>
                  <a:pt x="15285" y="7923"/>
                  <a:pt x="15315" y="7922"/>
                </a:cubicBezTo>
                <a:cubicBezTo>
                  <a:pt x="15345" y="7922"/>
                  <a:pt x="15364" y="7870"/>
                  <a:pt x="15358" y="7808"/>
                </a:cubicBezTo>
                <a:cubicBezTo>
                  <a:pt x="15352" y="7745"/>
                  <a:pt x="15323" y="7694"/>
                  <a:pt x="15293" y="7695"/>
                </a:cubicBezTo>
                <a:close/>
                <a:moveTo>
                  <a:pt x="15450" y="7695"/>
                </a:moveTo>
                <a:cubicBezTo>
                  <a:pt x="15420" y="7695"/>
                  <a:pt x="15400" y="7746"/>
                  <a:pt x="15406" y="7809"/>
                </a:cubicBezTo>
                <a:cubicBezTo>
                  <a:pt x="15412" y="7872"/>
                  <a:pt x="15442" y="7923"/>
                  <a:pt x="15472" y="7922"/>
                </a:cubicBezTo>
                <a:cubicBezTo>
                  <a:pt x="15502" y="7922"/>
                  <a:pt x="15521" y="7870"/>
                  <a:pt x="15515" y="7808"/>
                </a:cubicBezTo>
                <a:cubicBezTo>
                  <a:pt x="15509" y="7745"/>
                  <a:pt x="15480" y="7694"/>
                  <a:pt x="15450" y="7695"/>
                </a:cubicBezTo>
                <a:close/>
                <a:moveTo>
                  <a:pt x="15606" y="7695"/>
                </a:moveTo>
                <a:cubicBezTo>
                  <a:pt x="15576" y="7695"/>
                  <a:pt x="15557" y="7746"/>
                  <a:pt x="15563" y="7809"/>
                </a:cubicBezTo>
                <a:cubicBezTo>
                  <a:pt x="15569" y="7872"/>
                  <a:pt x="15598" y="7923"/>
                  <a:pt x="15628" y="7922"/>
                </a:cubicBezTo>
                <a:cubicBezTo>
                  <a:pt x="15658" y="7922"/>
                  <a:pt x="15678" y="7870"/>
                  <a:pt x="15672" y="7808"/>
                </a:cubicBezTo>
                <a:cubicBezTo>
                  <a:pt x="15665" y="7745"/>
                  <a:pt x="15636" y="7694"/>
                  <a:pt x="15606" y="7695"/>
                </a:cubicBezTo>
                <a:close/>
                <a:moveTo>
                  <a:pt x="15762" y="7695"/>
                </a:moveTo>
                <a:cubicBezTo>
                  <a:pt x="15732" y="7695"/>
                  <a:pt x="15713" y="7746"/>
                  <a:pt x="15719" y="7809"/>
                </a:cubicBezTo>
                <a:cubicBezTo>
                  <a:pt x="15725" y="7872"/>
                  <a:pt x="15755" y="7923"/>
                  <a:pt x="15785" y="7922"/>
                </a:cubicBezTo>
                <a:cubicBezTo>
                  <a:pt x="15815" y="7922"/>
                  <a:pt x="15834" y="7871"/>
                  <a:pt x="15828" y="7808"/>
                </a:cubicBezTo>
                <a:cubicBezTo>
                  <a:pt x="15822" y="7745"/>
                  <a:pt x="15792" y="7694"/>
                  <a:pt x="15762" y="7695"/>
                </a:cubicBezTo>
                <a:close/>
                <a:moveTo>
                  <a:pt x="15918" y="7695"/>
                </a:moveTo>
                <a:cubicBezTo>
                  <a:pt x="15888" y="7695"/>
                  <a:pt x="15869" y="7746"/>
                  <a:pt x="15876" y="7809"/>
                </a:cubicBezTo>
                <a:cubicBezTo>
                  <a:pt x="15882" y="7872"/>
                  <a:pt x="15912" y="7923"/>
                  <a:pt x="15942" y="7922"/>
                </a:cubicBezTo>
                <a:cubicBezTo>
                  <a:pt x="15972" y="7922"/>
                  <a:pt x="15991" y="7870"/>
                  <a:pt x="15984" y="7808"/>
                </a:cubicBezTo>
                <a:cubicBezTo>
                  <a:pt x="15978" y="7745"/>
                  <a:pt x="15948" y="7694"/>
                  <a:pt x="15918" y="7695"/>
                </a:cubicBezTo>
                <a:close/>
                <a:moveTo>
                  <a:pt x="16074" y="7695"/>
                </a:moveTo>
                <a:cubicBezTo>
                  <a:pt x="16044" y="7695"/>
                  <a:pt x="16025" y="7746"/>
                  <a:pt x="16032" y="7809"/>
                </a:cubicBezTo>
                <a:cubicBezTo>
                  <a:pt x="16039" y="7872"/>
                  <a:pt x="16069" y="7923"/>
                  <a:pt x="16099" y="7922"/>
                </a:cubicBezTo>
                <a:cubicBezTo>
                  <a:pt x="16129" y="7922"/>
                  <a:pt x="16147" y="7870"/>
                  <a:pt x="16141" y="7808"/>
                </a:cubicBezTo>
                <a:cubicBezTo>
                  <a:pt x="16134" y="7745"/>
                  <a:pt x="16104" y="7694"/>
                  <a:pt x="16074" y="7695"/>
                </a:cubicBezTo>
                <a:close/>
                <a:moveTo>
                  <a:pt x="16231" y="7695"/>
                </a:moveTo>
                <a:cubicBezTo>
                  <a:pt x="16201" y="7695"/>
                  <a:pt x="16182" y="7746"/>
                  <a:pt x="16188" y="7809"/>
                </a:cubicBezTo>
                <a:cubicBezTo>
                  <a:pt x="16195" y="7872"/>
                  <a:pt x="16225" y="7923"/>
                  <a:pt x="16255" y="7922"/>
                </a:cubicBezTo>
                <a:cubicBezTo>
                  <a:pt x="16285" y="7922"/>
                  <a:pt x="16304" y="7870"/>
                  <a:pt x="16297" y="7808"/>
                </a:cubicBezTo>
                <a:cubicBezTo>
                  <a:pt x="16290" y="7745"/>
                  <a:pt x="16261" y="7694"/>
                  <a:pt x="16231" y="7695"/>
                </a:cubicBezTo>
                <a:close/>
                <a:moveTo>
                  <a:pt x="7858" y="7745"/>
                </a:moveTo>
                <a:cubicBezTo>
                  <a:pt x="7828" y="7745"/>
                  <a:pt x="7802" y="7795"/>
                  <a:pt x="7800" y="7858"/>
                </a:cubicBezTo>
                <a:cubicBezTo>
                  <a:pt x="7798" y="7920"/>
                  <a:pt x="7821" y="7972"/>
                  <a:pt x="7852" y="7971"/>
                </a:cubicBezTo>
                <a:cubicBezTo>
                  <a:pt x="7882" y="7971"/>
                  <a:pt x="7907" y="7919"/>
                  <a:pt x="7909" y="7856"/>
                </a:cubicBezTo>
                <a:cubicBezTo>
                  <a:pt x="7911" y="7794"/>
                  <a:pt x="7888" y="7744"/>
                  <a:pt x="7858" y="7745"/>
                </a:cubicBezTo>
                <a:close/>
                <a:moveTo>
                  <a:pt x="8014" y="7745"/>
                </a:moveTo>
                <a:cubicBezTo>
                  <a:pt x="7984" y="7745"/>
                  <a:pt x="7958" y="7795"/>
                  <a:pt x="7957" y="7858"/>
                </a:cubicBezTo>
                <a:cubicBezTo>
                  <a:pt x="7955" y="7920"/>
                  <a:pt x="7978" y="7972"/>
                  <a:pt x="8009" y="7971"/>
                </a:cubicBezTo>
                <a:cubicBezTo>
                  <a:pt x="8039" y="7971"/>
                  <a:pt x="8064" y="7919"/>
                  <a:pt x="8065" y="7856"/>
                </a:cubicBezTo>
                <a:cubicBezTo>
                  <a:pt x="8067" y="7794"/>
                  <a:pt x="8044" y="7744"/>
                  <a:pt x="8014" y="7745"/>
                </a:cubicBezTo>
                <a:close/>
                <a:moveTo>
                  <a:pt x="8170" y="7745"/>
                </a:moveTo>
                <a:cubicBezTo>
                  <a:pt x="8140" y="7745"/>
                  <a:pt x="8114" y="7795"/>
                  <a:pt x="8113" y="7858"/>
                </a:cubicBezTo>
                <a:cubicBezTo>
                  <a:pt x="8112" y="7920"/>
                  <a:pt x="8135" y="7972"/>
                  <a:pt x="8165" y="7971"/>
                </a:cubicBezTo>
                <a:cubicBezTo>
                  <a:pt x="8195" y="7971"/>
                  <a:pt x="8220" y="7919"/>
                  <a:pt x="8222" y="7856"/>
                </a:cubicBezTo>
                <a:cubicBezTo>
                  <a:pt x="8223" y="7794"/>
                  <a:pt x="8200" y="7744"/>
                  <a:pt x="8170" y="7745"/>
                </a:cubicBezTo>
                <a:close/>
                <a:moveTo>
                  <a:pt x="8326" y="7745"/>
                </a:moveTo>
                <a:cubicBezTo>
                  <a:pt x="8296" y="7745"/>
                  <a:pt x="8271" y="7795"/>
                  <a:pt x="8269" y="7858"/>
                </a:cubicBezTo>
                <a:cubicBezTo>
                  <a:pt x="8268" y="7920"/>
                  <a:pt x="8291" y="7972"/>
                  <a:pt x="8321" y="7971"/>
                </a:cubicBezTo>
                <a:cubicBezTo>
                  <a:pt x="8351" y="7971"/>
                  <a:pt x="8377" y="7919"/>
                  <a:pt x="8378" y="7856"/>
                </a:cubicBezTo>
                <a:cubicBezTo>
                  <a:pt x="8379" y="7794"/>
                  <a:pt x="8356" y="7744"/>
                  <a:pt x="8326" y="7745"/>
                </a:cubicBezTo>
                <a:close/>
                <a:moveTo>
                  <a:pt x="8482" y="7745"/>
                </a:moveTo>
                <a:cubicBezTo>
                  <a:pt x="8452" y="7745"/>
                  <a:pt x="8427" y="7795"/>
                  <a:pt x="8426" y="7858"/>
                </a:cubicBezTo>
                <a:cubicBezTo>
                  <a:pt x="8425" y="7920"/>
                  <a:pt x="8448" y="7972"/>
                  <a:pt x="8478" y="7971"/>
                </a:cubicBezTo>
                <a:cubicBezTo>
                  <a:pt x="8508" y="7971"/>
                  <a:pt x="8534" y="7919"/>
                  <a:pt x="8535" y="7856"/>
                </a:cubicBezTo>
                <a:cubicBezTo>
                  <a:pt x="8536" y="7794"/>
                  <a:pt x="8512" y="7744"/>
                  <a:pt x="8482" y="7745"/>
                </a:cubicBezTo>
                <a:close/>
                <a:moveTo>
                  <a:pt x="8619" y="7745"/>
                </a:moveTo>
                <a:cubicBezTo>
                  <a:pt x="8589" y="7745"/>
                  <a:pt x="8564" y="7795"/>
                  <a:pt x="8563" y="7858"/>
                </a:cubicBezTo>
                <a:cubicBezTo>
                  <a:pt x="8562" y="7920"/>
                  <a:pt x="8585" y="7972"/>
                  <a:pt x="8615" y="7971"/>
                </a:cubicBezTo>
                <a:cubicBezTo>
                  <a:pt x="8645" y="7971"/>
                  <a:pt x="8671" y="7919"/>
                  <a:pt x="8671" y="7856"/>
                </a:cubicBezTo>
                <a:cubicBezTo>
                  <a:pt x="8672" y="7794"/>
                  <a:pt x="8649" y="7744"/>
                  <a:pt x="8619" y="7745"/>
                </a:cubicBezTo>
                <a:close/>
                <a:moveTo>
                  <a:pt x="8794" y="7745"/>
                </a:moveTo>
                <a:cubicBezTo>
                  <a:pt x="8764" y="7745"/>
                  <a:pt x="8739" y="7795"/>
                  <a:pt x="8739" y="7858"/>
                </a:cubicBezTo>
                <a:cubicBezTo>
                  <a:pt x="8738" y="7920"/>
                  <a:pt x="8762" y="7972"/>
                  <a:pt x="8792" y="7971"/>
                </a:cubicBezTo>
                <a:cubicBezTo>
                  <a:pt x="8822" y="7971"/>
                  <a:pt x="8847" y="7919"/>
                  <a:pt x="8847" y="7856"/>
                </a:cubicBezTo>
                <a:cubicBezTo>
                  <a:pt x="8848" y="7794"/>
                  <a:pt x="8824" y="7744"/>
                  <a:pt x="8794" y="7745"/>
                </a:cubicBezTo>
                <a:close/>
                <a:moveTo>
                  <a:pt x="8951" y="7745"/>
                </a:moveTo>
                <a:cubicBezTo>
                  <a:pt x="8921" y="7745"/>
                  <a:pt x="8896" y="7795"/>
                  <a:pt x="8895" y="7858"/>
                </a:cubicBezTo>
                <a:cubicBezTo>
                  <a:pt x="8894" y="7920"/>
                  <a:pt x="8918" y="7972"/>
                  <a:pt x="8948" y="7971"/>
                </a:cubicBezTo>
                <a:cubicBezTo>
                  <a:pt x="8978" y="7971"/>
                  <a:pt x="9003" y="7919"/>
                  <a:pt x="9004" y="7856"/>
                </a:cubicBezTo>
                <a:cubicBezTo>
                  <a:pt x="9004" y="7794"/>
                  <a:pt x="8981" y="7744"/>
                  <a:pt x="8951" y="7745"/>
                </a:cubicBezTo>
                <a:close/>
                <a:moveTo>
                  <a:pt x="9106" y="7745"/>
                </a:moveTo>
                <a:cubicBezTo>
                  <a:pt x="9076" y="7745"/>
                  <a:pt x="9052" y="7797"/>
                  <a:pt x="9051" y="7860"/>
                </a:cubicBezTo>
                <a:cubicBezTo>
                  <a:pt x="9051" y="7922"/>
                  <a:pt x="9075" y="7972"/>
                  <a:pt x="9105" y="7971"/>
                </a:cubicBezTo>
                <a:cubicBezTo>
                  <a:pt x="9135" y="7971"/>
                  <a:pt x="9160" y="7919"/>
                  <a:pt x="9160" y="7856"/>
                </a:cubicBezTo>
                <a:cubicBezTo>
                  <a:pt x="9161" y="7794"/>
                  <a:pt x="9136" y="7744"/>
                  <a:pt x="9106" y="7745"/>
                </a:cubicBezTo>
                <a:close/>
                <a:moveTo>
                  <a:pt x="9263" y="7745"/>
                </a:moveTo>
                <a:cubicBezTo>
                  <a:pt x="9233" y="7745"/>
                  <a:pt x="9208" y="7795"/>
                  <a:pt x="9208" y="7858"/>
                </a:cubicBezTo>
                <a:cubicBezTo>
                  <a:pt x="9207" y="7920"/>
                  <a:pt x="9231" y="7972"/>
                  <a:pt x="9262" y="7971"/>
                </a:cubicBezTo>
                <a:cubicBezTo>
                  <a:pt x="9292" y="7971"/>
                  <a:pt x="9316" y="7919"/>
                  <a:pt x="9317" y="7856"/>
                </a:cubicBezTo>
                <a:cubicBezTo>
                  <a:pt x="9317" y="7794"/>
                  <a:pt x="9293" y="7744"/>
                  <a:pt x="9263" y="7745"/>
                </a:cubicBezTo>
                <a:close/>
                <a:moveTo>
                  <a:pt x="9399" y="7745"/>
                </a:moveTo>
                <a:cubicBezTo>
                  <a:pt x="9369" y="7745"/>
                  <a:pt x="9345" y="7795"/>
                  <a:pt x="9345" y="7858"/>
                </a:cubicBezTo>
                <a:cubicBezTo>
                  <a:pt x="9344" y="7920"/>
                  <a:pt x="9369" y="7971"/>
                  <a:pt x="9399" y="7971"/>
                </a:cubicBezTo>
                <a:cubicBezTo>
                  <a:pt x="9429" y="7971"/>
                  <a:pt x="9453" y="7919"/>
                  <a:pt x="9453" y="7856"/>
                </a:cubicBezTo>
                <a:cubicBezTo>
                  <a:pt x="9453" y="7794"/>
                  <a:pt x="9429" y="7744"/>
                  <a:pt x="9399" y="7745"/>
                </a:cubicBezTo>
                <a:close/>
                <a:moveTo>
                  <a:pt x="9555" y="7745"/>
                </a:moveTo>
                <a:cubicBezTo>
                  <a:pt x="9525" y="7745"/>
                  <a:pt x="9501" y="7797"/>
                  <a:pt x="9501" y="7860"/>
                </a:cubicBezTo>
                <a:cubicBezTo>
                  <a:pt x="9501" y="7922"/>
                  <a:pt x="9525" y="7972"/>
                  <a:pt x="9555" y="7971"/>
                </a:cubicBezTo>
                <a:cubicBezTo>
                  <a:pt x="9586" y="7971"/>
                  <a:pt x="9610" y="7920"/>
                  <a:pt x="9610" y="7858"/>
                </a:cubicBezTo>
                <a:cubicBezTo>
                  <a:pt x="9610" y="7795"/>
                  <a:pt x="9585" y="7744"/>
                  <a:pt x="9555" y="7745"/>
                </a:cubicBezTo>
                <a:close/>
                <a:moveTo>
                  <a:pt x="9711" y="7745"/>
                </a:moveTo>
                <a:cubicBezTo>
                  <a:pt x="9681" y="7745"/>
                  <a:pt x="9657" y="7795"/>
                  <a:pt x="9657" y="7858"/>
                </a:cubicBezTo>
                <a:cubicBezTo>
                  <a:pt x="9658" y="7920"/>
                  <a:pt x="9682" y="7972"/>
                  <a:pt x="9712" y="7971"/>
                </a:cubicBezTo>
                <a:cubicBezTo>
                  <a:pt x="9743" y="7971"/>
                  <a:pt x="9766" y="7920"/>
                  <a:pt x="9766" y="7858"/>
                </a:cubicBezTo>
                <a:cubicBezTo>
                  <a:pt x="9766" y="7795"/>
                  <a:pt x="9741" y="7744"/>
                  <a:pt x="9711" y="7745"/>
                </a:cubicBezTo>
                <a:close/>
                <a:moveTo>
                  <a:pt x="9868" y="7745"/>
                </a:moveTo>
                <a:cubicBezTo>
                  <a:pt x="9838" y="7745"/>
                  <a:pt x="9814" y="7797"/>
                  <a:pt x="9814" y="7860"/>
                </a:cubicBezTo>
                <a:cubicBezTo>
                  <a:pt x="9814" y="7922"/>
                  <a:pt x="9839" y="7972"/>
                  <a:pt x="9869" y="7971"/>
                </a:cubicBezTo>
                <a:cubicBezTo>
                  <a:pt x="9899" y="7971"/>
                  <a:pt x="9923" y="7920"/>
                  <a:pt x="9923" y="7858"/>
                </a:cubicBezTo>
                <a:cubicBezTo>
                  <a:pt x="9922" y="7795"/>
                  <a:pt x="9898" y="7744"/>
                  <a:pt x="9868" y="7745"/>
                </a:cubicBezTo>
                <a:close/>
                <a:moveTo>
                  <a:pt x="10023" y="7745"/>
                </a:moveTo>
                <a:cubicBezTo>
                  <a:pt x="9993" y="7745"/>
                  <a:pt x="9970" y="7797"/>
                  <a:pt x="9970" y="7860"/>
                </a:cubicBezTo>
                <a:cubicBezTo>
                  <a:pt x="9971" y="7922"/>
                  <a:pt x="9995" y="7972"/>
                  <a:pt x="10025" y="7971"/>
                </a:cubicBezTo>
                <a:cubicBezTo>
                  <a:pt x="10055" y="7971"/>
                  <a:pt x="10080" y="7920"/>
                  <a:pt x="10079" y="7858"/>
                </a:cubicBezTo>
                <a:cubicBezTo>
                  <a:pt x="10078" y="7795"/>
                  <a:pt x="10053" y="7744"/>
                  <a:pt x="10023" y="7745"/>
                </a:cubicBezTo>
                <a:close/>
                <a:moveTo>
                  <a:pt x="10180" y="7745"/>
                </a:moveTo>
                <a:cubicBezTo>
                  <a:pt x="10150" y="7745"/>
                  <a:pt x="10126" y="7797"/>
                  <a:pt x="10127" y="7860"/>
                </a:cubicBezTo>
                <a:cubicBezTo>
                  <a:pt x="10127" y="7922"/>
                  <a:pt x="10152" y="7972"/>
                  <a:pt x="10182" y="7971"/>
                </a:cubicBezTo>
                <a:cubicBezTo>
                  <a:pt x="10212" y="7971"/>
                  <a:pt x="10236" y="7920"/>
                  <a:pt x="10235" y="7858"/>
                </a:cubicBezTo>
                <a:cubicBezTo>
                  <a:pt x="10235" y="7795"/>
                  <a:pt x="10210" y="7744"/>
                  <a:pt x="10180" y="7745"/>
                </a:cubicBezTo>
                <a:close/>
                <a:moveTo>
                  <a:pt x="10336" y="7745"/>
                </a:moveTo>
                <a:cubicBezTo>
                  <a:pt x="10306" y="7745"/>
                  <a:pt x="10282" y="7797"/>
                  <a:pt x="10283" y="7860"/>
                </a:cubicBezTo>
                <a:cubicBezTo>
                  <a:pt x="10284" y="7922"/>
                  <a:pt x="10309" y="7972"/>
                  <a:pt x="10339" y="7971"/>
                </a:cubicBezTo>
                <a:cubicBezTo>
                  <a:pt x="10369" y="7971"/>
                  <a:pt x="10393" y="7920"/>
                  <a:pt x="10392" y="7858"/>
                </a:cubicBezTo>
                <a:cubicBezTo>
                  <a:pt x="10391" y="7795"/>
                  <a:pt x="10366" y="7744"/>
                  <a:pt x="10336" y="7745"/>
                </a:cubicBezTo>
                <a:close/>
                <a:moveTo>
                  <a:pt x="10492" y="7745"/>
                </a:moveTo>
                <a:cubicBezTo>
                  <a:pt x="10462" y="7745"/>
                  <a:pt x="10439" y="7797"/>
                  <a:pt x="10439" y="7860"/>
                </a:cubicBezTo>
                <a:cubicBezTo>
                  <a:pt x="10440" y="7922"/>
                  <a:pt x="10466" y="7972"/>
                  <a:pt x="10496" y="7971"/>
                </a:cubicBezTo>
                <a:cubicBezTo>
                  <a:pt x="10526" y="7971"/>
                  <a:pt x="10549" y="7920"/>
                  <a:pt x="10548" y="7858"/>
                </a:cubicBezTo>
                <a:cubicBezTo>
                  <a:pt x="10547" y="7795"/>
                  <a:pt x="10522" y="7744"/>
                  <a:pt x="10492" y="7745"/>
                </a:cubicBezTo>
                <a:close/>
                <a:moveTo>
                  <a:pt x="10648" y="7745"/>
                </a:moveTo>
                <a:cubicBezTo>
                  <a:pt x="10618" y="7745"/>
                  <a:pt x="10595" y="7797"/>
                  <a:pt x="10596" y="7860"/>
                </a:cubicBezTo>
                <a:cubicBezTo>
                  <a:pt x="10597" y="7922"/>
                  <a:pt x="10622" y="7972"/>
                  <a:pt x="10652" y="7971"/>
                </a:cubicBezTo>
                <a:cubicBezTo>
                  <a:pt x="10682" y="7971"/>
                  <a:pt x="10706" y="7920"/>
                  <a:pt x="10705" y="7858"/>
                </a:cubicBezTo>
                <a:cubicBezTo>
                  <a:pt x="10703" y="7795"/>
                  <a:pt x="10678" y="7744"/>
                  <a:pt x="10648" y="7745"/>
                </a:cubicBezTo>
                <a:close/>
                <a:moveTo>
                  <a:pt x="1049" y="7845"/>
                </a:moveTo>
                <a:cubicBezTo>
                  <a:pt x="1019" y="7846"/>
                  <a:pt x="988" y="7897"/>
                  <a:pt x="980" y="7959"/>
                </a:cubicBezTo>
                <a:cubicBezTo>
                  <a:pt x="971" y="8020"/>
                  <a:pt x="988" y="8071"/>
                  <a:pt x="1018" y="8070"/>
                </a:cubicBezTo>
                <a:cubicBezTo>
                  <a:pt x="1048" y="8070"/>
                  <a:pt x="1079" y="8019"/>
                  <a:pt x="1088" y="7957"/>
                </a:cubicBezTo>
                <a:cubicBezTo>
                  <a:pt x="1096" y="7895"/>
                  <a:pt x="1079" y="7845"/>
                  <a:pt x="1049" y="7845"/>
                </a:cubicBezTo>
                <a:close/>
                <a:moveTo>
                  <a:pt x="1205" y="7845"/>
                </a:moveTo>
                <a:cubicBezTo>
                  <a:pt x="1175" y="7846"/>
                  <a:pt x="1144" y="7897"/>
                  <a:pt x="1135" y="7959"/>
                </a:cubicBezTo>
                <a:cubicBezTo>
                  <a:pt x="1127" y="8020"/>
                  <a:pt x="1144" y="8071"/>
                  <a:pt x="1175" y="8070"/>
                </a:cubicBezTo>
                <a:cubicBezTo>
                  <a:pt x="1205" y="8070"/>
                  <a:pt x="1236" y="8019"/>
                  <a:pt x="1244" y="7957"/>
                </a:cubicBezTo>
                <a:cubicBezTo>
                  <a:pt x="1253" y="7895"/>
                  <a:pt x="1235" y="7845"/>
                  <a:pt x="1205" y="7845"/>
                </a:cubicBezTo>
                <a:close/>
                <a:moveTo>
                  <a:pt x="1342" y="7845"/>
                </a:moveTo>
                <a:cubicBezTo>
                  <a:pt x="1312" y="7846"/>
                  <a:pt x="1281" y="7897"/>
                  <a:pt x="1272" y="7959"/>
                </a:cubicBezTo>
                <a:cubicBezTo>
                  <a:pt x="1264" y="8020"/>
                  <a:pt x="1282" y="8071"/>
                  <a:pt x="1312" y="8070"/>
                </a:cubicBezTo>
                <a:cubicBezTo>
                  <a:pt x="1342" y="8070"/>
                  <a:pt x="1373" y="8019"/>
                  <a:pt x="1381" y="7957"/>
                </a:cubicBezTo>
                <a:cubicBezTo>
                  <a:pt x="1389" y="7895"/>
                  <a:pt x="1372" y="7845"/>
                  <a:pt x="1342" y="7845"/>
                </a:cubicBezTo>
                <a:close/>
                <a:moveTo>
                  <a:pt x="1517" y="7845"/>
                </a:moveTo>
                <a:cubicBezTo>
                  <a:pt x="1487" y="7846"/>
                  <a:pt x="1456" y="7897"/>
                  <a:pt x="1448" y="7959"/>
                </a:cubicBezTo>
                <a:cubicBezTo>
                  <a:pt x="1440" y="8020"/>
                  <a:pt x="1458" y="8071"/>
                  <a:pt x="1488" y="8070"/>
                </a:cubicBezTo>
                <a:cubicBezTo>
                  <a:pt x="1518" y="8070"/>
                  <a:pt x="1549" y="8019"/>
                  <a:pt x="1557" y="7957"/>
                </a:cubicBezTo>
                <a:cubicBezTo>
                  <a:pt x="1565" y="7895"/>
                  <a:pt x="1547" y="7845"/>
                  <a:pt x="1517" y="7845"/>
                </a:cubicBezTo>
                <a:close/>
                <a:moveTo>
                  <a:pt x="1654" y="7845"/>
                </a:moveTo>
                <a:cubicBezTo>
                  <a:pt x="1624" y="7846"/>
                  <a:pt x="1593" y="7896"/>
                  <a:pt x="1585" y="7959"/>
                </a:cubicBezTo>
                <a:cubicBezTo>
                  <a:pt x="1577" y="8020"/>
                  <a:pt x="1595" y="8071"/>
                  <a:pt x="1625" y="8070"/>
                </a:cubicBezTo>
                <a:cubicBezTo>
                  <a:pt x="1655" y="8070"/>
                  <a:pt x="1686" y="8019"/>
                  <a:pt x="1694" y="7957"/>
                </a:cubicBezTo>
                <a:cubicBezTo>
                  <a:pt x="1702" y="7895"/>
                  <a:pt x="1684" y="7845"/>
                  <a:pt x="1654" y="7845"/>
                </a:cubicBezTo>
                <a:close/>
                <a:moveTo>
                  <a:pt x="1810" y="7845"/>
                </a:moveTo>
                <a:cubicBezTo>
                  <a:pt x="1780" y="7846"/>
                  <a:pt x="1749" y="7896"/>
                  <a:pt x="1741" y="7959"/>
                </a:cubicBezTo>
                <a:cubicBezTo>
                  <a:pt x="1734" y="8020"/>
                  <a:pt x="1752" y="8071"/>
                  <a:pt x="1782" y="8070"/>
                </a:cubicBezTo>
                <a:cubicBezTo>
                  <a:pt x="1812" y="8070"/>
                  <a:pt x="1842" y="8019"/>
                  <a:pt x="1850" y="7957"/>
                </a:cubicBezTo>
                <a:cubicBezTo>
                  <a:pt x="1858" y="7895"/>
                  <a:pt x="1840" y="7845"/>
                  <a:pt x="1810" y="7845"/>
                </a:cubicBezTo>
                <a:close/>
                <a:moveTo>
                  <a:pt x="1966" y="7845"/>
                </a:moveTo>
                <a:cubicBezTo>
                  <a:pt x="1936" y="7846"/>
                  <a:pt x="1906" y="7896"/>
                  <a:pt x="1898" y="7959"/>
                </a:cubicBezTo>
                <a:cubicBezTo>
                  <a:pt x="1890" y="8020"/>
                  <a:pt x="1908" y="8071"/>
                  <a:pt x="1938" y="8070"/>
                </a:cubicBezTo>
                <a:cubicBezTo>
                  <a:pt x="1968" y="8070"/>
                  <a:pt x="1999" y="8019"/>
                  <a:pt x="2007" y="7957"/>
                </a:cubicBezTo>
                <a:cubicBezTo>
                  <a:pt x="2014" y="7895"/>
                  <a:pt x="1996" y="7845"/>
                  <a:pt x="1966" y="7845"/>
                </a:cubicBezTo>
                <a:close/>
                <a:moveTo>
                  <a:pt x="2122" y="7845"/>
                </a:moveTo>
                <a:cubicBezTo>
                  <a:pt x="2092" y="7846"/>
                  <a:pt x="2062" y="7896"/>
                  <a:pt x="2054" y="7959"/>
                </a:cubicBezTo>
                <a:cubicBezTo>
                  <a:pt x="2047" y="8020"/>
                  <a:pt x="2065" y="8071"/>
                  <a:pt x="2095" y="8070"/>
                </a:cubicBezTo>
                <a:cubicBezTo>
                  <a:pt x="2125" y="8070"/>
                  <a:pt x="2156" y="8019"/>
                  <a:pt x="2163" y="7957"/>
                </a:cubicBezTo>
                <a:cubicBezTo>
                  <a:pt x="2170" y="7895"/>
                  <a:pt x="2152" y="7845"/>
                  <a:pt x="2122" y="7845"/>
                </a:cubicBezTo>
                <a:close/>
                <a:moveTo>
                  <a:pt x="2278" y="7845"/>
                </a:moveTo>
                <a:cubicBezTo>
                  <a:pt x="2248" y="7846"/>
                  <a:pt x="2218" y="7896"/>
                  <a:pt x="2211" y="7959"/>
                </a:cubicBezTo>
                <a:cubicBezTo>
                  <a:pt x="2203" y="8020"/>
                  <a:pt x="2221" y="8071"/>
                  <a:pt x="2252" y="8070"/>
                </a:cubicBezTo>
                <a:cubicBezTo>
                  <a:pt x="2282" y="8070"/>
                  <a:pt x="2312" y="8019"/>
                  <a:pt x="2319" y="7957"/>
                </a:cubicBezTo>
                <a:cubicBezTo>
                  <a:pt x="2327" y="7895"/>
                  <a:pt x="2308" y="7845"/>
                  <a:pt x="2278" y="7845"/>
                </a:cubicBezTo>
                <a:close/>
                <a:moveTo>
                  <a:pt x="2746" y="7845"/>
                </a:moveTo>
                <a:cubicBezTo>
                  <a:pt x="2716" y="7846"/>
                  <a:pt x="2686" y="7896"/>
                  <a:pt x="2679" y="7959"/>
                </a:cubicBezTo>
                <a:cubicBezTo>
                  <a:pt x="2672" y="8021"/>
                  <a:pt x="2691" y="8071"/>
                  <a:pt x="2721" y="8070"/>
                </a:cubicBezTo>
                <a:cubicBezTo>
                  <a:pt x="2752" y="8070"/>
                  <a:pt x="2781" y="8019"/>
                  <a:pt x="2788" y="7957"/>
                </a:cubicBezTo>
                <a:cubicBezTo>
                  <a:pt x="2795" y="7895"/>
                  <a:pt x="2776" y="7845"/>
                  <a:pt x="2746" y="7845"/>
                </a:cubicBezTo>
                <a:close/>
                <a:moveTo>
                  <a:pt x="562" y="7896"/>
                </a:moveTo>
                <a:cubicBezTo>
                  <a:pt x="532" y="7896"/>
                  <a:pt x="500" y="7947"/>
                  <a:pt x="491" y="8009"/>
                </a:cubicBezTo>
                <a:cubicBezTo>
                  <a:pt x="482" y="8071"/>
                  <a:pt x="499" y="8121"/>
                  <a:pt x="529" y="8120"/>
                </a:cubicBezTo>
                <a:cubicBezTo>
                  <a:pt x="559" y="8120"/>
                  <a:pt x="591" y="8069"/>
                  <a:pt x="600" y="8007"/>
                </a:cubicBezTo>
                <a:cubicBezTo>
                  <a:pt x="609" y="7945"/>
                  <a:pt x="592" y="7895"/>
                  <a:pt x="562" y="7896"/>
                </a:cubicBezTo>
                <a:close/>
                <a:moveTo>
                  <a:pt x="718" y="7896"/>
                </a:moveTo>
                <a:cubicBezTo>
                  <a:pt x="688" y="7896"/>
                  <a:pt x="656" y="7947"/>
                  <a:pt x="647" y="8009"/>
                </a:cubicBezTo>
                <a:cubicBezTo>
                  <a:pt x="638" y="8071"/>
                  <a:pt x="655" y="8121"/>
                  <a:pt x="685" y="8120"/>
                </a:cubicBezTo>
                <a:cubicBezTo>
                  <a:pt x="715" y="8120"/>
                  <a:pt x="747" y="8069"/>
                  <a:pt x="756" y="8007"/>
                </a:cubicBezTo>
                <a:cubicBezTo>
                  <a:pt x="765" y="7945"/>
                  <a:pt x="747" y="7895"/>
                  <a:pt x="718" y="7896"/>
                </a:cubicBezTo>
                <a:close/>
                <a:moveTo>
                  <a:pt x="874" y="7896"/>
                </a:moveTo>
                <a:cubicBezTo>
                  <a:pt x="844" y="7896"/>
                  <a:pt x="812" y="7947"/>
                  <a:pt x="804" y="8009"/>
                </a:cubicBezTo>
                <a:cubicBezTo>
                  <a:pt x="795" y="8071"/>
                  <a:pt x="812" y="8121"/>
                  <a:pt x="842" y="8120"/>
                </a:cubicBezTo>
                <a:cubicBezTo>
                  <a:pt x="872" y="8120"/>
                  <a:pt x="904" y="8069"/>
                  <a:pt x="912" y="8007"/>
                </a:cubicBezTo>
                <a:cubicBezTo>
                  <a:pt x="921" y="7945"/>
                  <a:pt x="904" y="7895"/>
                  <a:pt x="874" y="7896"/>
                </a:cubicBezTo>
                <a:close/>
                <a:moveTo>
                  <a:pt x="12678" y="7996"/>
                </a:moveTo>
                <a:cubicBezTo>
                  <a:pt x="12648" y="7997"/>
                  <a:pt x="12626" y="8048"/>
                  <a:pt x="12629" y="8111"/>
                </a:cubicBezTo>
                <a:cubicBezTo>
                  <a:pt x="12632" y="8174"/>
                  <a:pt x="12659" y="8223"/>
                  <a:pt x="12690" y="8223"/>
                </a:cubicBezTo>
                <a:cubicBezTo>
                  <a:pt x="12720" y="8222"/>
                  <a:pt x="12742" y="8172"/>
                  <a:pt x="12738" y="8109"/>
                </a:cubicBezTo>
                <a:cubicBezTo>
                  <a:pt x="12735" y="8047"/>
                  <a:pt x="12708" y="7996"/>
                  <a:pt x="12678" y="7996"/>
                </a:cubicBezTo>
                <a:close/>
                <a:moveTo>
                  <a:pt x="12834" y="7996"/>
                </a:moveTo>
                <a:cubicBezTo>
                  <a:pt x="12804" y="7997"/>
                  <a:pt x="12783" y="8048"/>
                  <a:pt x="12786" y="8111"/>
                </a:cubicBezTo>
                <a:cubicBezTo>
                  <a:pt x="12789" y="8174"/>
                  <a:pt x="12816" y="8223"/>
                  <a:pt x="12847" y="8223"/>
                </a:cubicBezTo>
                <a:cubicBezTo>
                  <a:pt x="12877" y="8222"/>
                  <a:pt x="12898" y="8172"/>
                  <a:pt x="12895" y="8109"/>
                </a:cubicBezTo>
                <a:cubicBezTo>
                  <a:pt x="12891" y="8047"/>
                  <a:pt x="12865" y="7996"/>
                  <a:pt x="12834" y="7996"/>
                </a:cubicBezTo>
                <a:close/>
                <a:moveTo>
                  <a:pt x="12991" y="7996"/>
                </a:moveTo>
                <a:cubicBezTo>
                  <a:pt x="12961" y="7997"/>
                  <a:pt x="12939" y="8048"/>
                  <a:pt x="12943" y="8111"/>
                </a:cubicBezTo>
                <a:cubicBezTo>
                  <a:pt x="12946" y="8174"/>
                  <a:pt x="12973" y="8225"/>
                  <a:pt x="13003" y="8224"/>
                </a:cubicBezTo>
                <a:cubicBezTo>
                  <a:pt x="13033" y="8224"/>
                  <a:pt x="13055" y="8172"/>
                  <a:pt x="13051" y="8109"/>
                </a:cubicBezTo>
                <a:cubicBezTo>
                  <a:pt x="13048" y="8047"/>
                  <a:pt x="13021" y="7996"/>
                  <a:pt x="12991" y="7996"/>
                </a:cubicBezTo>
                <a:close/>
                <a:moveTo>
                  <a:pt x="13147" y="7996"/>
                </a:moveTo>
                <a:cubicBezTo>
                  <a:pt x="13117" y="7997"/>
                  <a:pt x="13095" y="8048"/>
                  <a:pt x="13099" y="8111"/>
                </a:cubicBezTo>
                <a:cubicBezTo>
                  <a:pt x="13103" y="8174"/>
                  <a:pt x="13130" y="8223"/>
                  <a:pt x="13160" y="8223"/>
                </a:cubicBezTo>
                <a:cubicBezTo>
                  <a:pt x="13190" y="8222"/>
                  <a:pt x="13211" y="8172"/>
                  <a:pt x="13208" y="8109"/>
                </a:cubicBezTo>
                <a:cubicBezTo>
                  <a:pt x="13204" y="8047"/>
                  <a:pt x="13177" y="7996"/>
                  <a:pt x="13147" y="7996"/>
                </a:cubicBezTo>
                <a:close/>
                <a:moveTo>
                  <a:pt x="13303" y="7996"/>
                </a:moveTo>
                <a:cubicBezTo>
                  <a:pt x="13273" y="7997"/>
                  <a:pt x="13252" y="8048"/>
                  <a:pt x="13255" y="8111"/>
                </a:cubicBezTo>
                <a:cubicBezTo>
                  <a:pt x="13259" y="8174"/>
                  <a:pt x="13286" y="8223"/>
                  <a:pt x="13316" y="8223"/>
                </a:cubicBezTo>
                <a:cubicBezTo>
                  <a:pt x="13347" y="8222"/>
                  <a:pt x="13368" y="8172"/>
                  <a:pt x="13364" y="8109"/>
                </a:cubicBezTo>
                <a:cubicBezTo>
                  <a:pt x="13360" y="8047"/>
                  <a:pt x="13333" y="7996"/>
                  <a:pt x="13303" y="7996"/>
                </a:cubicBezTo>
                <a:close/>
                <a:moveTo>
                  <a:pt x="13459" y="7996"/>
                </a:moveTo>
                <a:cubicBezTo>
                  <a:pt x="13429" y="7997"/>
                  <a:pt x="13408" y="8048"/>
                  <a:pt x="13412" y="8111"/>
                </a:cubicBezTo>
                <a:cubicBezTo>
                  <a:pt x="13416" y="8174"/>
                  <a:pt x="13443" y="8225"/>
                  <a:pt x="13473" y="8224"/>
                </a:cubicBezTo>
                <a:cubicBezTo>
                  <a:pt x="13504" y="8224"/>
                  <a:pt x="13525" y="8172"/>
                  <a:pt x="13521" y="8109"/>
                </a:cubicBezTo>
                <a:cubicBezTo>
                  <a:pt x="13517" y="8047"/>
                  <a:pt x="13489" y="7996"/>
                  <a:pt x="13459" y="7996"/>
                </a:cubicBezTo>
                <a:close/>
                <a:moveTo>
                  <a:pt x="13615" y="7996"/>
                </a:moveTo>
                <a:cubicBezTo>
                  <a:pt x="13585" y="7997"/>
                  <a:pt x="13564" y="8048"/>
                  <a:pt x="13568" y="8111"/>
                </a:cubicBezTo>
                <a:cubicBezTo>
                  <a:pt x="13572" y="8174"/>
                  <a:pt x="13600" y="8225"/>
                  <a:pt x="13630" y="8224"/>
                </a:cubicBezTo>
                <a:cubicBezTo>
                  <a:pt x="13661" y="8224"/>
                  <a:pt x="13682" y="8172"/>
                  <a:pt x="13677" y="8109"/>
                </a:cubicBezTo>
                <a:cubicBezTo>
                  <a:pt x="13673" y="8047"/>
                  <a:pt x="13645" y="7996"/>
                  <a:pt x="13615" y="7996"/>
                </a:cubicBezTo>
                <a:close/>
                <a:moveTo>
                  <a:pt x="13772" y="7996"/>
                </a:moveTo>
                <a:cubicBezTo>
                  <a:pt x="13741" y="7997"/>
                  <a:pt x="13720" y="8048"/>
                  <a:pt x="13725" y="8111"/>
                </a:cubicBezTo>
                <a:cubicBezTo>
                  <a:pt x="13729" y="8174"/>
                  <a:pt x="13757" y="8225"/>
                  <a:pt x="13787" y="8224"/>
                </a:cubicBezTo>
                <a:cubicBezTo>
                  <a:pt x="13817" y="8224"/>
                  <a:pt x="13838" y="8172"/>
                  <a:pt x="13834" y="8109"/>
                </a:cubicBezTo>
                <a:cubicBezTo>
                  <a:pt x="13830" y="8047"/>
                  <a:pt x="13802" y="7996"/>
                  <a:pt x="13772" y="7996"/>
                </a:cubicBezTo>
                <a:close/>
                <a:moveTo>
                  <a:pt x="13927" y="7996"/>
                </a:moveTo>
                <a:cubicBezTo>
                  <a:pt x="13897" y="7997"/>
                  <a:pt x="13876" y="8048"/>
                  <a:pt x="13881" y="8111"/>
                </a:cubicBezTo>
                <a:cubicBezTo>
                  <a:pt x="13885" y="8174"/>
                  <a:pt x="13914" y="8225"/>
                  <a:pt x="13944" y="8224"/>
                </a:cubicBezTo>
                <a:cubicBezTo>
                  <a:pt x="13974" y="8224"/>
                  <a:pt x="13995" y="8172"/>
                  <a:pt x="13990" y="8109"/>
                </a:cubicBezTo>
                <a:cubicBezTo>
                  <a:pt x="13986" y="8047"/>
                  <a:pt x="13957" y="7996"/>
                  <a:pt x="13927" y="7996"/>
                </a:cubicBezTo>
                <a:close/>
                <a:moveTo>
                  <a:pt x="14084" y="7996"/>
                </a:moveTo>
                <a:cubicBezTo>
                  <a:pt x="14054" y="7997"/>
                  <a:pt x="14033" y="8048"/>
                  <a:pt x="14037" y="8111"/>
                </a:cubicBezTo>
                <a:cubicBezTo>
                  <a:pt x="14042" y="8174"/>
                  <a:pt x="14070" y="8225"/>
                  <a:pt x="14100" y="8224"/>
                </a:cubicBezTo>
                <a:cubicBezTo>
                  <a:pt x="14130" y="8224"/>
                  <a:pt x="14151" y="8172"/>
                  <a:pt x="14147" y="8109"/>
                </a:cubicBezTo>
                <a:cubicBezTo>
                  <a:pt x="14142" y="8047"/>
                  <a:pt x="14114" y="7996"/>
                  <a:pt x="14084" y="7996"/>
                </a:cubicBezTo>
                <a:close/>
                <a:moveTo>
                  <a:pt x="14240" y="7996"/>
                </a:moveTo>
                <a:cubicBezTo>
                  <a:pt x="14209" y="7997"/>
                  <a:pt x="14189" y="8048"/>
                  <a:pt x="14194" y="8111"/>
                </a:cubicBezTo>
                <a:cubicBezTo>
                  <a:pt x="14198" y="8174"/>
                  <a:pt x="14227" y="8225"/>
                  <a:pt x="14257" y="8224"/>
                </a:cubicBezTo>
                <a:cubicBezTo>
                  <a:pt x="14287" y="8224"/>
                  <a:pt x="14308" y="8172"/>
                  <a:pt x="14303" y="8109"/>
                </a:cubicBezTo>
                <a:cubicBezTo>
                  <a:pt x="14298" y="8047"/>
                  <a:pt x="14270" y="7996"/>
                  <a:pt x="14240" y="7996"/>
                </a:cubicBezTo>
                <a:close/>
                <a:moveTo>
                  <a:pt x="14396" y="7996"/>
                </a:moveTo>
                <a:cubicBezTo>
                  <a:pt x="14366" y="7997"/>
                  <a:pt x="14345" y="8048"/>
                  <a:pt x="14350" y="8111"/>
                </a:cubicBezTo>
                <a:cubicBezTo>
                  <a:pt x="14355" y="8174"/>
                  <a:pt x="14383" y="8225"/>
                  <a:pt x="14414" y="8224"/>
                </a:cubicBezTo>
                <a:cubicBezTo>
                  <a:pt x="14444" y="8224"/>
                  <a:pt x="14464" y="8172"/>
                  <a:pt x="14459" y="8109"/>
                </a:cubicBezTo>
                <a:cubicBezTo>
                  <a:pt x="14455" y="8047"/>
                  <a:pt x="14426" y="7996"/>
                  <a:pt x="14396" y="7996"/>
                </a:cubicBezTo>
                <a:close/>
                <a:moveTo>
                  <a:pt x="14552" y="7996"/>
                </a:moveTo>
                <a:cubicBezTo>
                  <a:pt x="14522" y="7997"/>
                  <a:pt x="14502" y="8048"/>
                  <a:pt x="14507" y="8111"/>
                </a:cubicBezTo>
                <a:cubicBezTo>
                  <a:pt x="14512" y="8174"/>
                  <a:pt x="14540" y="8225"/>
                  <a:pt x="14571" y="8224"/>
                </a:cubicBezTo>
                <a:cubicBezTo>
                  <a:pt x="14601" y="8224"/>
                  <a:pt x="14621" y="8172"/>
                  <a:pt x="14616" y="8109"/>
                </a:cubicBezTo>
                <a:cubicBezTo>
                  <a:pt x="14611" y="8047"/>
                  <a:pt x="14583" y="7996"/>
                  <a:pt x="14552" y="7996"/>
                </a:cubicBezTo>
                <a:close/>
                <a:moveTo>
                  <a:pt x="14708" y="7996"/>
                </a:moveTo>
                <a:cubicBezTo>
                  <a:pt x="14678" y="7997"/>
                  <a:pt x="14658" y="8048"/>
                  <a:pt x="14663" y="8111"/>
                </a:cubicBezTo>
                <a:cubicBezTo>
                  <a:pt x="14668" y="8174"/>
                  <a:pt x="14697" y="8225"/>
                  <a:pt x="14727" y="8224"/>
                </a:cubicBezTo>
                <a:cubicBezTo>
                  <a:pt x="14757" y="8224"/>
                  <a:pt x="14778" y="8172"/>
                  <a:pt x="14772" y="8109"/>
                </a:cubicBezTo>
                <a:cubicBezTo>
                  <a:pt x="14767" y="8047"/>
                  <a:pt x="14738" y="7996"/>
                  <a:pt x="14708" y="7996"/>
                </a:cubicBezTo>
                <a:close/>
                <a:moveTo>
                  <a:pt x="14865" y="7996"/>
                </a:moveTo>
                <a:cubicBezTo>
                  <a:pt x="14834" y="7997"/>
                  <a:pt x="14814" y="8048"/>
                  <a:pt x="14819" y="8111"/>
                </a:cubicBezTo>
                <a:cubicBezTo>
                  <a:pt x="14825" y="8174"/>
                  <a:pt x="14854" y="8225"/>
                  <a:pt x="14884" y="8224"/>
                </a:cubicBezTo>
                <a:cubicBezTo>
                  <a:pt x="14914" y="8224"/>
                  <a:pt x="14934" y="8172"/>
                  <a:pt x="14929" y="8109"/>
                </a:cubicBezTo>
                <a:cubicBezTo>
                  <a:pt x="14923" y="8047"/>
                  <a:pt x="14895" y="7996"/>
                  <a:pt x="14865" y="7996"/>
                </a:cubicBezTo>
                <a:close/>
                <a:moveTo>
                  <a:pt x="15020" y="7996"/>
                </a:moveTo>
                <a:cubicBezTo>
                  <a:pt x="14990" y="7997"/>
                  <a:pt x="14970" y="8048"/>
                  <a:pt x="14976" y="8111"/>
                </a:cubicBezTo>
                <a:cubicBezTo>
                  <a:pt x="14981" y="8174"/>
                  <a:pt x="15010" y="8225"/>
                  <a:pt x="15040" y="8224"/>
                </a:cubicBezTo>
                <a:cubicBezTo>
                  <a:pt x="15071" y="8224"/>
                  <a:pt x="15091" y="8172"/>
                  <a:pt x="15085" y="8109"/>
                </a:cubicBezTo>
                <a:cubicBezTo>
                  <a:pt x="15080" y="8047"/>
                  <a:pt x="15050" y="7996"/>
                  <a:pt x="15020" y="7996"/>
                </a:cubicBezTo>
                <a:close/>
                <a:moveTo>
                  <a:pt x="15177" y="7996"/>
                </a:moveTo>
                <a:cubicBezTo>
                  <a:pt x="15147" y="7997"/>
                  <a:pt x="15127" y="8048"/>
                  <a:pt x="15133" y="8111"/>
                </a:cubicBezTo>
                <a:cubicBezTo>
                  <a:pt x="15138" y="8174"/>
                  <a:pt x="15167" y="8225"/>
                  <a:pt x="15197" y="8224"/>
                </a:cubicBezTo>
                <a:cubicBezTo>
                  <a:pt x="15228" y="8224"/>
                  <a:pt x="15247" y="8172"/>
                  <a:pt x="15241" y="8109"/>
                </a:cubicBezTo>
                <a:cubicBezTo>
                  <a:pt x="15236" y="8047"/>
                  <a:pt x="15207" y="7996"/>
                  <a:pt x="15177" y="7996"/>
                </a:cubicBezTo>
                <a:close/>
                <a:moveTo>
                  <a:pt x="15333" y="7996"/>
                </a:moveTo>
                <a:cubicBezTo>
                  <a:pt x="15303" y="7997"/>
                  <a:pt x="15283" y="8048"/>
                  <a:pt x="15289" y="8111"/>
                </a:cubicBezTo>
                <a:cubicBezTo>
                  <a:pt x="15295" y="8174"/>
                  <a:pt x="15324" y="8225"/>
                  <a:pt x="15354" y="8224"/>
                </a:cubicBezTo>
                <a:cubicBezTo>
                  <a:pt x="15384" y="8224"/>
                  <a:pt x="15404" y="8172"/>
                  <a:pt x="15398" y="8109"/>
                </a:cubicBezTo>
                <a:cubicBezTo>
                  <a:pt x="15392" y="8046"/>
                  <a:pt x="15363" y="7996"/>
                  <a:pt x="15333" y="7996"/>
                </a:cubicBezTo>
                <a:close/>
                <a:moveTo>
                  <a:pt x="15489" y="7996"/>
                </a:moveTo>
                <a:cubicBezTo>
                  <a:pt x="15459" y="7997"/>
                  <a:pt x="15440" y="8048"/>
                  <a:pt x="15446" y="8111"/>
                </a:cubicBezTo>
                <a:cubicBezTo>
                  <a:pt x="15451" y="8174"/>
                  <a:pt x="15481" y="8225"/>
                  <a:pt x="15511" y="8224"/>
                </a:cubicBezTo>
                <a:cubicBezTo>
                  <a:pt x="15541" y="8224"/>
                  <a:pt x="15561" y="8172"/>
                  <a:pt x="15555" y="8109"/>
                </a:cubicBezTo>
                <a:cubicBezTo>
                  <a:pt x="15549" y="8046"/>
                  <a:pt x="15519" y="7996"/>
                  <a:pt x="15489" y="7996"/>
                </a:cubicBezTo>
                <a:close/>
                <a:moveTo>
                  <a:pt x="15645" y="7996"/>
                </a:moveTo>
                <a:cubicBezTo>
                  <a:pt x="15615" y="7997"/>
                  <a:pt x="15596" y="8048"/>
                  <a:pt x="15602" y="8111"/>
                </a:cubicBezTo>
                <a:cubicBezTo>
                  <a:pt x="15608" y="8174"/>
                  <a:pt x="15637" y="8225"/>
                  <a:pt x="15667" y="8224"/>
                </a:cubicBezTo>
                <a:cubicBezTo>
                  <a:pt x="15698" y="8224"/>
                  <a:pt x="15718" y="8172"/>
                  <a:pt x="15711" y="8109"/>
                </a:cubicBezTo>
                <a:cubicBezTo>
                  <a:pt x="15705" y="8046"/>
                  <a:pt x="15675" y="7996"/>
                  <a:pt x="15645" y="7996"/>
                </a:cubicBezTo>
                <a:close/>
                <a:moveTo>
                  <a:pt x="15802" y="7996"/>
                </a:moveTo>
                <a:cubicBezTo>
                  <a:pt x="15772" y="7997"/>
                  <a:pt x="15752" y="8048"/>
                  <a:pt x="15758" y="8111"/>
                </a:cubicBezTo>
                <a:cubicBezTo>
                  <a:pt x="15765" y="8174"/>
                  <a:pt x="15794" y="8225"/>
                  <a:pt x="15824" y="8224"/>
                </a:cubicBezTo>
                <a:cubicBezTo>
                  <a:pt x="15855" y="8224"/>
                  <a:pt x="15874" y="8172"/>
                  <a:pt x="15868" y="8109"/>
                </a:cubicBezTo>
                <a:cubicBezTo>
                  <a:pt x="15861" y="8046"/>
                  <a:pt x="15832" y="7996"/>
                  <a:pt x="15802" y="7996"/>
                </a:cubicBezTo>
                <a:close/>
                <a:moveTo>
                  <a:pt x="15958" y="7996"/>
                </a:moveTo>
                <a:cubicBezTo>
                  <a:pt x="15927" y="7997"/>
                  <a:pt x="15908" y="8048"/>
                  <a:pt x="15915" y="8111"/>
                </a:cubicBezTo>
                <a:cubicBezTo>
                  <a:pt x="15921" y="8174"/>
                  <a:pt x="15951" y="8225"/>
                  <a:pt x="15981" y="8224"/>
                </a:cubicBezTo>
                <a:cubicBezTo>
                  <a:pt x="16012" y="8224"/>
                  <a:pt x="16031" y="8172"/>
                  <a:pt x="16024" y="8109"/>
                </a:cubicBezTo>
                <a:cubicBezTo>
                  <a:pt x="16018" y="8046"/>
                  <a:pt x="15988" y="7996"/>
                  <a:pt x="15958" y="7996"/>
                </a:cubicBezTo>
                <a:close/>
                <a:moveTo>
                  <a:pt x="16114" y="7996"/>
                </a:moveTo>
                <a:cubicBezTo>
                  <a:pt x="16084" y="7997"/>
                  <a:pt x="16065" y="8048"/>
                  <a:pt x="16071" y="8111"/>
                </a:cubicBezTo>
                <a:cubicBezTo>
                  <a:pt x="16078" y="8174"/>
                  <a:pt x="16108" y="8225"/>
                  <a:pt x="16138" y="8224"/>
                </a:cubicBezTo>
                <a:cubicBezTo>
                  <a:pt x="16168" y="8224"/>
                  <a:pt x="16187" y="8172"/>
                  <a:pt x="16181" y="8109"/>
                </a:cubicBezTo>
                <a:cubicBezTo>
                  <a:pt x="16174" y="8046"/>
                  <a:pt x="16144" y="7996"/>
                  <a:pt x="16114" y="7996"/>
                </a:cubicBezTo>
                <a:close/>
                <a:moveTo>
                  <a:pt x="16270" y="7996"/>
                </a:moveTo>
                <a:cubicBezTo>
                  <a:pt x="16240" y="7997"/>
                  <a:pt x="16221" y="8048"/>
                  <a:pt x="16228" y="8111"/>
                </a:cubicBezTo>
                <a:cubicBezTo>
                  <a:pt x="16234" y="8174"/>
                  <a:pt x="16264" y="8225"/>
                  <a:pt x="16295" y="8224"/>
                </a:cubicBezTo>
                <a:cubicBezTo>
                  <a:pt x="16325" y="8224"/>
                  <a:pt x="16344" y="8172"/>
                  <a:pt x="16337" y="8109"/>
                </a:cubicBezTo>
                <a:cubicBezTo>
                  <a:pt x="16330" y="8046"/>
                  <a:pt x="16300" y="7996"/>
                  <a:pt x="16270" y="7996"/>
                </a:cubicBezTo>
                <a:close/>
                <a:moveTo>
                  <a:pt x="16426" y="7996"/>
                </a:moveTo>
                <a:cubicBezTo>
                  <a:pt x="16396" y="7997"/>
                  <a:pt x="16377" y="8048"/>
                  <a:pt x="16384" y="8111"/>
                </a:cubicBezTo>
                <a:cubicBezTo>
                  <a:pt x="16391" y="8174"/>
                  <a:pt x="16421" y="8225"/>
                  <a:pt x="16451" y="8224"/>
                </a:cubicBezTo>
                <a:cubicBezTo>
                  <a:pt x="16481" y="8224"/>
                  <a:pt x="16500" y="8172"/>
                  <a:pt x="16493" y="8109"/>
                </a:cubicBezTo>
                <a:cubicBezTo>
                  <a:pt x="16486" y="8046"/>
                  <a:pt x="16456" y="7996"/>
                  <a:pt x="16426" y="7996"/>
                </a:cubicBezTo>
                <a:close/>
                <a:moveTo>
                  <a:pt x="16583" y="7996"/>
                </a:moveTo>
                <a:cubicBezTo>
                  <a:pt x="16552" y="7997"/>
                  <a:pt x="16533" y="8048"/>
                  <a:pt x="16540" y="8111"/>
                </a:cubicBezTo>
                <a:cubicBezTo>
                  <a:pt x="16547" y="8174"/>
                  <a:pt x="16578" y="8225"/>
                  <a:pt x="16608" y="8224"/>
                </a:cubicBezTo>
                <a:cubicBezTo>
                  <a:pt x="16638" y="8224"/>
                  <a:pt x="16657" y="8172"/>
                  <a:pt x="16650" y="8109"/>
                </a:cubicBezTo>
                <a:cubicBezTo>
                  <a:pt x="16643" y="8046"/>
                  <a:pt x="16613" y="7996"/>
                  <a:pt x="16583" y="7996"/>
                </a:cubicBezTo>
                <a:close/>
                <a:moveTo>
                  <a:pt x="16739" y="7996"/>
                </a:moveTo>
                <a:cubicBezTo>
                  <a:pt x="16709" y="7997"/>
                  <a:pt x="16690" y="8048"/>
                  <a:pt x="16697" y="8111"/>
                </a:cubicBezTo>
                <a:cubicBezTo>
                  <a:pt x="16705" y="8174"/>
                  <a:pt x="16735" y="8225"/>
                  <a:pt x="16765" y="8224"/>
                </a:cubicBezTo>
                <a:cubicBezTo>
                  <a:pt x="16795" y="8224"/>
                  <a:pt x="16813" y="8172"/>
                  <a:pt x="16806" y="8109"/>
                </a:cubicBezTo>
                <a:cubicBezTo>
                  <a:pt x="16799" y="8046"/>
                  <a:pt x="16769" y="7996"/>
                  <a:pt x="16739" y="7996"/>
                </a:cubicBezTo>
                <a:close/>
                <a:moveTo>
                  <a:pt x="9087" y="8047"/>
                </a:moveTo>
                <a:cubicBezTo>
                  <a:pt x="9057" y="8047"/>
                  <a:pt x="9032" y="8097"/>
                  <a:pt x="9032" y="8160"/>
                </a:cubicBezTo>
                <a:cubicBezTo>
                  <a:pt x="9031" y="8222"/>
                  <a:pt x="9055" y="8273"/>
                  <a:pt x="9086" y="8273"/>
                </a:cubicBezTo>
                <a:cubicBezTo>
                  <a:pt x="9116" y="8273"/>
                  <a:pt x="9141" y="8221"/>
                  <a:pt x="9141" y="8158"/>
                </a:cubicBezTo>
                <a:cubicBezTo>
                  <a:pt x="9142" y="8096"/>
                  <a:pt x="9118" y="8046"/>
                  <a:pt x="9087" y="8047"/>
                </a:cubicBezTo>
                <a:close/>
                <a:moveTo>
                  <a:pt x="9243" y="8047"/>
                </a:moveTo>
                <a:cubicBezTo>
                  <a:pt x="9213" y="8047"/>
                  <a:pt x="9189" y="8097"/>
                  <a:pt x="9188" y="8160"/>
                </a:cubicBezTo>
                <a:cubicBezTo>
                  <a:pt x="9188" y="8222"/>
                  <a:pt x="9212" y="8273"/>
                  <a:pt x="9243" y="8273"/>
                </a:cubicBezTo>
                <a:cubicBezTo>
                  <a:pt x="9273" y="8272"/>
                  <a:pt x="9297" y="8221"/>
                  <a:pt x="9298" y="8158"/>
                </a:cubicBezTo>
                <a:cubicBezTo>
                  <a:pt x="9298" y="8096"/>
                  <a:pt x="9273" y="8046"/>
                  <a:pt x="9243" y="8047"/>
                </a:cubicBezTo>
                <a:close/>
                <a:moveTo>
                  <a:pt x="9400" y="8047"/>
                </a:moveTo>
                <a:cubicBezTo>
                  <a:pt x="9370" y="8047"/>
                  <a:pt x="9345" y="8097"/>
                  <a:pt x="9345" y="8160"/>
                </a:cubicBezTo>
                <a:cubicBezTo>
                  <a:pt x="9344" y="8222"/>
                  <a:pt x="9369" y="8273"/>
                  <a:pt x="9399" y="8273"/>
                </a:cubicBezTo>
                <a:cubicBezTo>
                  <a:pt x="9429" y="8273"/>
                  <a:pt x="9454" y="8221"/>
                  <a:pt x="9454" y="8158"/>
                </a:cubicBezTo>
                <a:cubicBezTo>
                  <a:pt x="9454" y="8096"/>
                  <a:pt x="9430" y="8046"/>
                  <a:pt x="9400" y="8047"/>
                </a:cubicBezTo>
                <a:close/>
                <a:moveTo>
                  <a:pt x="9555" y="8047"/>
                </a:moveTo>
                <a:cubicBezTo>
                  <a:pt x="9525" y="8047"/>
                  <a:pt x="9501" y="8097"/>
                  <a:pt x="9501" y="8160"/>
                </a:cubicBezTo>
                <a:cubicBezTo>
                  <a:pt x="9501" y="8222"/>
                  <a:pt x="9526" y="8273"/>
                  <a:pt x="9556" y="8273"/>
                </a:cubicBezTo>
                <a:cubicBezTo>
                  <a:pt x="9586" y="8272"/>
                  <a:pt x="9611" y="8221"/>
                  <a:pt x="9610" y="8158"/>
                </a:cubicBezTo>
                <a:cubicBezTo>
                  <a:pt x="9610" y="8096"/>
                  <a:pt x="9586" y="8046"/>
                  <a:pt x="9555" y="8047"/>
                </a:cubicBezTo>
                <a:close/>
                <a:moveTo>
                  <a:pt x="9712" y="8047"/>
                </a:moveTo>
                <a:cubicBezTo>
                  <a:pt x="9682" y="8047"/>
                  <a:pt x="9657" y="8097"/>
                  <a:pt x="9657" y="8160"/>
                </a:cubicBezTo>
                <a:cubicBezTo>
                  <a:pt x="9658" y="8222"/>
                  <a:pt x="9682" y="8273"/>
                  <a:pt x="9712" y="8273"/>
                </a:cubicBezTo>
                <a:cubicBezTo>
                  <a:pt x="9743" y="8272"/>
                  <a:pt x="9767" y="8221"/>
                  <a:pt x="9767" y="8158"/>
                </a:cubicBezTo>
                <a:cubicBezTo>
                  <a:pt x="9767" y="8096"/>
                  <a:pt x="9742" y="8046"/>
                  <a:pt x="9712" y="8047"/>
                </a:cubicBezTo>
                <a:close/>
                <a:moveTo>
                  <a:pt x="9868" y="8047"/>
                </a:moveTo>
                <a:cubicBezTo>
                  <a:pt x="9838" y="8047"/>
                  <a:pt x="9814" y="8097"/>
                  <a:pt x="9814" y="8160"/>
                </a:cubicBezTo>
                <a:cubicBezTo>
                  <a:pt x="9814" y="8222"/>
                  <a:pt x="9839" y="8273"/>
                  <a:pt x="9869" y="8273"/>
                </a:cubicBezTo>
                <a:cubicBezTo>
                  <a:pt x="9900" y="8272"/>
                  <a:pt x="9924" y="8221"/>
                  <a:pt x="9923" y="8158"/>
                </a:cubicBezTo>
                <a:cubicBezTo>
                  <a:pt x="9923" y="8096"/>
                  <a:pt x="9898" y="8046"/>
                  <a:pt x="9868" y="8047"/>
                </a:cubicBezTo>
                <a:close/>
                <a:moveTo>
                  <a:pt x="10024" y="8047"/>
                </a:moveTo>
                <a:cubicBezTo>
                  <a:pt x="9994" y="8047"/>
                  <a:pt x="9970" y="8097"/>
                  <a:pt x="9970" y="8160"/>
                </a:cubicBezTo>
                <a:cubicBezTo>
                  <a:pt x="9971" y="8222"/>
                  <a:pt x="9996" y="8273"/>
                  <a:pt x="10026" y="8273"/>
                </a:cubicBezTo>
                <a:cubicBezTo>
                  <a:pt x="10056" y="8272"/>
                  <a:pt x="10080" y="8221"/>
                  <a:pt x="10080" y="8158"/>
                </a:cubicBezTo>
                <a:cubicBezTo>
                  <a:pt x="10079" y="8096"/>
                  <a:pt x="10054" y="8046"/>
                  <a:pt x="10024" y="8047"/>
                </a:cubicBezTo>
                <a:close/>
                <a:moveTo>
                  <a:pt x="10180" y="8047"/>
                </a:moveTo>
                <a:cubicBezTo>
                  <a:pt x="10150" y="8047"/>
                  <a:pt x="10126" y="8097"/>
                  <a:pt x="10127" y="8160"/>
                </a:cubicBezTo>
                <a:cubicBezTo>
                  <a:pt x="10127" y="8222"/>
                  <a:pt x="10152" y="8273"/>
                  <a:pt x="10182" y="8273"/>
                </a:cubicBezTo>
                <a:cubicBezTo>
                  <a:pt x="10212" y="8272"/>
                  <a:pt x="10237" y="8221"/>
                  <a:pt x="10236" y="8158"/>
                </a:cubicBezTo>
                <a:cubicBezTo>
                  <a:pt x="10235" y="8096"/>
                  <a:pt x="10210" y="8046"/>
                  <a:pt x="10180" y="8047"/>
                </a:cubicBezTo>
                <a:close/>
                <a:moveTo>
                  <a:pt x="10336" y="8047"/>
                </a:moveTo>
                <a:cubicBezTo>
                  <a:pt x="10306" y="8047"/>
                  <a:pt x="10282" y="8097"/>
                  <a:pt x="10283" y="8160"/>
                </a:cubicBezTo>
                <a:cubicBezTo>
                  <a:pt x="10284" y="8222"/>
                  <a:pt x="10309" y="8273"/>
                  <a:pt x="10339" y="8273"/>
                </a:cubicBezTo>
                <a:cubicBezTo>
                  <a:pt x="10369" y="8272"/>
                  <a:pt x="10393" y="8221"/>
                  <a:pt x="10392" y="8158"/>
                </a:cubicBezTo>
                <a:cubicBezTo>
                  <a:pt x="10392" y="8096"/>
                  <a:pt x="10366" y="8046"/>
                  <a:pt x="10336" y="8047"/>
                </a:cubicBezTo>
                <a:close/>
                <a:moveTo>
                  <a:pt x="10492" y="8047"/>
                </a:moveTo>
                <a:cubicBezTo>
                  <a:pt x="10462" y="8047"/>
                  <a:pt x="10439" y="8097"/>
                  <a:pt x="10439" y="8160"/>
                </a:cubicBezTo>
                <a:cubicBezTo>
                  <a:pt x="10440" y="8222"/>
                  <a:pt x="10466" y="8273"/>
                  <a:pt x="10496" y="8273"/>
                </a:cubicBezTo>
                <a:cubicBezTo>
                  <a:pt x="10526" y="8272"/>
                  <a:pt x="10550" y="8221"/>
                  <a:pt x="10549" y="8158"/>
                </a:cubicBezTo>
                <a:cubicBezTo>
                  <a:pt x="10548" y="8096"/>
                  <a:pt x="10522" y="8046"/>
                  <a:pt x="10492" y="8047"/>
                </a:cubicBezTo>
                <a:close/>
                <a:moveTo>
                  <a:pt x="10648" y="8047"/>
                </a:moveTo>
                <a:cubicBezTo>
                  <a:pt x="10618" y="8047"/>
                  <a:pt x="10595" y="8097"/>
                  <a:pt x="10596" y="8160"/>
                </a:cubicBezTo>
                <a:cubicBezTo>
                  <a:pt x="10597" y="8222"/>
                  <a:pt x="10623" y="8273"/>
                  <a:pt x="10653" y="8273"/>
                </a:cubicBezTo>
                <a:cubicBezTo>
                  <a:pt x="10683" y="8272"/>
                  <a:pt x="10706" y="8221"/>
                  <a:pt x="10705" y="8158"/>
                </a:cubicBezTo>
                <a:cubicBezTo>
                  <a:pt x="10704" y="8096"/>
                  <a:pt x="10679" y="8046"/>
                  <a:pt x="10648" y="8047"/>
                </a:cubicBezTo>
                <a:close/>
                <a:moveTo>
                  <a:pt x="10961" y="8047"/>
                </a:moveTo>
                <a:cubicBezTo>
                  <a:pt x="10930" y="8047"/>
                  <a:pt x="10907" y="8099"/>
                  <a:pt x="10909" y="8161"/>
                </a:cubicBezTo>
                <a:cubicBezTo>
                  <a:pt x="10910" y="8224"/>
                  <a:pt x="10936" y="8273"/>
                  <a:pt x="10966" y="8273"/>
                </a:cubicBezTo>
                <a:cubicBezTo>
                  <a:pt x="10996" y="8272"/>
                  <a:pt x="11020" y="8222"/>
                  <a:pt x="11018" y="8160"/>
                </a:cubicBezTo>
                <a:cubicBezTo>
                  <a:pt x="11017" y="8097"/>
                  <a:pt x="10991" y="8046"/>
                  <a:pt x="10961" y="8047"/>
                </a:cubicBezTo>
                <a:close/>
                <a:moveTo>
                  <a:pt x="11117" y="8047"/>
                </a:moveTo>
                <a:cubicBezTo>
                  <a:pt x="11087" y="8047"/>
                  <a:pt x="11064" y="8099"/>
                  <a:pt x="11065" y="8161"/>
                </a:cubicBezTo>
                <a:cubicBezTo>
                  <a:pt x="11067" y="8224"/>
                  <a:pt x="11092" y="8273"/>
                  <a:pt x="11123" y="8273"/>
                </a:cubicBezTo>
                <a:cubicBezTo>
                  <a:pt x="11153" y="8272"/>
                  <a:pt x="11176" y="8223"/>
                  <a:pt x="11174" y="8160"/>
                </a:cubicBezTo>
                <a:cubicBezTo>
                  <a:pt x="11173" y="8097"/>
                  <a:pt x="11147" y="8046"/>
                  <a:pt x="11117" y="8047"/>
                </a:cubicBezTo>
                <a:close/>
                <a:moveTo>
                  <a:pt x="11273" y="8047"/>
                </a:moveTo>
                <a:cubicBezTo>
                  <a:pt x="11243" y="8047"/>
                  <a:pt x="11220" y="8099"/>
                  <a:pt x="11221" y="8161"/>
                </a:cubicBezTo>
                <a:cubicBezTo>
                  <a:pt x="11223" y="8224"/>
                  <a:pt x="11249" y="8273"/>
                  <a:pt x="11280" y="8273"/>
                </a:cubicBezTo>
                <a:cubicBezTo>
                  <a:pt x="11310" y="8273"/>
                  <a:pt x="11333" y="8223"/>
                  <a:pt x="11331" y="8160"/>
                </a:cubicBezTo>
                <a:cubicBezTo>
                  <a:pt x="11329" y="8097"/>
                  <a:pt x="11303" y="8046"/>
                  <a:pt x="11273" y="8047"/>
                </a:cubicBezTo>
                <a:close/>
                <a:moveTo>
                  <a:pt x="11429" y="8047"/>
                </a:moveTo>
                <a:cubicBezTo>
                  <a:pt x="11399" y="8047"/>
                  <a:pt x="11376" y="8099"/>
                  <a:pt x="11378" y="8161"/>
                </a:cubicBezTo>
                <a:cubicBezTo>
                  <a:pt x="11380" y="8224"/>
                  <a:pt x="11406" y="8273"/>
                  <a:pt x="11436" y="8273"/>
                </a:cubicBezTo>
                <a:cubicBezTo>
                  <a:pt x="11466" y="8273"/>
                  <a:pt x="11489" y="8223"/>
                  <a:pt x="11487" y="8160"/>
                </a:cubicBezTo>
                <a:cubicBezTo>
                  <a:pt x="11485" y="8097"/>
                  <a:pt x="11459" y="8046"/>
                  <a:pt x="11429" y="8047"/>
                </a:cubicBezTo>
                <a:close/>
                <a:moveTo>
                  <a:pt x="11585" y="8047"/>
                </a:moveTo>
                <a:cubicBezTo>
                  <a:pt x="11555" y="8047"/>
                  <a:pt x="11532" y="8099"/>
                  <a:pt x="11534" y="8161"/>
                </a:cubicBezTo>
                <a:cubicBezTo>
                  <a:pt x="11536" y="8224"/>
                  <a:pt x="11563" y="8273"/>
                  <a:pt x="11593" y="8273"/>
                </a:cubicBezTo>
                <a:cubicBezTo>
                  <a:pt x="11623" y="8272"/>
                  <a:pt x="11646" y="8222"/>
                  <a:pt x="11644" y="8160"/>
                </a:cubicBezTo>
                <a:cubicBezTo>
                  <a:pt x="11641" y="8097"/>
                  <a:pt x="11615" y="8046"/>
                  <a:pt x="11585" y="8047"/>
                </a:cubicBezTo>
                <a:close/>
                <a:moveTo>
                  <a:pt x="11741" y="8047"/>
                </a:moveTo>
                <a:cubicBezTo>
                  <a:pt x="11711" y="8047"/>
                  <a:pt x="11688" y="8099"/>
                  <a:pt x="11691" y="8161"/>
                </a:cubicBezTo>
                <a:cubicBezTo>
                  <a:pt x="11693" y="8224"/>
                  <a:pt x="11719" y="8273"/>
                  <a:pt x="11749" y="8273"/>
                </a:cubicBezTo>
                <a:cubicBezTo>
                  <a:pt x="11780" y="8272"/>
                  <a:pt x="11802" y="8222"/>
                  <a:pt x="11800" y="8160"/>
                </a:cubicBezTo>
                <a:cubicBezTo>
                  <a:pt x="11798" y="8097"/>
                  <a:pt x="11771" y="8046"/>
                  <a:pt x="11741" y="8047"/>
                </a:cubicBezTo>
                <a:close/>
                <a:moveTo>
                  <a:pt x="12054" y="8047"/>
                </a:moveTo>
                <a:cubicBezTo>
                  <a:pt x="12023" y="8047"/>
                  <a:pt x="12001" y="8099"/>
                  <a:pt x="12003" y="8161"/>
                </a:cubicBezTo>
                <a:cubicBezTo>
                  <a:pt x="12006" y="8224"/>
                  <a:pt x="12032" y="8273"/>
                  <a:pt x="12063" y="8273"/>
                </a:cubicBezTo>
                <a:cubicBezTo>
                  <a:pt x="12093" y="8272"/>
                  <a:pt x="12115" y="8222"/>
                  <a:pt x="12113" y="8160"/>
                </a:cubicBezTo>
                <a:cubicBezTo>
                  <a:pt x="12110" y="8097"/>
                  <a:pt x="12084" y="8046"/>
                  <a:pt x="12054" y="8047"/>
                </a:cubicBezTo>
                <a:close/>
                <a:moveTo>
                  <a:pt x="12210" y="8047"/>
                </a:moveTo>
                <a:cubicBezTo>
                  <a:pt x="12180" y="8047"/>
                  <a:pt x="12157" y="8099"/>
                  <a:pt x="12160" y="8161"/>
                </a:cubicBezTo>
                <a:cubicBezTo>
                  <a:pt x="12163" y="8224"/>
                  <a:pt x="12189" y="8273"/>
                  <a:pt x="12220" y="8273"/>
                </a:cubicBezTo>
                <a:cubicBezTo>
                  <a:pt x="12250" y="8272"/>
                  <a:pt x="12272" y="8222"/>
                  <a:pt x="12269" y="8160"/>
                </a:cubicBezTo>
                <a:cubicBezTo>
                  <a:pt x="12266" y="8097"/>
                  <a:pt x="12240" y="8046"/>
                  <a:pt x="12210" y="8047"/>
                </a:cubicBezTo>
                <a:close/>
                <a:moveTo>
                  <a:pt x="12366" y="8047"/>
                </a:moveTo>
                <a:cubicBezTo>
                  <a:pt x="12336" y="8047"/>
                  <a:pt x="12314" y="8099"/>
                  <a:pt x="12316" y="8161"/>
                </a:cubicBezTo>
                <a:cubicBezTo>
                  <a:pt x="12319" y="8224"/>
                  <a:pt x="12346" y="8273"/>
                  <a:pt x="12377" y="8273"/>
                </a:cubicBezTo>
                <a:cubicBezTo>
                  <a:pt x="12407" y="8272"/>
                  <a:pt x="12428" y="8222"/>
                  <a:pt x="12426" y="8160"/>
                </a:cubicBezTo>
                <a:cubicBezTo>
                  <a:pt x="12423" y="8097"/>
                  <a:pt x="12397" y="8046"/>
                  <a:pt x="12366" y="8047"/>
                </a:cubicBezTo>
                <a:close/>
                <a:moveTo>
                  <a:pt x="12522" y="8047"/>
                </a:moveTo>
                <a:cubicBezTo>
                  <a:pt x="12492" y="8047"/>
                  <a:pt x="12470" y="8099"/>
                  <a:pt x="12473" y="8161"/>
                </a:cubicBezTo>
                <a:cubicBezTo>
                  <a:pt x="12476" y="8224"/>
                  <a:pt x="12503" y="8273"/>
                  <a:pt x="12533" y="8273"/>
                </a:cubicBezTo>
                <a:cubicBezTo>
                  <a:pt x="12563" y="8272"/>
                  <a:pt x="12585" y="8222"/>
                  <a:pt x="12582" y="8160"/>
                </a:cubicBezTo>
                <a:cubicBezTo>
                  <a:pt x="12579" y="8097"/>
                  <a:pt x="12552" y="8046"/>
                  <a:pt x="12522" y="8047"/>
                </a:cubicBezTo>
                <a:close/>
                <a:moveTo>
                  <a:pt x="7526" y="8097"/>
                </a:moveTo>
                <a:cubicBezTo>
                  <a:pt x="7496" y="8097"/>
                  <a:pt x="7470" y="8148"/>
                  <a:pt x="7468" y="8210"/>
                </a:cubicBezTo>
                <a:cubicBezTo>
                  <a:pt x="7466" y="8272"/>
                  <a:pt x="7489" y="8324"/>
                  <a:pt x="7519" y="8323"/>
                </a:cubicBezTo>
                <a:cubicBezTo>
                  <a:pt x="7549" y="8323"/>
                  <a:pt x="7575" y="8271"/>
                  <a:pt x="7577" y="8208"/>
                </a:cubicBezTo>
                <a:cubicBezTo>
                  <a:pt x="7579" y="8146"/>
                  <a:pt x="7557" y="8096"/>
                  <a:pt x="7526" y="8097"/>
                </a:cubicBezTo>
                <a:close/>
                <a:moveTo>
                  <a:pt x="7682" y="8097"/>
                </a:moveTo>
                <a:cubicBezTo>
                  <a:pt x="7652" y="8097"/>
                  <a:pt x="7626" y="8148"/>
                  <a:pt x="7624" y="8210"/>
                </a:cubicBezTo>
                <a:cubicBezTo>
                  <a:pt x="7622" y="8272"/>
                  <a:pt x="7645" y="8324"/>
                  <a:pt x="7676" y="8323"/>
                </a:cubicBezTo>
                <a:cubicBezTo>
                  <a:pt x="7706" y="8323"/>
                  <a:pt x="7732" y="8271"/>
                  <a:pt x="7734" y="8208"/>
                </a:cubicBezTo>
                <a:cubicBezTo>
                  <a:pt x="7735" y="8146"/>
                  <a:pt x="7712" y="8096"/>
                  <a:pt x="7682" y="8097"/>
                </a:cubicBezTo>
                <a:close/>
                <a:moveTo>
                  <a:pt x="7838" y="8097"/>
                </a:moveTo>
                <a:cubicBezTo>
                  <a:pt x="7808" y="8097"/>
                  <a:pt x="7782" y="8148"/>
                  <a:pt x="7781" y="8210"/>
                </a:cubicBezTo>
                <a:cubicBezTo>
                  <a:pt x="7779" y="8272"/>
                  <a:pt x="7802" y="8324"/>
                  <a:pt x="7833" y="8323"/>
                </a:cubicBezTo>
                <a:cubicBezTo>
                  <a:pt x="7863" y="8323"/>
                  <a:pt x="7888" y="8271"/>
                  <a:pt x="7890" y="8208"/>
                </a:cubicBezTo>
                <a:cubicBezTo>
                  <a:pt x="7892" y="8146"/>
                  <a:pt x="7868" y="8096"/>
                  <a:pt x="7838" y="8097"/>
                </a:cubicBezTo>
                <a:close/>
                <a:moveTo>
                  <a:pt x="7994" y="8097"/>
                </a:moveTo>
                <a:cubicBezTo>
                  <a:pt x="7964" y="8097"/>
                  <a:pt x="7939" y="8148"/>
                  <a:pt x="7937" y="8210"/>
                </a:cubicBezTo>
                <a:cubicBezTo>
                  <a:pt x="7935" y="8272"/>
                  <a:pt x="7959" y="8324"/>
                  <a:pt x="7989" y="8323"/>
                </a:cubicBezTo>
                <a:cubicBezTo>
                  <a:pt x="8019" y="8323"/>
                  <a:pt x="8045" y="8271"/>
                  <a:pt x="8046" y="8208"/>
                </a:cubicBezTo>
                <a:cubicBezTo>
                  <a:pt x="8048" y="8146"/>
                  <a:pt x="8025" y="8096"/>
                  <a:pt x="7994" y="8097"/>
                </a:cubicBezTo>
                <a:close/>
                <a:moveTo>
                  <a:pt x="8151" y="8097"/>
                </a:moveTo>
                <a:cubicBezTo>
                  <a:pt x="8121" y="8097"/>
                  <a:pt x="8095" y="8148"/>
                  <a:pt x="8093" y="8210"/>
                </a:cubicBezTo>
                <a:cubicBezTo>
                  <a:pt x="8092" y="8272"/>
                  <a:pt x="8115" y="8324"/>
                  <a:pt x="8145" y="8323"/>
                </a:cubicBezTo>
                <a:cubicBezTo>
                  <a:pt x="8176" y="8323"/>
                  <a:pt x="8201" y="8271"/>
                  <a:pt x="8203" y="8208"/>
                </a:cubicBezTo>
                <a:cubicBezTo>
                  <a:pt x="8204" y="8146"/>
                  <a:pt x="8181" y="8096"/>
                  <a:pt x="8151" y="8097"/>
                </a:cubicBezTo>
                <a:close/>
                <a:moveTo>
                  <a:pt x="8307" y="8097"/>
                </a:moveTo>
                <a:cubicBezTo>
                  <a:pt x="8277" y="8097"/>
                  <a:pt x="8251" y="8148"/>
                  <a:pt x="8250" y="8210"/>
                </a:cubicBezTo>
                <a:cubicBezTo>
                  <a:pt x="8249" y="8272"/>
                  <a:pt x="8272" y="8324"/>
                  <a:pt x="8302" y="8323"/>
                </a:cubicBezTo>
                <a:cubicBezTo>
                  <a:pt x="8333" y="8323"/>
                  <a:pt x="8358" y="8271"/>
                  <a:pt x="8359" y="8208"/>
                </a:cubicBezTo>
                <a:cubicBezTo>
                  <a:pt x="8360" y="8146"/>
                  <a:pt x="8337" y="8096"/>
                  <a:pt x="8307" y="8097"/>
                </a:cubicBezTo>
                <a:close/>
                <a:moveTo>
                  <a:pt x="8463" y="8097"/>
                </a:moveTo>
                <a:cubicBezTo>
                  <a:pt x="8433" y="8097"/>
                  <a:pt x="8407" y="8148"/>
                  <a:pt x="8406" y="8210"/>
                </a:cubicBezTo>
                <a:cubicBezTo>
                  <a:pt x="8405" y="8272"/>
                  <a:pt x="8429" y="8324"/>
                  <a:pt x="8459" y="8323"/>
                </a:cubicBezTo>
                <a:cubicBezTo>
                  <a:pt x="8489" y="8323"/>
                  <a:pt x="8515" y="8271"/>
                  <a:pt x="8516" y="8208"/>
                </a:cubicBezTo>
                <a:cubicBezTo>
                  <a:pt x="8517" y="8146"/>
                  <a:pt x="8493" y="8096"/>
                  <a:pt x="8463" y="8097"/>
                </a:cubicBezTo>
                <a:close/>
                <a:moveTo>
                  <a:pt x="8619" y="8097"/>
                </a:moveTo>
                <a:cubicBezTo>
                  <a:pt x="8589" y="8097"/>
                  <a:pt x="8564" y="8148"/>
                  <a:pt x="8563" y="8210"/>
                </a:cubicBezTo>
                <a:cubicBezTo>
                  <a:pt x="8562" y="8272"/>
                  <a:pt x="8586" y="8324"/>
                  <a:pt x="8616" y="8323"/>
                </a:cubicBezTo>
                <a:cubicBezTo>
                  <a:pt x="8646" y="8323"/>
                  <a:pt x="8671" y="8271"/>
                  <a:pt x="8672" y="8208"/>
                </a:cubicBezTo>
                <a:cubicBezTo>
                  <a:pt x="8673" y="8146"/>
                  <a:pt x="8649" y="8096"/>
                  <a:pt x="8619" y="8097"/>
                </a:cubicBezTo>
                <a:close/>
                <a:moveTo>
                  <a:pt x="8775" y="8097"/>
                </a:moveTo>
                <a:cubicBezTo>
                  <a:pt x="8745" y="8097"/>
                  <a:pt x="8720" y="8148"/>
                  <a:pt x="8719" y="8210"/>
                </a:cubicBezTo>
                <a:cubicBezTo>
                  <a:pt x="8718" y="8273"/>
                  <a:pt x="8742" y="8324"/>
                  <a:pt x="8772" y="8323"/>
                </a:cubicBezTo>
                <a:cubicBezTo>
                  <a:pt x="8802" y="8323"/>
                  <a:pt x="8828" y="8271"/>
                  <a:pt x="8828" y="8208"/>
                </a:cubicBezTo>
                <a:cubicBezTo>
                  <a:pt x="8829" y="8146"/>
                  <a:pt x="8805" y="8096"/>
                  <a:pt x="8775" y="8097"/>
                </a:cubicBezTo>
                <a:close/>
                <a:moveTo>
                  <a:pt x="8931" y="8097"/>
                </a:moveTo>
                <a:cubicBezTo>
                  <a:pt x="8901" y="8097"/>
                  <a:pt x="8876" y="8148"/>
                  <a:pt x="8875" y="8210"/>
                </a:cubicBezTo>
                <a:cubicBezTo>
                  <a:pt x="8875" y="8273"/>
                  <a:pt x="8899" y="8324"/>
                  <a:pt x="8929" y="8323"/>
                </a:cubicBezTo>
                <a:cubicBezTo>
                  <a:pt x="8959" y="8323"/>
                  <a:pt x="8984" y="8271"/>
                  <a:pt x="8985" y="8208"/>
                </a:cubicBezTo>
                <a:cubicBezTo>
                  <a:pt x="8985" y="8146"/>
                  <a:pt x="8961" y="8096"/>
                  <a:pt x="8931" y="8097"/>
                </a:cubicBezTo>
                <a:close/>
                <a:moveTo>
                  <a:pt x="523" y="8197"/>
                </a:moveTo>
                <a:cubicBezTo>
                  <a:pt x="493" y="8198"/>
                  <a:pt x="461" y="8249"/>
                  <a:pt x="452" y="8311"/>
                </a:cubicBezTo>
                <a:cubicBezTo>
                  <a:pt x="443" y="8372"/>
                  <a:pt x="460" y="8423"/>
                  <a:pt x="490" y="8422"/>
                </a:cubicBezTo>
                <a:cubicBezTo>
                  <a:pt x="520" y="8422"/>
                  <a:pt x="552" y="8371"/>
                  <a:pt x="561" y="8309"/>
                </a:cubicBezTo>
                <a:cubicBezTo>
                  <a:pt x="570" y="8247"/>
                  <a:pt x="553" y="8197"/>
                  <a:pt x="523" y="8197"/>
                </a:cubicBezTo>
                <a:close/>
                <a:moveTo>
                  <a:pt x="835" y="8197"/>
                </a:moveTo>
                <a:cubicBezTo>
                  <a:pt x="805" y="8198"/>
                  <a:pt x="773" y="8249"/>
                  <a:pt x="765" y="8311"/>
                </a:cubicBezTo>
                <a:cubicBezTo>
                  <a:pt x="756" y="8373"/>
                  <a:pt x="773" y="8423"/>
                  <a:pt x="803" y="8422"/>
                </a:cubicBezTo>
                <a:cubicBezTo>
                  <a:pt x="833" y="8422"/>
                  <a:pt x="865" y="8371"/>
                  <a:pt x="874" y="8309"/>
                </a:cubicBezTo>
                <a:cubicBezTo>
                  <a:pt x="883" y="8247"/>
                  <a:pt x="865" y="8197"/>
                  <a:pt x="835" y="8197"/>
                </a:cubicBezTo>
                <a:close/>
                <a:moveTo>
                  <a:pt x="991" y="8197"/>
                </a:moveTo>
                <a:cubicBezTo>
                  <a:pt x="961" y="8198"/>
                  <a:pt x="930" y="8249"/>
                  <a:pt x="921" y="8311"/>
                </a:cubicBezTo>
                <a:cubicBezTo>
                  <a:pt x="912" y="8373"/>
                  <a:pt x="930" y="8423"/>
                  <a:pt x="960" y="8422"/>
                </a:cubicBezTo>
                <a:cubicBezTo>
                  <a:pt x="990" y="8422"/>
                  <a:pt x="1021" y="8371"/>
                  <a:pt x="1030" y="8309"/>
                </a:cubicBezTo>
                <a:cubicBezTo>
                  <a:pt x="1038" y="8247"/>
                  <a:pt x="1021" y="8197"/>
                  <a:pt x="991" y="8197"/>
                </a:cubicBezTo>
                <a:close/>
                <a:moveTo>
                  <a:pt x="1147" y="8197"/>
                </a:moveTo>
                <a:cubicBezTo>
                  <a:pt x="1117" y="8198"/>
                  <a:pt x="1085" y="8249"/>
                  <a:pt x="1077" y="8311"/>
                </a:cubicBezTo>
                <a:cubicBezTo>
                  <a:pt x="1068" y="8373"/>
                  <a:pt x="1086" y="8423"/>
                  <a:pt x="1116" y="8422"/>
                </a:cubicBezTo>
                <a:cubicBezTo>
                  <a:pt x="1147" y="8422"/>
                  <a:pt x="1178" y="8371"/>
                  <a:pt x="1186" y="8309"/>
                </a:cubicBezTo>
                <a:cubicBezTo>
                  <a:pt x="1194" y="8247"/>
                  <a:pt x="1177" y="8197"/>
                  <a:pt x="1147" y="8197"/>
                </a:cubicBezTo>
                <a:close/>
                <a:moveTo>
                  <a:pt x="1303" y="8197"/>
                </a:moveTo>
                <a:cubicBezTo>
                  <a:pt x="1273" y="8198"/>
                  <a:pt x="1241" y="8249"/>
                  <a:pt x="1233" y="8311"/>
                </a:cubicBezTo>
                <a:cubicBezTo>
                  <a:pt x="1225" y="8372"/>
                  <a:pt x="1243" y="8423"/>
                  <a:pt x="1273" y="8422"/>
                </a:cubicBezTo>
                <a:cubicBezTo>
                  <a:pt x="1303" y="8422"/>
                  <a:pt x="1334" y="8371"/>
                  <a:pt x="1343" y="8309"/>
                </a:cubicBezTo>
                <a:cubicBezTo>
                  <a:pt x="1351" y="8247"/>
                  <a:pt x="1333" y="8197"/>
                  <a:pt x="1303" y="8197"/>
                </a:cubicBezTo>
                <a:close/>
                <a:moveTo>
                  <a:pt x="1459" y="8197"/>
                </a:moveTo>
                <a:cubicBezTo>
                  <a:pt x="1429" y="8198"/>
                  <a:pt x="1398" y="8249"/>
                  <a:pt x="1390" y="8311"/>
                </a:cubicBezTo>
                <a:cubicBezTo>
                  <a:pt x="1381" y="8373"/>
                  <a:pt x="1400" y="8423"/>
                  <a:pt x="1430" y="8422"/>
                </a:cubicBezTo>
                <a:cubicBezTo>
                  <a:pt x="1460" y="8422"/>
                  <a:pt x="1491" y="8371"/>
                  <a:pt x="1499" y="8309"/>
                </a:cubicBezTo>
                <a:cubicBezTo>
                  <a:pt x="1507" y="8247"/>
                  <a:pt x="1489" y="8197"/>
                  <a:pt x="1459" y="8197"/>
                </a:cubicBezTo>
                <a:close/>
                <a:moveTo>
                  <a:pt x="1615" y="8197"/>
                </a:moveTo>
                <a:cubicBezTo>
                  <a:pt x="1585" y="8198"/>
                  <a:pt x="1554" y="8249"/>
                  <a:pt x="1546" y="8311"/>
                </a:cubicBezTo>
                <a:cubicBezTo>
                  <a:pt x="1538" y="8373"/>
                  <a:pt x="1556" y="8423"/>
                  <a:pt x="1586" y="8422"/>
                </a:cubicBezTo>
                <a:cubicBezTo>
                  <a:pt x="1616" y="8422"/>
                  <a:pt x="1647" y="8371"/>
                  <a:pt x="1655" y="8309"/>
                </a:cubicBezTo>
                <a:cubicBezTo>
                  <a:pt x="1663" y="8247"/>
                  <a:pt x="1645" y="8197"/>
                  <a:pt x="1615" y="8197"/>
                </a:cubicBezTo>
                <a:close/>
                <a:moveTo>
                  <a:pt x="2707" y="8197"/>
                </a:moveTo>
                <a:cubicBezTo>
                  <a:pt x="2677" y="8198"/>
                  <a:pt x="2647" y="8248"/>
                  <a:pt x="2640" y="8311"/>
                </a:cubicBezTo>
                <a:cubicBezTo>
                  <a:pt x="2633" y="8373"/>
                  <a:pt x="2652" y="8423"/>
                  <a:pt x="2682" y="8422"/>
                </a:cubicBezTo>
                <a:cubicBezTo>
                  <a:pt x="2713" y="8422"/>
                  <a:pt x="2743" y="8371"/>
                  <a:pt x="2750" y="8309"/>
                </a:cubicBezTo>
                <a:cubicBezTo>
                  <a:pt x="2756" y="8247"/>
                  <a:pt x="2738" y="8197"/>
                  <a:pt x="2707" y="8197"/>
                </a:cubicBezTo>
                <a:close/>
                <a:moveTo>
                  <a:pt x="14728" y="8298"/>
                </a:moveTo>
                <a:cubicBezTo>
                  <a:pt x="14698" y="8298"/>
                  <a:pt x="14677" y="8350"/>
                  <a:pt x="14682" y="8413"/>
                </a:cubicBezTo>
                <a:cubicBezTo>
                  <a:pt x="14688" y="8476"/>
                  <a:pt x="14717" y="8526"/>
                  <a:pt x="14747" y="8526"/>
                </a:cubicBezTo>
                <a:cubicBezTo>
                  <a:pt x="14778" y="8525"/>
                  <a:pt x="14798" y="8474"/>
                  <a:pt x="14792" y="8411"/>
                </a:cubicBezTo>
                <a:cubicBezTo>
                  <a:pt x="14787" y="8349"/>
                  <a:pt x="14759" y="8298"/>
                  <a:pt x="14728" y="8298"/>
                </a:cubicBezTo>
                <a:close/>
                <a:moveTo>
                  <a:pt x="14884" y="8298"/>
                </a:moveTo>
                <a:cubicBezTo>
                  <a:pt x="14854" y="8298"/>
                  <a:pt x="14834" y="8350"/>
                  <a:pt x="14839" y="8413"/>
                </a:cubicBezTo>
                <a:cubicBezTo>
                  <a:pt x="14844" y="8476"/>
                  <a:pt x="14873" y="8526"/>
                  <a:pt x="14904" y="8526"/>
                </a:cubicBezTo>
                <a:cubicBezTo>
                  <a:pt x="14934" y="8525"/>
                  <a:pt x="14954" y="8474"/>
                  <a:pt x="14949" y="8411"/>
                </a:cubicBezTo>
                <a:cubicBezTo>
                  <a:pt x="14943" y="8349"/>
                  <a:pt x="14914" y="8298"/>
                  <a:pt x="14884" y="8298"/>
                </a:cubicBezTo>
                <a:close/>
                <a:moveTo>
                  <a:pt x="15040" y="8298"/>
                </a:moveTo>
                <a:cubicBezTo>
                  <a:pt x="15010" y="8298"/>
                  <a:pt x="14990" y="8350"/>
                  <a:pt x="14995" y="8413"/>
                </a:cubicBezTo>
                <a:cubicBezTo>
                  <a:pt x="15001" y="8476"/>
                  <a:pt x="15030" y="8526"/>
                  <a:pt x="15061" y="8526"/>
                </a:cubicBezTo>
                <a:cubicBezTo>
                  <a:pt x="15091" y="8526"/>
                  <a:pt x="15111" y="8474"/>
                  <a:pt x="15105" y="8411"/>
                </a:cubicBezTo>
                <a:cubicBezTo>
                  <a:pt x="15100" y="8348"/>
                  <a:pt x="15071" y="8298"/>
                  <a:pt x="15040" y="8298"/>
                </a:cubicBezTo>
                <a:close/>
                <a:moveTo>
                  <a:pt x="15197" y="8298"/>
                </a:moveTo>
                <a:cubicBezTo>
                  <a:pt x="15167" y="8298"/>
                  <a:pt x="15147" y="8350"/>
                  <a:pt x="15152" y="8413"/>
                </a:cubicBezTo>
                <a:cubicBezTo>
                  <a:pt x="15158" y="8476"/>
                  <a:pt x="15187" y="8526"/>
                  <a:pt x="15217" y="8526"/>
                </a:cubicBezTo>
                <a:cubicBezTo>
                  <a:pt x="15247" y="8526"/>
                  <a:pt x="15267" y="8474"/>
                  <a:pt x="15262" y="8411"/>
                </a:cubicBezTo>
                <a:cubicBezTo>
                  <a:pt x="15256" y="8349"/>
                  <a:pt x="15227" y="8298"/>
                  <a:pt x="15197" y="8298"/>
                </a:cubicBezTo>
                <a:close/>
                <a:moveTo>
                  <a:pt x="16622" y="8298"/>
                </a:moveTo>
                <a:cubicBezTo>
                  <a:pt x="16591" y="8298"/>
                  <a:pt x="16572" y="8350"/>
                  <a:pt x="16579" y="8413"/>
                </a:cubicBezTo>
                <a:cubicBezTo>
                  <a:pt x="16586" y="8476"/>
                  <a:pt x="16617" y="8526"/>
                  <a:pt x="16648" y="8526"/>
                </a:cubicBezTo>
                <a:cubicBezTo>
                  <a:pt x="16678" y="8526"/>
                  <a:pt x="16696" y="8474"/>
                  <a:pt x="16689" y="8411"/>
                </a:cubicBezTo>
                <a:cubicBezTo>
                  <a:pt x="16682" y="8348"/>
                  <a:pt x="16652" y="8298"/>
                  <a:pt x="16622" y="8298"/>
                </a:cubicBezTo>
                <a:close/>
                <a:moveTo>
                  <a:pt x="16778" y="8298"/>
                </a:moveTo>
                <a:cubicBezTo>
                  <a:pt x="16748" y="8298"/>
                  <a:pt x="16729" y="8350"/>
                  <a:pt x="16736" y="8413"/>
                </a:cubicBezTo>
                <a:cubicBezTo>
                  <a:pt x="16744" y="8475"/>
                  <a:pt x="16774" y="8526"/>
                  <a:pt x="16804" y="8526"/>
                </a:cubicBezTo>
                <a:cubicBezTo>
                  <a:pt x="16835" y="8526"/>
                  <a:pt x="16853" y="8474"/>
                  <a:pt x="16846" y="8411"/>
                </a:cubicBezTo>
                <a:cubicBezTo>
                  <a:pt x="16838" y="8348"/>
                  <a:pt x="16808" y="8298"/>
                  <a:pt x="16778" y="8298"/>
                </a:cubicBezTo>
                <a:close/>
                <a:moveTo>
                  <a:pt x="9400" y="8348"/>
                </a:moveTo>
                <a:cubicBezTo>
                  <a:pt x="9369" y="8349"/>
                  <a:pt x="9345" y="8399"/>
                  <a:pt x="9345" y="8461"/>
                </a:cubicBezTo>
                <a:cubicBezTo>
                  <a:pt x="9345" y="8524"/>
                  <a:pt x="9369" y="8575"/>
                  <a:pt x="9399" y="8575"/>
                </a:cubicBezTo>
                <a:cubicBezTo>
                  <a:pt x="9429" y="8574"/>
                  <a:pt x="9455" y="8524"/>
                  <a:pt x="9455" y="8461"/>
                </a:cubicBezTo>
                <a:cubicBezTo>
                  <a:pt x="9455" y="8399"/>
                  <a:pt x="9430" y="8348"/>
                  <a:pt x="9400" y="8348"/>
                </a:cubicBezTo>
                <a:close/>
                <a:moveTo>
                  <a:pt x="9556" y="8348"/>
                </a:moveTo>
                <a:cubicBezTo>
                  <a:pt x="9526" y="8349"/>
                  <a:pt x="9501" y="8401"/>
                  <a:pt x="9501" y="8463"/>
                </a:cubicBezTo>
                <a:cubicBezTo>
                  <a:pt x="9501" y="8526"/>
                  <a:pt x="9526" y="8575"/>
                  <a:pt x="9556" y="8575"/>
                </a:cubicBezTo>
                <a:cubicBezTo>
                  <a:pt x="9586" y="8574"/>
                  <a:pt x="9611" y="8524"/>
                  <a:pt x="9611" y="8461"/>
                </a:cubicBezTo>
                <a:cubicBezTo>
                  <a:pt x="9611" y="8399"/>
                  <a:pt x="9586" y="8348"/>
                  <a:pt x="9556" y="8348"/>
                </a:cubicBezTo>
                <a:close/>
                <a:moveTo>
                  <a:pt x="9712" y="8348"/>
                </a:moveTo>
                <a:cubicBezTo>
                  <a:pt x="9682" y="8349"/>
                  <a:pt x="9657" y="8401"/>
                  <a:pt x="9657" y="8463"/>
                </a:cubicBezTo>
                <a:cubicBezTo>
                  <a:pt x="9658" y="8526"/>
                  <a:pt x="9682" y="8575"/>
                  <a:pt x="9712" y="8575"/>
                </a:cubicBezTo>
                <a:cubicBezTo>
                  <a:pt x="9743" y="8574"/>
                  <a:pt x="9768" y="8524"/>
                  <a:pt x="9767" y="8461"/>
                </a:cubicBezTo>
                <a:cubicBezTo>
                  <a:pt x="9767" y="8399"/>
                  <a:pt x="9742" y="8348"/>
                  <a:pt x="9712" y="8348"/>
                </a:cubicBezTo>
                <a:close/>
                <a:moveTo>
                  <a:pt x="9868" y="8348"/>
                </a:moveTo>
                <a:cubicBezTo>
                  <a:pt x="9838" y="8349"/>
                  <a:pt x="9814" y="8400"/>
                  <a:pt x="9814" y="8463"/>
                </a:cubicBezTo>
                <a:cubicBezTo>
                  <a:pt x="9814" y="8526"/>
                  <a:pt x="9839" y="8575"/>
                  <a:pt x="9869" y="8575"/>
                </a:cubicBezTo>
                <a:cubicBezTo>
                  <a:pt x="9900" y="8574"/>
                  <a:pt x="9924" y="8524"/>
                  <a:pt x="9924" y="8461"/>
                </a:cubicBezTo>
                <a:cubicBezTo>
                  <a:pt x="9923" y="8399"/>
                  <a:pt x="9898" y="8348"/>
                  <a:pt x="9868" y="8348"/>
                </a:cubicBezTo>
                <a:close/>
                <a:moveTo>
                  <a:pt x="10044" y="8348"/>
                </a:moveTo>
                <a:cubicBezTo>
                  <a:pt x="10013" y="8349"/>
                  <a:pt x="9989" y="8400"/>
                  <a:pt x="9990" y="8463"/>
                </a:cubicBezTo>
                <a:cubicBezTo>
                  <a:pt x="9990" y="8526"/>
                  <a:pt x="10015" y="8575"/>
                  <a:pt x="10045" y="8575"/>
                </a:cubicBezTo>
                <a:cubicBezTo>
                  <a:pt x="10076" y="8574"/>
                  <a:pt x="10100" y="8524"/>
                  <a:pt x="10100" y="8461"/>
                </a:cubicBezTo>
                <a:cubicBezTo>
                  <a:pt x="10099" y="8399"/>
                  <a:pt x="10074" y="8348"/>
                  <a:pt x="10044" y="8348"/>
                </a:cubicBezTo>
                <a:close/>
                <a:moveTo>
                  <a:pt x="10180" y="8348"/>
                </a:moveTo>
                <a:cubicBezTo>
                  <a:pt x="10150" y="8349"/>
                  <a:pt x="10126" y="8400"/>
                  <a:pt x="10127" y="8463"/>
                </a:cubicBezTo>
                <a:cubicBezTo>
                  <a:pt x="10127" y="8526"/>
                  <a:pt x="10153" y="8575"/>
                  <a:pt x="10183" y="8575"/>
                </a:cubicBezTo>
                <a:cubicBezTo>
                  <a:pt x="10213" y="8574"/>
                  <a:pt x="10237" y="8524"/>
                  <a:pt x="10237" y="8461"/>
                </a:cubicBezTo>
                <a:cubicBezTo>
                  <a:pt x="10236" y="8399"/>
                  <a:pt x="10211" y="8348"/>
                  <a:pt x="10180" y="8348"/>
                </a:cubicBezTo>
                <a:close/>
                <a:moveTo>
                  <a:pt x="10336" y="8348"/>
                </a:moveTo>
                <a:cubicBezTo>
                  <a:pt x="10306" y="8349"/>
                  <a:pt x="10282" y="8400"/>
                  <a:pt x="10283" y="8463"/>
                </a:cubicBezTo>
                <a:cubicBezTo>
                  <a:pt x="10284" y="8526"/>
                  <a:pt x="10309" y="8575"/>
                  <a:pt x="10339" y="8575"/>
                </a:cubicBezTo>
                <a:cubicBezTo>
                  <a:pt x="10370" y="8574"/>
                  <a:pt x="10394" y="8524"/>
                  <a:pt x="10393" y="8461"/>
                </a:cubicBezTo>
                <a:cubicBezTo>
                  <a:pt x="10392" y="8399"/>
                  <a:pt x="10366" y="8348"/>
                  <a:pt x="10336" y="8348"/>
                </a:cubicBezTo>
                <a:close/>
                <a:moveTo>
                  <a:pt x="10493" y="8348"/>
                </a:moveTo>
                <a:cubicBezTo>
                  <a:pt x="10462" y="8349"/>
                  <a:pt x="10439" y="8400"/>
                  <a:pt x="10439" y="8463"/>
                </a:cubicBezTo>
                <a:cubicBezTo>
                  <a:pt x="10440" y="8526"/>
                  <a:pt x="10466" y="8575"/>
                  <a:pt x="10496" y="8575"/>
                </a:cubicBezTo>
                <a:cubicBezTo>
                  <a:pt x="10527" y="8574"/>
                  <a:pt x="10550" y="8524"/>
                  <a:pt x="10549" y="8461"/>
                </a:cubicBezTo>
                <a:cubicBezTo>
                  <a:pt x="10548" y="8399"/>
                  <a:pt x="10523" y="8348"/>
                  <a:pt x="10493" y="8348"/>
                </a:cubicBezTo>
                <a:close/>
                <a:moveTo>
                  <a:pt x="10668" y="8348"/>
                </a:moveTo>
                <a:cubicBezTo>
                  <a:pt x="10638" y="8349"/>
                  <a:pt x="10614" y="8400"/>
                  <a:pt x="10615" y="8463"/>
                </a:cubicBezTo>
                <a:cubicBezTo>
                  <a:pt x="10616" y="8526"/>
                  <a:pt x="10642" y="8575"/>
                  <a:pt x="10672" y="8575"/>
                </a:cubicBezTo>
                <a:cubicBezTo>
                  <a:pt x="10703" y="8574"/>
                  <a:pt x="10727" y="8524"/>
                  <a:pt x="10725" y="8461"/>
                </a:cubicBezTo>
                <a:cubicBezTo>
                  <a:pt x="10724" y="8399"/>
                  <a:pt x="10698" y="8348"/>
                  <a:pt x="10668" y="8348"/>
                </a:cubicBezTo>
                <a:close/>
                <a:moveTo>
                  <a:pt x="10824" y="8348"/>
                </a:moveTo>
                <a:cubicBezTo>
                  <a:pt x="10794" y="8349"/>
                  <a:pt x="10771" y="8400"/>
                  <a:pt x="10772" y="8463"/>
                </a:cubicBezTo>
                <a:cubicBezTo>
                  <a:pt x="10773" y="8526"/>
                  <a:pt x="10799" y="8575"/>
                  <a:pt x="10829" y="8575"/>
                </a:cubicBezTo>
                <a:cubicBezTo>
                  <a:pt x="10860" y="8574"/>
                  <a:pt x="10883" y="8524"/>
                  <a:pt x="10882" y="8461"/>
                </a:cubicBezTo>
                <a:cubicBezTo>
                  <a:pt x="10880" y="8399"/>
                  <a:pt x="10855" y="8348"/>
                  <a:pt x="10824" y="8348"/>
                </a:cubicBezTo>
                <a:close/>
                <a:moveTo>
                  <a:pt x="11137" y="8348"/>
                </a:moveTo>
                <a:cubicBezTo>
                  <a:pt x="11106" y="8349"/>
                  <a:pt x="11083" y="8400"/>
                  <a:pt x="11085" y="8463"/>
                </a:cubicBezTo>
                <a:cubicBezTo>
                  <a:pt x="11086" y="8526"/>
                  <a:pt x="11112" y="8575"/>
                  <a:pt x="11143" y="8575"/>
                </a:cubicBezTo>
                <a:cubicBezTo>
                  <a:pt x="11173" y="8574"/>
                  <a:pt x="11196" y="8524"/>
                  <a:pt x="11195" y="8461"/>
                </a:cubicBezTo>
                <a:cubicBezTo>
                  <a:pt x="11193" y="8399"/>
                  <a:pt x="11167" y="8348"/>
                  <a:pt x="11137" y="8348"/>
                </a:cubicBezTo>
                <a:close/>
                <a:moveTo>
                  <a:pt x="11293" y="8348"/>
                </a:moveTo>
                <a:cubicBezTo>
                  <a:pt x="11263" y="8349"/>
                  <a:pt x="11239" y="8400"/>
                  <a:pt x="11241" y="8463"/>
                </a:cubicBezTo>
                <a:cubicBezTo>
                  <a:pt x="11243" y="8526"/>
                  <a:pt x="11269" y="8575"/>
                  <a:pt x="11299" y="8575"/>
                </a:cubicBezTo>
                <a:cubicBezTo>
                  <a:pt x="11329" y="8574"/>
                  <a:pt x="11353" y="8524"/>
                  <a:pt x="11351" y="8461"/>
                </a:cubicBezTo>
                <a:cubicBezTo>
                  <a:pt x="11349" y="8399"/>
                  <a:pt x="11323" y="8348"/>
                  <a:pt x="11293" y="8348"/>
                </a:cubicBezTo>
                <a:close/>
                <a:moveTo>
                  <a:pt x="11449" y="8348"/>
                </a:moveTo>
                <a:cubicBezTo>
                  <a:pt x="11419" y="8349"/>
                  <a:pt x="11396" y="8400"/>
                  <a:pt x="11397" y="8463"/>
                </a:cubicBezTo>
                <a:cubicBezTo>
                  <a:pt x="11399" y="8526"/>
                  <a:pt x="11426" y="8575"/>
                  <a:pt x="11456" y="8575"/>
                </a:cubicBezTo>
                <a:cubicBezTo>
                  <a:pt x="11486" y="8574"/>
                  <a:pt x="11509" y="8524"/>
                  <a:pt x="11507" y="8461"/>
                </a:cubicBezTo>
                <a:cubicBezTo>
                  <a:pt x="11505" y="8399"/>
                  <a:pt x="11479" y="8348"/>
                  <a:pt x="11449" y="8348"/>
                </a:cubicBezTo>
                <a:close/>
                <a:moveTo>
                  <a:pt x="11605" y="8348"/>
                </a:moveTo>
                <a:cubicBezTo>
                  <a:pt x="11575" y="8349"/>
                  <a:pt x="11552" y="8400"/>
                  <a:pt x="11554" y="8463"/>
                </a:cubicBezTo>
                <a:cubicBezTo>
                  <a:pt x="11556" y="8526"/>
                  <a:pt x="11582" y="8575"/>
                  <a:pt x="11612" y="8575"/>
                </a:cubicBezTo>
                <a:cubicBezTo>
                  <a:pt x="11643" y="8574"/>
                  <a:pt x="11666" y="8524"/>
                  <a:pt x="11664" y="8461"/>
                </a:cubicBezTo>
                <a:cubicBezTo>
                  <a:pt x="11662" y="8399"/>
                  <a:pt x="11635" y="8348"/>
                  <a:pt x="11605" y="8348"/>
                </a:cubicBezTo>
                <a:close/>
                <a:moveTo>
                  <a:pt x="12386" y="8348"/>
                </a:moveTo>
                <a:cubicBezTo>
                  <a:pt x="12356" y="8349"/>
                  <a:pt x="12333" y="8400"/>
                  <a:pt x="12336" y="8463"/>
                </a:cubicBezTo>
                <a:cubicBezTo>
                  <a:pt x="12339" y="8526"/>
                  <a:pt x="12366" y="8575"/>
                  <a:pt x="12396" y="8575"/>
                </a:cubicBezTo>
                <a:cubicBezTo>
                  <a:pt x="12427" y="8574"/>
                  <a:pt x="12449" y="8524"/>
                  <a:pt x="12446" y="8461"/>
                </a:cubicBezTo>
                <a:cubicBezTo>
                  <a:pt x="12443" y="8399"/>
                  <a:pt x="12416" y="8348"/>
                  <a:pt x="12386" y="8348"/>
                </a:cubicBezTo>
                <a:close/>
                <a:moveTo>
                  <a:pt x="12522" y="8348"/>
                </a:moveTo>
                <a:cubicBezTo>
                  <a:pt x="12492" y="8349"/>
                  <a:pt x="12470" y="8400"/>
                  <a:pt x="12473" y="8463"/>
                </a:cubicBezTo>
                <a:cubicBezTo>
                  <a:pt x="12476" y="8526"/>
                  <a:pt x="12503" y="8575"/>
                  <a:pt x="12533" y="8575"/>
                </a:cubicBezTo>
                <a:cubicBezTo>
                  <a:pt x="12564" y="8574"/>
                  <a:pt x="12586" y="8524"/>
                  <a:pt x="12583" y="8461"/>
                </a:cubicBezTo>
                <a:cubicBezTo>
                  <a:pt x="12580" y="8399"/>
                  <a:pt x="12552" y="8348"/>
                  <a:pt x="12522" y="8348"/>
                </a:cubicBezTo>
                <a:close/>
                <a:moveTo>
                  <a:pt x="12679" y="8348"/>
                </a:moveTo>
                <a:cubicBezTo>
                  <a:pt x="12648" y="8349"/>
                  <a:pt x="12626" y="8400"/>
                  <a:pt x="12629" y="8463"/>
                </a:cubicBezTo>
                <a:cubicBezTo>
                  <a:pt x="12632" y="8526"/>
                  <a:pt x="12660" y="8575"/>
                  <a:pt x="12690" y="8575"/>
                </a:cubicBezTo>
                <a:cubicBezTo>
                  <a:pt x="12721" y="8574"/>
                  <a:pt x="12742" y="8524"/>
                  <a:pt x="12739" y="8461"/>
                </a:cubicBezTo>
                <a:cubicBezTo>
                  <a:pt x="12736" y="8399"/>
                  <a:pt x="12709" y="8348"/>
                  <a:pt x="12679" y="8348"/>
                </a:cubicBezTo>
                <a:close/>
                <a:moveTo>
                  <a:pt x="12834" y="8348"/>
                </a:moveTo>
                <a:cubicBezTo>
                  <a:pt x="12804" y="8349"/>
                  <a:pt x="12783" y="8400"/>
                  <a:pt x="12786" y="8463"/>
                </a:cubicBezTo>
                <a:cubicBezTo>
                  <a:pt x="12789" y="8526"/>
                  <a:pt x="12816" y="8575"/>
                  <a:pt x="12847" y="8575"/>
                </a:cubicBezTo>
                <a:cubicBezTo>
                  <a:pt x="12877" y="8574"/>
                  <a:pt x="12899" y="8524"/>
                  <a:pt x="12895" y="8461"/>
                </a:cubicBezTo>
                <a:cubicBezTo>
                  <a:pt x="12892" y="8399"/>
                  <a:pt x="12865" y="8348"/>
                  <a:pt x="12834" y="8348"/>
                </a:cubicBezTo>
                <a:close/>
                <a:moveTo>
                  <a:pt x="12991" y="8348"/>
                </a:moveTo>
                <a:cubicBezTo>
                  <a:pt x="12960" y="8349"/>
                  <a:pt x="12939" y="8400"/>
                  <a:pt x="12943" y="8463"/>
                </a:cubicBezTo>
                <a:cubicBezTo>
                  <a:pt x="12946" y="8526"/>
                  <a:pt x="12973" y="8575"/>
                  <a:pt x="13004" y="8575"/>
                </a:cubicBezTo>
                <a:cubicBezTo>
                  <a:pt x="13034" y="8574"/>
                  <a:pt x="13055" y="8524"/>
                  <a:pt x="13052" y="8461"/>
                </a:cubicBezTo>
                <a:cubicBezTo>
                  <a:pt x="13048" y="8399"/>
                  <a:pt x="13021" y="8348"/>
                  <a:pt x="12991" y="8348"/>
                </a:cubicBezTo>
                <a:close/>
                <a:moveTo>
                  <a:pt x="13167" y="8348"/>
                </a:moveTo>
                <a:cubicBezTo>
                  <a:pt x="13136" y="8349"/>
                  <a:pt x="13115" y="8401"/>
                  <a:pt x="13118" y="8463"/>
                </a:cubicBezTo>
                <a:cubicBezTo>
                  <a:pt x="13122" y="8526"/>
                  <a:pt x="13150" y="8575"/>
                  <a:pt x="13180" y="8575"/>
                </a:cubicBezTo>
                <a:cubicBezTo>
                  <a:pt x="13211" y="8574"/>
                  <a:pt x="13232" y="8524"/>
                  <a:pt x="13228" y="8461"/>
                </a:cubicBezTo>
                <a:cubicBezTo>
                  <a:pt x="13224" y="8399"/>
                  <a:pt x="13197" y="8348"/>
                  <a:pt x="13167" y="8348"/>
                </a:cubicBezTo>
                <a:close/>
                <a:moveTo>
                  <a:pt x="13323" y="8348"/>
                </a:moveTo>
                <a:cubicBezTo>
                  <a:pt x="13292" y="8349"/>
                  <a:pt x="13271" y="8401"/>
                  <a:pt x="13275" y="8463"/>
                </a:cubicBezTo>
                <a:cubicBezTo>
                  <a:pt x="13279" y="8526"/>
                  <a:pt x="13306" y="8575"/>
                  <a:pt x="13337" y="8575"/>
                </a:cubicBezTo>
                <a:cubicBezTo>
                  <a:pt x="13367" y="8574"/>
                  <a:pt x="13389" y="8524"/>
                  <a:pt x="13385" y="8461"/>
                </a:cubicBezTo>
                <a:cubicBezTo>
                  <a:pt x="13381" y="8399"/>
                  <a:pt x="13353" y="8348"/>
                  <a:pt x="13323" y="8348"/>
                </a:cubicBezTo>
                <a:close/>
                <a:moveTo>
                  <a:pt x="13479" y="8348"/>
                </a:moveTo>
                <a:cubicBezTo>
                  <a:pt x="13449" y="8349"/>
                  <a:pt x="13427" y="8401"/>
                  <a:pt x="13431" y="8463"/>
                </a:cubicBezTo>
                <a:cubicBezTo>
                  <a:pt x="13435" y="8526"/>
                  <a:pt x="13463" y="8577"/>
                  <a:pt x="13493" y="8576"/>
                </a:cubicBezTo>
                <a:cubicBezTo>
                  <a:pt x="13523" y="8576"/>
                  <a:pt x="13545" y="8524"/>
                  <a:pt x="13541" y="8461"/>
                </a:cubicBezTo>
                <a:cubicBezTo>
                  <a:pt x="13537" y="8399"/>
                  <a:pt x="13509" y="8348"/>
                  <a:pt x="13479" y="8348"/>
                </a:cubicBezTo>
                <a:close/>
                <a:moveTo>
                  <a:pt x="13635" y="8348"/>
                </a:moveTo>
                <a:cubicBezTo>
                  <a:pt x="13604" y="8349"/>
                  <a:pt x="13584" y="8401"/>
                  <a:pt x="13588" y="8463"/>
                </a:cubicBezTo>
                <a:cubicBezTo>
                  <a:pt x="13592" y="8526"/>
                  <a:pt x="13620" y="8577"/>
                  <a:pt x="13650" y="8576"/>
                </a:cubicBezTo>
                <a:cubicBezTo>
                  <a:pt x="13680" y="8576"/>
                  <a:pt x="13702" y="8524"/>
                  <a:pt x="13698" y="8461"/>
                </a:cubicBezTo>
                <a:cubicBezTo>
                  <a:pt x="13693" y="8399"/>
                  <a:pt x="13665" y="8348"/>
                  <a:pt x="13635" y="8348"/>
                </a:cubicBezTo>
                <a:close/>
                <a:moveTo>
                  <a:pt x="13791" y="8348"/>
                </a:moveTo>
                <a:cubicBezTo>
                  <a:pt x="13761" y="8349"/>
                  <a:pt x="13740" y="8400"/>
                  <a:pt x="13744" y="8463"/>
                </a:cubicBezTo>
                <a:cubicBezTo>
                  <a:pt x="13748" y="8526"/>
                  <a:pt x="13776" y="8577"/>
                  <a:pt x="13806" y="8576"/>
                </a:cubicBezTo>
                <a:cubicBezTo>
                  <a:pt x="13837" y="8576"/>
                  <a:pt x="13858" y="8525"/>
                  <a:pt x="13854" y="8461"/>
                </a:cubicBezTo>
                <a:cubicBezTo>
                  <a:pt x="13850" y="8399"/>
                  <a:pt x="13821" y="8348"/>
                  <a:pt x="13791" y="8348"/>
                </a:cubicBezTo>
                <a:close/>
                <a:moveTo>
                  <a:pt x="13948" y="8348"/>
                </a:moveTo>
                <a:cubicBezTo>
                  <a:pt x="13917" y="8349"/>
                  <a:pt x="13896" y="8400"/>
                  <a:pt x="13900" y="8463"/>
                </a:cubicBezTo>
                <a:cubicBezTo>
                  <a:pt x="13905" y="8526"/>
                  <a:pt x="13933" y="8577"/>
                  <a:pt x="13963" y="8576"/>
                </a:cubicBezTo>
                <a:cubicBezTo>
                  <a:pt x="13994" y="8576"/>
                  <a:pt x="14015" y="8524"/>
                  <a:pt x="14010" y="8461"/>
                </a:cubicBezTo>
                <a:cubicBezTo>
                  <a:pt x="14006" y="8399"/>
                  <a:pt x="13978" y="8348"/>
                  <a:pt x="13948" y="8348"/>
                </a:cubicBezTo>
                <a:close/>
                <a:moveTo>
                  <a:pt x="14103" y="8348"/>
                </a:moveTo>
                <a:cubicBezTo>
                  <a:pt x="14073" y="8349"/>
                  <a:pt x="14052" y="8400"/>
                  <a:pt x="14057" y="8463"/>
                </a:cubicBezTo>
                <a:cubicBezTo>
                  <a:pt x="14061" y="8526"/>
                  <a:pt x="14089" y="8577"/>
                  <a:pt x="14120" y="8576"/>
                </a:cubicBezTo>
                <a:cubicBezTo>
                  <a:pt x="14150" y="8576"/>
                  <a:pt x="14171" y="8524"/>
                  <a:pt x="14167" y="8461"/>
                </a:cubicBezTo>
                <a:cubicBezTo>
                  <a:pt x="14162" y="8399"/>
                  <a:pt x="14133" y="8348"/>
                  <a:pt x="14103" y="8348"/>
                </a:cubicBezTo>
                <a:close/>
                <a:moveTo>
                  <a:pt x="14260" y="8348"/>
                </a:moveTo>
                <a:cubicBezTo>
                  <a:pt x="14229" y="8349"/>
                  <a:pt x="14209" y="8400"/>
                  <a:pt x="14213" y="8463"/>
                </a:cubicBezTo>
                <a:cubicBezTo>
                  <a:pt x="14218" y="8526"/>
                  <a:pt x="14246" y="8577"/>
                  <a:pt x="14277" y="8576"/>
                </a:cubicBezTo>
                <a:cubicBezTo>
                  <a:pt x="14307" y="8576"/>
                  <a:pt x="14328" y="8525"/>
                  <a:pt x="14323" y="8461"/>
                </a:cubicBezTo>
                <a:cubicBezTo>
                  <a:pt x="14318" y="8399"/>
                  <a:pt x="14290" y="8348"/>
                  <a:pt x="14260" y="8348"/>
                </a:cubicBezTo>
                <a:close/>
                <a:moveTo>
                  <a:pt x="14416" y="8348"/>
                </a:moveTo>
                <a:cubicBezTo>
                  <a:pt x="14386" y="8349"/>
                  <a:pt x="14365" y="8400"/>
                  <a:pt x="14370" y="8463"/>
                </a:cubicBezTo>
                <a:cubicBezTo>
                  <a:pt x="14375" y="8526"/>
                  <a:pt x="14403" y="8577"/>
                  <a:pt x="14434" y="8576"/>
                </a:cubicBezTo>
                <a:cubicBezTo>
                  <a:pt x="14464" y="8576"/>
                  <a:pt x="14485" y="8524"/>
                  <a:pt x="14480" y="8461"/>
                </a:cubicBezTo>
                <a:cubicBezTo>
                  <a:pt x="14475" y="8399"/>
                  <a:pt x="14446" y="8348"/>
                  <a:pt x="14416" y="8348"/>
                </a:cubicBezTo>
                <a:close/>
                <a:moveTo>
                  <a:pt x="14572" y="8348"/>
                </a:moveTo>
                <a:cubicBezTo>
                  <a:pt x="14542" y="8349"/>
                  <a:pt x="14521" y="8400"/>
                  <a:pt x="14526" y="8463"/>
                </a:cubicBezTo>
                <a:cubicBezTo>
                  <a:pt x="14531" y="8526"/>
                  <a:pt x="14560" y="8577"/>
                  <a:pt x="14590" y="8576"/>
                </a:cubicBezTo>
                <a:cubicBezTo>
                  <a:pt x="14621" y="8576"/>
                  <a:pt x="14641" y="8525"/>
                  <a:pt x="14636" y="8461"/>
                </a:cubicBezTo>
                <a:cubicBezTo>
                  <a:pt x="14631" y="8399"/>
                  <a:pt x="14602" y="8348"/>
                  <a:pt x="14572" y="8348"/>
                </a:cubicBezTo>
                <a:close/>
                <a:moveTo>
                  <a:pt x="15353" y="8348"/>
                </a:moveTo>
                <a:cubicBezTo>
                  <a:pt x="15322" y="8349"/>
                  <a:pt x="15303" y="8400"/>
                  <a:pt x="15309" y="8463"/>
                </a:cubicBezTo>
                <a:cubicBezTo>
                  <a:pt x="15314" y="8526"/>
                  <a:pt x="15344" y="8577"/>
                  <a:pt x="15374" y="8576"/>
                </a:cubicBezTo>
                <a:cubicBezTo>
                  <a:pt x="15405" y="8576"/>
                  <a:pt x="15424" y="8524"/>
                  <a:pt x="15418" y="8461"/>
                </a:cubicBezTo>
                <a:cubicBezTo>
                  <a:pt x="15412" y="8399"/>
                  <a:pt x="15383" y="8348"/>
                  <a:pt x="15353" y="8348"/>
                </a:cubicBezTo>
                <a:close/>
                <a:moveTo>
                  <a:pt x="15509" y="8348"/>
                </a:moveTo>
                <a:cubicBezTo>
                  <a:pt x="15479" y="8349"/>
                  <a:pt x="15459" y="8400"/>
                  <a:pt x="15465" y="8463"/>
                </a:cubicBezTo>
                <a:cubicBezTo>
                  <a:pt x="15471" y="8526"/>
                  <a:pt x="15500" y="8577"/>
                  <a:pt x="15530" y="8576"/>
                </a:cubicBezTo>
                <a:cubicBezTo>
                  <a:pt x="15561" y="8576"/>
                  <a:pt x="15581" y="8524"/>
                  <a:pt x="15575" y="8461"/>
                </a:cubicBezTo>
                <a:cubicBezTo>
                  <a:pt x="15569" y="8399"/>
                  <a:pt x="15539" y="8348"/>
                  <a:pt x="15509" y="8348"/>
                </a:cubicBezTo>
                <a:close/>
                <a:moveTo>
                  <a:pt x="15665" y="8348"/>
                </a:moveTo>
                <a:cubicBezTo>
                  <a:pt x="15635" y="8349"/>
                  <a:pt x="15615" y="8400"/>
                  <a:pt x="15621" y="8463"/>
                </a:cubicBezTo>
                <a:cubicBezTo>
                  <a:pt x="15628" y="8526"/>
                  <a:pt x="15657" y="8577"/>
                  <a:pt x="15687" y="8576"/>
                </a:cubicBezTo>
                <a:cubicBezTo>
                  <a:pt x="15718" y="8576"/>
                  <a:pt x="15738" y="8524"/>
                  <a:pt x="15731" y="8461"/>
                </a:cubicBezTo>
                <a:cubicBezTo>
                  <a:pt x="15725" y="8399"/>
                  <a:pt x="15695" y="8348"/>
                  <a:pt x="15665" y="8348"/>
                </a:cubicBezTo>
                <a:close/>
                <a:moveTo>
                  <a:pt x="15841" y="8348"/>
                </a:moveTo>
                <a:cubicBezTo>
                  <a:pt x="15810" y="8349"/>
                  <a:pt x="15791" y="8400"/>
                  <a:pt x="15797" y="8463"/>
                </a:cubicBezTo>
                <a:cubicBezTo>
                  <a:pt x="15804" y="8526"/>
                  <a:pt x="15834" y="8576"/>
                  <a:pt x="15864" y="8576"/>
                </a:cubicBezTo>
                <a:cubicBezTo>
                  <a:pt x="15894" y="8576"/>
                  <a:pt x="15914" y="8524"/>
                  <a:pt x="15907" y="8461"/>
                </a:cubicBezTo>
                <a:cubicBezTo>
                  <a:pt x="15901" y="8399"/>
                  <a:pt x="15871" y="8348"/>
                  <a:pt x="15841" y="8348"/>
                </a:cubicBezTo>
                <a:close/>
                <a:moveTo>
                  <a:pt x="15997" y="8348"/>
                </a:moveTo>
                <a:cubicBezTo>
                  <a:pt x="15967" y="8349"/>
                  <a:pt x="15947" y="8400"/>
                  <a:pt x="15954" y="8463"/>
                </a:cubicBezTo>
                <a:cubicBezTo>
                  <a:pt x="15960" y="8526"/>
                  <a:pt x="15990" y="8577"/>
                  <a:pt x="16020" y="8576"/>
                </a:cubicBezTo>
                <a:cubicBezTo>
                  <a:pt x="16051" y="8576"/>
                  <a:pt x="16070" y="8524"/>
                  <a:pt x="16064" y="8461"/>
                </a:cubicBezTo>
                <a:cubicBezTo>
                  <a:pt x="16057" y="8399"/>
                  <a:pt x="16027" y="8348"/>
                  <a:pt x="15997" y="8348"/>
                </a:cubicBezTo>
                <a:close/>
                <a:moveTo>
                  <a:pt x="16153" y="8348"/>
                </a:moveTo>
                <a:cubicBezTo>
                  <a:pt x="16123" y="8349"/>
                  <a:pt x="16104" y="8400"/>
                  <a:pt x="16110" y="8463"/>
                </a:cubicBezTo>
                <a:cubicBezTo>
                  <a:pt x="16117" y="8526"/>
                  <a:pt x="16147" y="8577"/>
                  <a:pt x="16177" y="8576"/>
                </a:cubicBezTo>
                <a:cubicBezTo>
                  <a:pt x="16208" y="8576"/>
                  <a:pt x="16227" y="8524"/>
                  <a:pt x="16220" y="8461"/>
                </a:cubicBezTo>
                <a:cubicBezTo>
                  <a:pt x="16214" y="8399"/>
                  <a:pt x="16183" y="8348"/>
                  <a:pt x="16153" y="8348"/>
                </a:cubicBezTo>
                <a:close/>
                <a:moveTo>
                  <a:pt x="16309" y="8348"/>
                </a:moveTo>
                <a:cubicBezTo>
                  <a:pt x="16279" y="8349"/>
                  <a:pt x="16260" y="8400"/>
                  <a:pt x="16267" y="8463"/>
                </a:cubicBezTo>
                <a:cubicBezTo>
                  <a:pt x="16273" y="8526"/>
                  <a:pt x="16303" y="8577"/>
                  <a:pt x="16334" y="8576"/>
                </a:cubicBezTo>
                <a:cubicBezTo>
                  <a:pt x="16364" y="8576"/>
                  <a:pt x="16383" y="8524"/>
                  <a:pt x="16377" y="8461"/>
                </a:cubicBezTo>
                <a:cubicBezTo>
                  <a:pt x="16370" y="8399"/>
                  <a:pt x="16340" y="8348"/>
                  <a:pt x="16309" y="8348"/>
                </a:cubicBezTo>
                <a:close/>
                <a:moveTo>
                  <a:pt x="16466" y="8348"/>
                </a:moveTo>
                <a:cubicBezTo>
                  <a:pt x="16436" y="8349"/>
                  <a:pt x="16416" y="8400"/>
                  <a:pt x="16423" y="8463"/>
                </a:cubicBezTo>
                <a:cubicBezTo>
                  <a:pt x="16430" y="8526"/>
                  <a:pt x="16461" y="8577"/>
                  <a:pt x="16491" y="8576"/>
                </a:cubicBezTo>
                <a:cubicBezTo>
                  <a:pt x="16521" y="8576"/>
                  <a:pt x="16540" y="8524"/>
                  <a:pt x="16533" y="8461"/>
                </a:cubicBezTo>
                <a:cubicBezTo>
                  <a:pt x="16526" y="8398"/>
                  <a:pt x="16496" y="8348"/>
                  <a:pt x="16466" y="8348"/>
                </a:cubicBezTo>
                <a:close/>
                <a:moveTo>
                  <a:pt x="7526" y="8399"/>
                </a:moveTo>
                <a:cubicBezTo>
                  <a:pt x="7496" y="8399"/>
                  <a:pt x="7470" y="8449"/>
                  <a:pt x="7468" y="8512"/>
                </a:cubicBezTo>
                <a:cubicBezTo>
                  <a:pt x="7466" y="8574"/>
                  <a:pt x="7489" y="8625"/>
                  <a:pt x="7519" y="8625"/>
                </a:cubicBezTo>
                <a:cubicBezTo>
                  <a:pt x="7550" y="8625"/>
                  <a:pt x="7576" y="8573"/>
                  <a:pt x="7578" y="8510"/>
                </a:cubicBezTo>
                <a:cubicBezTo>
                  <a:pt x="7580" y="8448"/>
                  <a:pt x="7557" y="8398"/>
                  <a:pt x="7526" y="8399"/>
                </a:cubicBezTo>
                <a:close/>
                <a:moveTo>
                  <a:pt x="7682" y="8399"/>
                </a:moveTo>
                <a:cubicBezTo>
                  <a:pt x="7652" y="8399"/>
                  <a:pt x="7626" y="8449"/>
                  <a:pt x="7624" y="8512"/>
                </a:cubicBezTo>
                <a:cubicBezTo>
                  <a:pt x="7622" y="8574"/>
                  <a:pt x="7646" y="8625"/>
                  <a:pt x="7676" y="8625"/>
                </a:cubicBezTo>
                <a:cubicBezTo>
                  <a:pt x="7707" y="8625"/>
                  <a:pt x="7732" y="8573"/>
                  <a:pt x="7734" y="8510"/>
                </a:cubicBezTo>
                <a:cubicBezTo>
                  <a:pt x="7736" y="8448"/>
                  <a:pt x="7713" y="8398"/>
                  <a:pt x="7682" y="8399"/>
                </a:cubicBezTo>
                <a:close/>
                <a:moveTo>
                  <a:pt x="7839" y="8399"/>
                </a:moveTo>
                <a:cubicBezTo>
                  <a:pt x="7808" y="8399"/>
                  <a:pt x="7782" y="8449"/>
                  <a:pt x="7781" y="8512"/>
                </a:cubicBezTo>
                <a:cubicBezTo>
                  <a:pt x="7779" y="8574"/>
                  <a:pt x="7802" y="8625"/>
                  <a:pt x="7833" y="8625"/>
                </a:cubicBezTo>
                <a:cubicBezTo>
                  <a:pt x="7863" y="8625"/>
                  <a:pt x="7889" y="8573"/>
                  <a:pt x="7891" y="8510"/>
                </a:cubicBezTo>
                <a:cubicBezTo>
                  <a:pt x="7892" y="8448"/>
                  <a:pt x="7869" y="8398"/>
                  <a:pt x="7839" y="8399"/>
                </a:cubicBezTo>
                <a:close/>
                <a:moveTo>
                  <a:pt x="7995" y="8399"/>
                </a:moveTo>
                <a:cubicBezTo>
                  <a:pt x="7965" y="8399"/>
                  <a:pt x="7939" y="8449"/>
                  <a:pt x="7937" y="8512"/>
                </a:cubicBezTo>
                <a:cubicBezTo>
                  <a:pt x="7935" y="8574"/>
                  <a:pt x="7959" y="8625"/>
                  <a:pt x="7990" y="8625"/>
                </a:cubicBezTo>
                <a:cubicBezTo>
                  <a:pt x="8020" y="8625"/>
                  <a:pt x="8046" y="8573"/>
                  <a:pt x="8047" y="8510"/>
                </a:cubicBezTo>
                <a:cubicBezTo>
                  <a:pt x="8048" y="8448"/>
                  <a:pt x="8025" y="8398"/>
                  <a:pt x="7995" y="8399"/>
                </a:cubicBezTo>
                <a:close/>
                <a:moveTo>
                  <a:pt x="8151" y="8399"/>
                </a:moveTo>
                <a:cubicBezTo>
                  <a:pt x="8121" y="8399"/>
                  <a:pt x="8095" y="8449"/>
                  <a:pt x="8093" y="8512"/>
                </a:cubicBezTo>
                <a:cubicBezTo>
                  <a:pt x="8092" y="8574"/>
                  <a:pt x="8116" y="8625"/>
                  <a:pt x="8146" y="8625"/>
                </a:cubicBezTo>
                <a:cubicBezTo>
                  <a:pt x="8176" y="8625"/>
                  <a:pt x="8202" y="8573"/>
                  <a:pt x="8203" y="8510"/>
                </a:cubicBezTo>
                <a:cubicBezTo>
                  <a:pt x="8205" y="8448"/>
                  <a:pt x="8181" y="8398"/>
                  <a:pt x="8151" y="8399"/>
                </a:cubicBezTo>
                <a:close/>
                <a:moveTo>
                  <a:pt x="8307" y="8399"/>
                </a:moveTo>
                <a:cubicBezTo>
                  <a:pt x="8276" y="8399"/>
                  <a:pt x="8251" y="8449"/>
                  <a:pt x="8250" y="8512"/>
                </a:cubicBezTo>
                <a:cubicBezTo>
                  <a:pt x="8249" y="8574"/>
                  <a:pt x="8272" y="8625"/>
                  <a:pt x="8302" y="8625"/>
                </a:cubicBezTo>
                <a:cubicBezTo>
                  <a:pt x="8333" y="8624"/>
                  <a:pt x="8359" y="8573"/>
                  <a:pt x="8360" y="8510"/>
                </a:cubicBezTo>
                <a:cubicBezTo>
                  <a:pt x="8361" y="8448"/>
                  <a:pt x="8337" y="8398"/>
                  <a:pt x="8307" y="8399"/>
                </a:cubicBezTo>
                <a:close/>
                <a:moveTo>
                  <a:pt x="8463" y="8399"/>
                </a:moveTo>
                <a:cubicBezTo>
                  <a:pt x="8433" y="8399"/>
                  <a:pt x="8407" y="8449"/>
                  <a:pt x="8406" y="8512"/>
                </a:cubicBezTo>
                <a:cubicBezTo>
                  <a:pt x="8405" y="8574"/>
                  <a:pt x="8429" y="8625"/>
                  <a:pt x="8459" y="8625"/>
                </a:cubicBezTo>
                <a:cubicBezTo>
                  <a:pt x="8490" y="8625"/>
                  <a:pt x="8515" y="8573"/>
                  <a:pt x="8516" y="8510"/>
                </a:cubicBezTo>
                <a:cubicBezTo>
                  <a:pt x="8517" y="8448"/>
                  <a:pt x="8493" y="8398"/>
                  <a:pt x="8463" y="8399"/>
                </a:cubicBezTo>
                <a:close/>
                <a:moveTo>
                  <a:pt x="8619" y="8399"/>
                </a:moveTo>
                <a:cubicBezTo>
                  <a:pt x="8589" y="8399"/>
                  <a:pt x="8564" y="8449"/>
                  <a:pt x="8563" y="8512"/>
                </a:cubicBezTo>
                <a:cubicBezTo>
                  <a:pt x="8562" y="8574"/>
                  <a:pt x="8585" y="8625"/>
                  <a:pt x="8616" y="8625"/>
                </a:cubicBezTo>
                <a:cubicBezTo>
                  <a:pt x="8646" y="8625"/>
                  <a:pt x="8672" y="8573"/>
                  <a:pt x="8673" y="8510"/>
                </a:cubicBezTo>
                <a:cubicBezTo>
                  <a:pt x="8673" y="8448"/>
                  <a:pt x="8650" y="8398"/>
                  <a:pt x="8619" y="8399"/>
                </a:cubicBezTo>
                <a:close/>
                <a:moveTo>
                  <a:pt x="8775" y="8399"/>
                </a:moveTo>
                <a:cubicBezTo>
                  <a:pt x="8745" y="8399"/>
                  <a:pt x="8720" y="8449"/>
                  <a:pt x="8719" y="8512"/>
                </a:cubicBezTo>
                <a:cubicBezTo>
                  <a:pt x="8718" y="8574"/>
                  <a:pt x="8742" y="8625"/>
                  <a:pt x="8773" y="8625"/>
                </a:cubicBezTo>
                <a:cubicBezTo>
                  <a:pt x="8803" y="8625"/>
                  <a:pt x="8828" y="8574"/>
                  <a:pt x="8829" y="8512"/>
                </a:cubicBezTo>
                <a:cubicBezTo>
                  <a:pt x="8830" y="8449"/>
                  <a:pt x="8806" y="8398"/>
                  <a:pt x="8775" y="8399"/>
                </a:cubicBezTo>
                <a:close/>
                <a:moveTo>
                  <a:pt x="8932" y="8399"/>
                </a:moveTo>
                <a:cubicBezTo>
                  <a:pt x="8901" y="8399"/>
                  <a:pt x="8876" y="8449"/>
                  <a:pt x="8875" y="8512"/>
                </a:cubicBezTo>
                <a:cubicBezTo>
                  <a:pt x="8875" y="8574"/>
                  <a:pt x="8899" y="8625"/>
                  <a:pt x="8929" y="8625"/>
                </a:cubicBezTo>
                <a:cubicBezTo>
                  <a:pt x="8960" y="8625"/>
                  <a:pt x="8985" y="8573"/>
                  <a:pt x="8985" y="8510"/>
                </a:cubicBezTo>
                <a:cubicBezTo>
                  <a:pt x="8986" y="8448"/>
                  <a:pt x="8962" y="8398"/>
                  <a:pt x="8932" y="8399"/>
                </a:cubicBezTo>
                <a:close/>
                <a:moveTo>
                  <a:pt x="9087" y="8399"/>
                </a:moveTo>
                <a:cubicBezTo>
                  <a:pt x="9057" y="8399"/>
                  <a:pt x="9032" y="8449"/>
                  <a:pt x="9032" y="8512"/>
                </a:cubicBezTo>
                <a:cubicBezTo>
                  <a:pt x="9031" y="8574"/>
                  <a:pt x="9056" y="8625"/>
                  <a:pt x="9086" y="8625"/>
                </a:cubicBezTo>
                <a:cubicBezTo>
                  <a:pt x="9117" y="8625"/>
                  <a:pt x="9141" y="8574"/>
                  <a:pt x="9142" y="8512"/>
                </a:cubicBezTo>
                <a:cubicBezTo>
                  <a:pt x="9142" y="8449"/>
                  <a:pt x="9118" y="8398"/>
                  <a:pt x="9087" y="8399"/>
                </a:cubicBezTo>
                <a:close/>
                <a:moveTo>
                  <a:pt x="9244" y="8399"/>
                </a:moveTo>
                <a:cubicBezTo>
                  <a:pt x="9214" y="8399"/>
                  <a:pt x="9189" y="8449"/>
                  <a:pt x="9188" y="8512"/>
                </a:cubicBezTo>
                <a:cubicBezTo>
                  <a:pt x="9188" y="8574"/>
                  <a:pt x="9212" y="8625"/>
                  <a:pt x="9243" y="8625"/>
                </a:cubicBezTo>
                <a:cubicBezTo>
                  <a:pt x="9273" y="8624"/>
                  <a:pt x="9298" y="8574"/>
                  <a:pt x="9298" y="8512"/>
                </a:cubicBezTo>
                <a:cubicBezTo>
                  <a:pt x="9298" y="8449"/>
                  <a:pt x="9274" y="8398"/>
                  <a:pt x="9244" y="8399"/>
                </a:cubicBezTo>
                <a:close/>
                <a:moveTo>
                  <a:pt x="11761" y="8399"/>
                </a:moveTo>
                <a:cubicBezTo>
                  <a:pt x="11731" y="8399"/>
                  <a:pt x="11708" y="8451"/>
                  <a:pt x="11710" y="8513"/>
                </a:cubicBezTo>
                <a:cubicBezTo>
                  <a:pt x="11712" y="8576"/>
                  <a:pt x="11739" y="8625"/>
                  <a:pt x="11769" y="8625"/>
                </a:cubicBezTo>
                <a:cubicBezTo>
                  <a:pt x="11800" y="8624"/>
                  <a:pt x="11823" y="8575"/>
                  <a:pt x="11820" y="8512"/>
                </a:cubicBezTo>
                <a:cubicBezTo>
                  <a:pt x="11818" y="8449"/>
                  <a:pt x="11791" y="8398"/>
                  <a:pt x="11761" y="8399"/>
                </a:cubicBezTo>
                <a:close/>
                <a:moveTo>
                  <a:pt x="11898" y="8399"/>
                </a:moveTo>
                <a:cubicBezTo>
                  <a:pt x="11868" y="8399"/>
                  <a:pt x="11845" y="8451"/>
                  <a:pt x="11847" y="8513"/>
                </a:cubicBezTo>
                <a:cubicBezTo>
                  <a:pt x="11849" y="8576"/>
                  <a:pt x="11876" y="8625"/>
                  <a:pt x="11906" y="8625"/>
                </a:cubicBezTo>
                <a:cubicBezTo>
                  <a:pt x="11937" y="8625"/>
                  <a:pt x="11960" y="8574"/>
                  <a:pt x="11957" y="8512"/>
                </a:cubicBezTo>
                <a:cubicBezTo>
                  <a:pt x="11955" y="8449"/>
                  <a:pt x="11928" y="8398"/>
                  <a:pt x="11898" y="8399"/>
                </a:cubicBezTo>
                <a:close/>
                <a:moveTo>
                  <a:pt x="796" y="8499"/>
                </a:moveTo>
                <a:cubicBezTo>
                  <a:pt x="765" y="8500"/>
                  <a:pt x="734" y="8550"/>
                  <a:pt x="725" y="8612"/>
                </a:cubicBezTo>
                <a:cubicBezTo>
                  <a:pt x="717" y="8674"/>
                  <a:pt x="734" y="8724"/>
                  <a:pt x="765" y="8724"/>
                </a:cubicBezTo>
                <a:cubicBezTo>
                  <a:pt x="795" y="8724"/>
                  <a:pt x="826" y="8673"/>
                  <a:pt x="835" y="8611"/>
                </a:cubicBezTo>
                <a:cubicBezTo>
                  <a:pt x="844" y="8549"/>
                  <a:pt x="826" y="8499"/>
                  <a:pt x="796" y="8499"/>
                </a:cubicBezTo>
                <a:close/>
                <a:moveTo>
                  <a:pt x="952" y="8499"/>
                </a:moveTo>
                <a:cubicBezTo>
                  <a:pt x="922" y="8500"/>
                  <a:pt x="890" y="8551"/>
                  <a:pt x="882" y="8612"/>
                </a:cubicBezTo>
                <a:cubicBezTo>
                  <a:pt x="873" y="8674"/>
                  <a:pt x="891" y="8724"/>
                  <a:pt x="921" y="8724"/>
                </a:cubicBezTo>
                <a:cubicBezTo>
                  <a:pt x="951" y="8724"/>
                  <a:pt x="983" y="8673"/>
                  <a:pt x="991" y="8611"/>
                </a:cubicBezTo>
                <a:cubicBezTo>
                  <a:pt x="1000" y="8549"/>
                  <a:pt x="982" y="8499"/>
                  <a:pt x="952" y="8499"/>
                </a:cubicBezTo>
                <a:close/>
                <a:moveTo>
                  <a:pt x="1108" y="8499"/>
                </a:moveTo>
                <a:cubicBezTo>
                  <a:pt x="1078" y="8500"/>
                  <a:pt x="1046" y="8550"/>
                  <a:pt x="1038" y="8612"/>
                </a:cubicBezTo>
                <a:cubicBezTo>
                  <a:pt x="1029" y="8674"/>
                  <a:pt x="1047" y="8724"/>
                  <a:pt x="1077" y="8724"/>
                </a:cubicBezTo>
                <a:cubicBezTo>
                  <a:pt x="1108" y="8724"/>
                  <a:pt x="1139" y="8673"/>
                  <a:pt x="1148" y="8611"/>
                </a:cubicBezTo>
                <a:cubicBezTo>
                  <a:pt x="1156" y="8549"/>
                  <a:pt x="1138" y="8499"/>
                  <a:pt x="1108" y="8499"/>
                </a:cubicBezTo>
                <a:close/>
                <a:moveTo>
                  <a:pt x="1264" y="8499"/>
                </a:moveTo>
                <a:cubicBezTo>
                  <a:pt x="1234" y="8500"/>
                  <a:pt x="1202" y="8550"/>
                  <a:pt x="1194" y="8612"/>
                </a:cubicBezTo>
                <a:cubicBezTo>
                  <a:pt x="1186" y="8674"/>
                  <a:pt x="1204" y="8724"/>
                  <a:pt x="1234" y="8724"/>
                </a:cubicBezTo>
                <a:cubicBezTo>
                  <a:pt x="1265" y="8724"/>
                  <a:pt x="1296" y="8673"/>
                  <a:pt x="1304" y="8611"/>
                </a:cubicBezTo>
                <a:cubicBezTo>
                  <a:pt x="1312" y="8549"/>
                  <a:pt x="1295" y="8499"/>
                  <a:pt x="1264" y="8499"/>
                </a:cubicBezTo>
                <a:close/>
                <a:moveTo>
                  <a:pt x="1420" y="8499"/>
                </a:moveTo>
                <a:cubicBezTo>
                  <a:pt x="1390" y="8500"/>
                  <a:pt x="1359" y="8550"/>
                  <a:pt x="1350" y="8612"/>
                </a:cubicBezTo>
                <a:cubicBezTo>
                  <a:pt x="1342" y="8674"/>
                  <a:pt x="1360" y="8724"/>
                  <a:pt x="1391" y="8724"/>
                </a:cubicBezTo>
                <a:cubicBezTo>
                  <a:pt x="1421" y="8724"/>
                  <a:pt x="1452" y="8673"/>
                  <a:pt x="1460" y="8611"/>
                </a:cubicBezTo>
                <a:cubicBezTo>
                  <a:pt x="1468" y="8549"/>
                  <a:pt x="1450" y="8499"/>
                  <a:pt x="1420" y="8499"/>
                </a:cubicBezTo>
                <a:close/>
                <a:moveTo>
                  <a:pt x="15705" y="8600"/>
                </a:moveTo>
                <a:cubicBezTo>
                  <a:pt x="15674" y="8600"/>
                  <a:pt x="15654" y="8652"/>
                  <a:pt x="15661" y="8715"/>
                </a:cubicBezTo>
                <a:cubicBezTo>
                  <a:pt x="15667" y="8778"/>
                  <a:pt x="15696" y="8828"/>
                  <a:pt x="15727" y="8828"/>
                </a:cubicBezTo>
                <a:cubicBezTo>
                  <a:pt x="15757" y="8827"/>
                  <a:pt x="15777" y="8776"/>
                  <a:pt x="15771" y="8713"/>
                </a:cubicBezTo>
                <a:cubicBezTo>
                  <a:pt x="15764" y="8650"/>
                  <a:pt x="15735" y="8599"/>
                  <a:pt x="15705" y="8600"/>
                </a:cubicBezTo>
                <a:close/>
                <a:moveTo>
                  <a:pt x="15861" y="8600"/>
                </a:moveTo>
                <a:cubicBezTo>
                  <a:pt x="15830" y="8600"/>
                  <a:pt x="15811" y="8652"/>
                  <a:pt x="15817" y="8715"/>
                </a:cubicBezTo>
                <a:cubicBezTo>
                  <a:pt x="15823" y="8777"/>
                  <a:pt x="15853" y="8828"/>
                  <a:pt x="15884" y="8828"/>
                </a:cubicBezTo>
                <a:cubicBezTo>
                  <a:pt x="15914" y="8827"/>
                  <a:pt x="15934" y="8776"/>
                  <a:pt x="15928" y="8713"/>
                </a:cubicBezTo>
                <a:cubicBezTo>
                  <a:pt x="15921" y="8650"/>
                  <a:pt x="15891" y="8599"/>
                  <a:pt x="15861" y="8600"/>
                </a:cubicBezTo>
                <a:close/>
                <a:moveTo>
                  <a:pt x="16017" y="8600"/>
                </a:moveTo>
                <a:cubicBezTo>
                  <a:pt x="15986" y="8600"/>
                  <a:pt x="15967" y="8652"/>
                  <a:pt x="15973" y="8715"/>
                </a:cubicBezTo>
                <a:cubicBezTo>
                  <a:pt x="15980" y="8778"/>
                  <a:pt x="16010" y="8828"/>
                  <a:pt x="16041" y="8828"/>
                </a:cubicBezTo>
                <a:cubicBezTo>
                  <a:pt x="16071" y="8827"/>
                  <a:pt x="16090" y="8776"/>
                  <a:pt x="16084" y="8713"/>
                </a:cubicBezTo>
                <a:cubicBezTo>
                  <a:pt x="16077" y="8650"/>
                  <a:pt x="16047" y="8599"/>
                  <a:pt x="16017" y="8600"/>
                </a:cubicBezTo>
                <a:close/>
                <a:moveTo>
                  <a:pt x="16173" y="8600"/>
                </a:moveTo>
                <a:cubicBezTo>
                  <a:pt x="16143" y="8600"/>
                  <a:pt x="16123" y="8652"/>
                  <a:pt x="16130" y="8715"/>
                </a:cubicBezTo>
                <a:cubicBezTo>
                  <a:pt x="16136" y="8777"/>
                  <a:pt x="16167" y="8828"/>
                  <a:pt x="16197" y="8828"/>
                </a:cubicBezTo>
                <a:cubicBezTo>
                  <a:pt x="16228" y="8827"/>
                  <a:pt x="16247" y="8776"/>
                  <a:pt x="16240" y="8713"/>
                </a:cubicBezTo>
                <a:cubicBezTo>
                  <a:pt x="16234" y="8650"/>
                  <a:pt x="16204" y="8599"/>
                  <a:pt x="16173" y="8600"/>
                </a:cubicBezTo>
                <a:close/>
                <a:moveTo>
                  <a:pt x="16329" y="8600"/>
                </a:moveTo>
                <a:cubicBezTo>
                  <a:pt x="16299" y="8600"/>
                  <a:pt x="16279" y="8652"/>
                  <a:pt x="16286" y="8715"/>
                </a:cubicBezTo>
                <a:cubicBezTo>
                  <a:pt x="16293" y="8778"/>
                  <a:pt x="16323" y="8828"/>
                  <a:pt x="16354" y="8828"/>
                </a:cubicBezTo>
                <a:cubicBezTo>
                  <a:pt x="16384" y="8827"/>
                  <a:pt x="16404" y="8776"/>
                  <a:pt x="16397" y="8713"/>
                </a:cubicBezTo>
                <a:cubicBezTo>
                  <a:pt x="16390" y="8650"/>
                  <a:pt x="16359" y="8599"/>
                  <a:pt x="16329" y="8600"/>
                </a:cubicBezTo>
                <a:close/>
                <a:moveTo>
                  <a:pt x="16485" y="8600"/>
                </a:moveTo>
                <a:cubicBezTo>
                  <a:pt x="16455" y="8600"/>
                  <a:pt x="16436" y="8652"/>
                  <a:pt x="16443" y="8715"/>
                </a:cubicBezTo>
                <a:cubicBezTo>
                  <a:pt x="16450" y="8778"/>
                  <a:pt x="16480" y="8828"/>
                  <a:pt x="16510" y="8828"/>
                </a:cubicBezTo>
                <a:cubicBezTo>
                  <a:pt x="16541" y="8827"/>
                  <a:pt x="16560" y="8776"/>
                  <a:pt x="16553" y="8713"/>
                </a:cubicBezTo>
                <a:cubicBezTo>
                  <a:pt x="16546" y="8650"/>
                  <a:pt x="16516" y="8599"/>
                  <a:pt x="16485" y="8600"/>
                </a:cubicBezTo>
                <a:close/>
                <a:moveTo>
                  <a:pt x="16642" y="8600"/>
                </a:moveTo>
                <a:cubicBezTo>
                  <a:pt x="16611" y="8600"/>
                  <a:pt x="16592" y="8652"/>
                  <a:pt x="16599" y="8715"/>
                </a:cubicBezTo>
                <a:cubicBezTo>
                  <a:pt x="16606" y="8778"/>
                  <a:pt x="16637" y="8828"/>
                  <a:pt x="16667" y="8828"/>
                </a:cubicBezTo>
                <a:cubicBezTo>
                  <a:pt x="16698" y="8827"/>
                  <a:pt x="16717" y="8776"/>
                  <a:pt x="16710" y="8713"/>
                </a:cubicBezTo>
                <a:cubicBezTo>
                  <a:pt x="16702" y="8650"/>
                  <a:pt x="16672" y="8599"/>
                  <a:pt x="16642" y="8600"/>
                </a:cubicBezTo>
                <a:close/>
                <a:moveTo>
                  <a:pt x="13362" y="8650"/>
                </a:moveTo>
                <a:cubicBezTo>
                  <a:pt x="13332" y="8650"/>
                  <a:pt x="13310" y="8702"/>
                  <a:pt x="13314" y="8765"/>
                </a:cubicBezTo>
                <a:cubicBezTo>
                  <a:pt x="13318" y="8827"/>
                  <a:pt x="13345" y="8878"/>
                  <a:pt x="13376" y="8878"/>
                </a:cubicBezTo>
                <a:cubicBezTo>
                  <a:pt x="13406" y="8878"/>
                  <a:pt x="13428" y="8826"/>
                  <a:pt x="13424" y="8763"/>
                </a:cubicBezTo>
                <a:cubicBezTo>
                  <a:pt x="13420" y="8700"/>
                  <a:pt x="13393" y="8650"/>
                  <a:pt x="13362" y="8650"/>
                </a:cubicBezTo>
                <a:close/>
                <a:moveTo>
                  <a:pt x="13518" y="8650"/>
                </a:moveTo>
                <a:cubicBezTo>
                  <a:pt x="13488" y="8651"/>
                  <a:pt x="13466" y="8702"/>
                  <a:pt x="13470" y="8765"/>
                </a:cubicBezTo>
                <a:cubicBezTo>
                  <a:pt x="13474" y="8827"/>
                  <a:pt x="13502" y="8878"/>
                  <a:pt x="13533" y="8878"/>
                </a:cubicBezTo>
                <a:cubicBezTo>
                  <a:pt x="13563" y="8878"/>
                  <a:pt x="13584" y="8826"/>
                  <a:pt x="13580" y="8763"/>
                </a:cubicBezTo>
                <a:cubicBezTo>
                  <a:pt x="13576" y="8700"/>
                  <a:pt x="13549" y="8650"/>
                  <a:pt x="13518" y="8650"/>
                </a:cubicBezTo>
                <a:close/>
                <a:moveTo>
                  <a:pt x="13655" y="8650"/>
                </a:moveTo>
                <a:cubicBezTo>
                  <a:pt x="13624" y="8650"/>
                  <a:pt x="13603" y="8702"/>
                  <a:pt x="13607" y="8765"/>
                </a:cubicBezTo>
                <a:cubicBezTo>
                  <a:pt x="13611" y="8827"/>
                  <a:pt x="13639" y="8878"/>
                  <a:pt x="13670" y="8878"/>
                </a:cubicBezTo>
                <a:cubicBezTo>
                  <a:pt x="13701" y="8878"/>
                  <a:pt x="13722" y="8826"/>
                  <a:pt x="13718" y="8763"/>
                </a:cubicBezTo>
                <a:cubicBezTo>
                  <a:pt x="13714" y="8700"/>
                  <a:pt x="13685" y="8650"/>
                  <a:pt x="13655" y="8650"/>
                </a:cubicBezTo>
                <a:close/>
                <a:moveTo>
                  <a:pt x="13811" y="8650"/>
                </a:moveTo>
                <a:cubicBezTo>
                  <a:pt x="13780" y="8651"/>
                  <a:pt x="13759" y="8702"/>
                  <a:pt x="13764" y="8765"/>
                </a:cubicBezTo>
                <a:cubicBezTo>
                  <a:pt x="13768" y="8827"/>
                  <a:pt x="13796" y="8878"/>
                  <a:pt x="13827" y="8878"/>
                </a:cubicBezTo>
                <a:cubicBezTo>
                  <a:pt x="13857" y="8878"/>
                  <a:pt x="13878" y="8826"/>
                  <a:pt x="13874" y="8763"/>
                </a:cubicBezTo>
                <a:cubicBezTo>
                  <a:pt x="13870" y="8700"/>
                  <a:pt x="13841" y="8650"/>
                  <a:pt x="13811" y="8650"/>
                </a:cubicBezTo>
                <a:close/>
                <a:moveTo>
                  <a:pt x="13967" y="8650"/>
                </a:moveTo>
                <a:cubicBezTo>
                  <a:pt x="13937" y="8651"/>
                  <a:pt x="13916" y="8702"/>
                  <a:pt x="13920" y="8765"/>
                </a:cubicBezTo>
                <a:cubicBezTo>
                  <a:pt x="13924" y="8827"/>
                  <a:pt x="13952" y="8878"/>
                  <a:pt x="13983" y="8878"/>
                </a:cubicBezTo>
                <a:cubicBezTo>
                  <a:pt x="14013" y="8878"/>
                  <a:pt x="14035" y="8826"/>
                  <a:pt x="14031" y="8763"/>
                </a:cubicBezTo>
                <a:cubicBezTo>
                  <a:pt x="14026" y="8700"/>
                  <a:pt x="13997" y="8650"/>
                  <a:pt x="13967" y="8650"/>
                </a:cubicBezTo>
                <a:close/>
                <a:moveTo>
                  <a:pt x="14123" y="8650"/>
                </a:moveTo>
                <a:cubicBezTo>
                  <a:pt x="14093" y="8651"/>
                  <a:pt x="14072" y="8702"/>
                  <a:pt x="14076" y="8765"/>
                </a:cubicBezTo>
                <a:cubicBezTo>
                  <a:pt x="14081" y="8827"/>
                  <a:pt x="14109" y="8878"/>
                  <a:pt x="14140" y="8878"/>
                </a:cubicBezTo>
                <a:cubicBezTo>
                  <a:pt x="14170" y="8878"/>
                  <a:pt x="14192" y="8826"/>
                  <a:pt x="14187" y="8763"/>
                </a:cubicBezTo>
                <a:cubicBezTo>
                  <a:pt x="14182" y="8700"/>
                  <a:pt x="14154" y="8650"/>
                  <a:pt x="14123" y="8650"/>
                </a:cubicBezTo>
                <a:close/>
                <a:moveTo>
                  <a:pt x="14279" y="8650"/>
                </a:moveTo>
                <a:cubicBezTo>
                  <a:pt x="14249" y="8651"/>
                  <a:pt x="14228" y="8702"/>
                  <a:pt x="14233" y="8765"/>
                </a:cubicBezTo>
                <a:cubicBezTo>
                  <a:pt x="14237" y="8828"/>
                  <a:pt x="14266" y="8878"/>
                  <a:pt x="14297" y="8878"/>
                </a:cubicBezTo>
                <a:cubicBezTo>
                  <a:pt x="14327" y="8878"/>
                  <a:pt x="14348" y="8826"/>
                  <a:pt x="14343" y="8763"/>
                </a:cubicBezTo>
                <a:cubicBezTo>
                  <a:pt x="14339" y="8700"/>
                  <a:pt x="14310" y="8650"/>
                  <a:pt x="14279" y="8650"/>
                </a:cubicBezTo>
                <a:close/>
                <a:moveTo>
                  <a:pt x="14436" y="8650"/>
                </a:moveTo>
                <a:cubicBezTo>
                  <a:pt x="14405" y="8650"/>
                  <a:pt x="14384" y="8702"/>
                  <a:pt x="14389" y="8765"/>
                </a:cubicBezTo>
                <a:cubicBezTo>
                  <a:pt x="14394" y="8827"/>
                  <a:pt x="14423" y="8878"/>
                  <a:pt x="14453" y="8878"/>
                </a:cubicBezTo>
                <a:cubicBezTo>
                  <a:pt x="14484" y="8878"/>
                  <a:pt x="14505" y="8826"/>
                  <a:pt x="14500" y="8763"/>
                </a:cubicBezTo>
                <a:cubicBezTo>
                  <a:pt x="14495" y="8700"/>
                  <a:pt x="14466" y="8650"/>
                  <a:pt x="14436" y="8650"/>
                </a:cubicBezTo>
                <a:close/>
                <a:moveTo>
                  <a:pt x="14591" y="8650"/>
                </a:moveTo>
                <a:cubicBezTo>
                  <a:pt x="14561" y="8650"/>
                  <a:pt x="14541" y="8702"/>
                  <a:pt x="14546" y="8765"/>
                </a:cubicBezTo>
                <a:cubicBezTo>
                  <a:pt x="14551" y="8828"/>
                  <a:pt x="14580" y="8878"/>
                  <a:pt x="14610" y="8878"/>
                </a:cubicBezTo>
                <a:cubicBezTo>
                  <a:pt x="14641" y="8878"/>
                  <a:pt x="14661" y="8826"/>
                  <a:pt x="14656" y="8763"/>
                </a:cubicBezTo>
                <a:cubicBezTo>
                  <a:pt x="14651" y="8700"/>
                  <a:pt x="14622" y="8650"/>
                  <a:pt x="14591" y="8650"/>
                </a:cubicBezTo>
                <a:close/>
                <a:moveTo>
                  <a:pt x="14748" y="8650"/>
                </a:moveTo>
                <a:cubicBezTo>
                  <a:pt x="14718" y="8651"/>
                  <a:pt x="14697" y="8702"/>
                  <a:pt x="14702" y="8765"/>
                </a:cubicBezTo>
                <a:cubicBezTo>
                  <a:pt x="14707" y="8827"/>
                  <a:pt x="14736" y="8878"/>
                  <a:pt x="14767" y="8878"/>
                </a:cubicBezTo>
                <a:cubicBezTo>
                  <a:pt x="14797" y="8878"/>
                  <a:pt x="14818" y="8826"/>
                  <a:pt x="14813" y="8763"/>
                </a:cubicBezTo>
                <a:cubicBezTo>
                  <a:pt x="14807" y="8700"/>
                  <a:pt x="14778" y="8650"/>
                  <a:pt x="14748" y="8650"/>
                </a:cubicBezTo>
                <a:close/>
                <a:moveTo>
                  <a:pt x="14904" y="8650"/>
                </a:moveTo>
                <a:cubicBezTo>
                  <a:pt x="14874" y="8651"/>
                  <a:pt x="14853" y="8702"/>
                  <a:pt x="14858" y="8765"/>
                </a:cubicBezTo>
                <a:cubicBezTo>
                  <a:pt x="14864" y="8827"/>
                  <a:pt x="14893" y="8878"/>
                  <a:pt x="14924" y="8878"/>
                </a:cubicBezTo>
                <a:cubicBezTo>
                  <a:pt x="14954" y="8878"/>
                  <a:pt x="14974" y="8826"/>
                  <a:pt x="14969" y="8763"/>
                </a:cubicBezTo>
                <a:cubicBezTo>
                  <a:pt x="14964" y="8700"/>
                  <a:pt x="14935" y="8650"/>
                  <a:pt x="14904" y="8650"/>
                </a:cubicBezTo>
                <a:close/>
                <a:moveTo>
                  <a:pt x="15060" y="8650"/>
                </a:moveTo>
                <a:cubicBezTo>
                  <a:pt x="15030" y="8650"/>
                  <a:pt x="15009" y="8702"/>
                  <a:pt x="15015" y="8765"/>
                </a:cubicBezTo>
                <a:cubicBezTo>
                  <a:pt x="15020" y="8828"/>
                  <a:pt x="15050" y="8878"/>
                  <a:pt x="15080" y="8878"/>
                </a:cubicBezTo>
                <a:cubicBezTo>
                  <a:pt x="15111" y="8878"/>
                  <a:pt x="15131" y="8826"/>
                  <a:pt x="15125" y="8763"/>
                </a:cubicBezTo>
                <a:cubicBezTo>
                  <a:pt x="15120" y="8700"/>
                  <a:pt x="15090" y="8650"/>
                  <a:pt x="15060" y="8650"/>
                </a:cubicBezTo>
                <a:close/>
                <a:moveTo>
                  <a:pt x="15236" y="8650"/>
                </a:moveTo>
                <a:cubicBezTo>
                  <a:pt x="15205" y="8650"/>
                  <a:pt x="15186" y="8702"/>
                  <a:pt x="15191" y="8765"/>
                </a:cubicBezTo>
                <a:cubicBezTo>
                  <a:pt x="15197" y="8827"/>
                  <a:pt x="15226" y="8878"/>
                  <a:pt x="15257" y="8878"/>
                </a:cubicBezTo>
                <a:cubicBezTo>
                  <a:pt x="15287" y="8878"/>
                  <a:pt x="15307" y="8826"/>
                  <a:pt x="15301" y="8763"/>
                </a:cubicBezTo>
                <a:cubicBezTo>
                  <a:pt x="15296" y="8700"/>
                  <a:pt x="15266" y="8650"/>
                  <a:pt x="15236" y="8650"/>
                </a:cubicBezTo>
                <a:close/>
                <a:moveTo>
                  <a:pt x="15392" y="8650"/>
                </a:moveTo>
                <a:cubicBezTo>
                  <a:pt x="15362" y="8651"/>
                  <a:pt x="15342" y="8702"/>
                  <a:pt x="15348" y="8765"/>
                </a:cubicBezTo>
                <a:cubicBezTo>
                  <a:pt x="15354" y="8828"/>
                  <a:pt x="15383" y="8878"/>
                  <a:pt x="15413" y="8878"/>
                </a:cubicBezTo>
                <a:cubicBezTo>
                  <a:pt x="15444" y="8878"/>
                  <a:pt x="15464" y="8826"/>
                  <a:pt x="15458" y="8763"/>
                </a:cubicBezTo>
                <a:cubicBezTo>
                  <a:pt x="15452" y="8700"/>
                  <a:pt x="15423" y="8650"/>
                  <a:pt x="15392" y="8650"/>
                </a:cubicBezTo>
                <a:close/>
                <a:moveTo>
                  <a:pt x="15548" y="8650"/>
                </a:moveTo>
                <a:cubicBezTo>
                  <a:pt x="15518" y="8650"/>
                  <a:pt x="15498" y="8702"/>
                  <a:pt x="15504" y="8765"/>
                </a:cubicBezTo>
                <a:cubicBezTo>
                  <a:pt x="15510" y="8828"/>
                  <a:pt x="15540" y="8878"/>
                  <a:pt x="15570" y="8878"/>
                </a:cubicBezTo>
                <a:cubicBezTo>
                  <a:pt x="15601" y="8878"/>
                  <a:pt x="15620" y="8826"/>
                  <a:pt x="15614" y="8763"/>
                </a:cubicBezTo>
                <a:cubicBezTo>
                  <a:pt x="15608" y="8700"/>
                  <a:pt x="15579" y="8650"/>
                  <a:pt x="15548" y="8650"/>
                </a:cubicBezTo>
                <a:close/>
                <a:moveTo>
                  <a:pt x="17013" y="8650"/>
                </a:moveTo>
                <a:cubicBezTo>
                  <a:pt x="16982" y="8651"/>
                  <a:pt x="16964" y="8702"/>
                  <a:pt x="16971" y="8765"/>
                </a:cubicBezTo>
                <a:cubicBezTo>
                  <a:pt x="16978" y="8828"/>
                  <a:pt x="17009" y="8878"/>
                  <a:pt x="17039" y="8878"/>
                </a:cubicBezTo>
                <a:cubicBezTo>
                  <a:pt x="17070" y="8878"/>
                  <a:pt x="17089" y="8826"/>
                  <a:pt x="17082" y="8763"/>
                </a:cubicBezTo>
                <a:cubicBezTo>
                  <a:pt x="17074" y="8700"/>
                  <a:pt x="17043" y="8650"/>
                  <a:pt x="17013" y="8650"/>
                </a:cubicBezTo>
                <a:close/>
                <a:moveTo>
                  <a:pt x="7507" y="8700"/>
                </a:moveTo>
                <a:cubicBezTo>
                  <a:pt x="7477" y="8701"/>
                  <a:pt x="7450" y="8751"/>
                  <a:pt x="7448" y="8814"/>
                </a:cubicBezTo>
                <a:cubicBezTo>
                  <a:pt x="7446" y="8876"/>
                  <a:pt x="7470" y="8927"/>
                  <a:pt x="7500" y="8927"/>
                </a:cubicBezTo>
                <a:cubicBezTo>
                  <a:pt x="7531" y="8926"/>
                  <a:pt x="7557" y="8874"/>
                  <a:pt x="7559" y="8812"/>
                </a:cubicBezTo>
                <a:cubicBezTo>
                  <a:pt x="7561" y="8750"/>
                  <a:pt x="7537" y="8700"/>
                  <a:pt x="7507" y="8700"/>
                </a:cubicBezTo>
                <a:close/>
                <a:moveTo>
                  <a:pt x="7663" y="8700"/>
                </a:moveTo>
                <a:cubicBezTo>
                  <a:pt x="7633" y="8701"/>
                  <a:pt x="7607" y="8751"/>
                  <a:pt x="7605" y="8814"/>
                </a:cubicBezTo>
                <a:cubicBezTo>
                  <a:pt x="7603" y="8876"/>
                  <a:pt x="7626" y="8927"/>
                  <a:pt x="7657" y="8927"/>
                </a:cubicBezTo>
                <a:cubicBezTo>
                  <a:pt x="7687" y="8926"/>
                  <a:pt x="7713" y="8874"/>
                  <a:pt x="7715" y="8812"/>
                </a:cubicBezTo>
                <a:cubicBezTo>
                  <a:pt x="7717" y="8750"/>
                  <a:pt x="7694" y="8700"/>
                  <a:pt x="7663" y="8700"/>
                </a:cubicBezTo>
                <a:close/>
                <a:moveTo>
                  <a:pt x="7819" y="8700"/>
                </a:moveTo>
                <a:cubicBezTo>
                  <a:pt x="7789" y="8701"/>
                  <a:pt x="7763" y="8751"/>
                  <a:pt x="7761" y="8814"/>
                </a:cubicBezTo>
                <a:cubicBezTo>
                  <a:pt x="7759" y="8876"/>
                  <a:pt x="7783" y="8927"/>
                  <a:pt x="7813" y="8927"/>
                </a:cubicBezTo>
                <a:cubicBezTo>
                  <a:pt x="7844" y="8926"/>
                  <a:pt x="7870" y="8874"/>
                  <a:pt x="7872" y="8812"/>
                </a:cubicBezTo>
                <a:cubicBezTo>
                  <a:pt x="7873" y="8749"/>
                  <a:pt x="7850" y="8700"/>
                  <a:pt x="7819" y="8700"/>
                </a:cubicBezTo>
                <a:close/>
                <a:moveTo>
                  <a:pt x="7995" y="8700"/>
                </a:moveTo>
                <a:cubicBezTo>
                  <a:pt x="7965" y="8701"/>
                  <a:pt x="7939" y="8751"/>
                  <a:pt x="7937" y="8814"/>
                </a:cubicBezTo>
                <a:cubicBezTo>
                  <a:pt x="7935" y="8876"/>
                  <a:pt x="7959" y="8927"/>
                  <a:pt x="7990" y="8927"/>
                </a:cubicBezTo>
                <a:cubicBezTo>
                  <a:pt x="8020" y="8926"/>
                  <a:pt x="8046" y="8874"/>
                  <a:pt x="8048" y="8812"/>
                </a:cubicBezTo>
                <a:cubicBezTo>
                  <a:pt x="8049" y="8749"/>
                  <a:pt x="8026" y="8700"/>
                  <a:pt x="7995" y="8700"/>
                </a:cubicBezTo>
                <a:close/>
                <a:moveTo>
                  <a:pt x="8151" y="8700"/>
                </a:moveTo>
                <a:cubicBezTo>
                  <a:pt x="8121" y="8701"/>
                  <a:pt x="8095" y="8751"/>
                  <a:pt x="8093" y="8814"/>
                </a:cubicBezTo>
                <a:cubicBezTo>
                  <a:pt x="8092" y="8876"/>
                  <a:pt x="8115" y="8927"/>
                  <a:pt x="8146" y="8927"/>
                </a:cubicBezTo>
                <a:cubicBezTo>
                  <a:pt x="8177" y="8926"/>
                  <a:pt x="8203" y="8874"/>
                  <a:pt x="8204" y="8812"/>
                </a:cubicBezTo>
                <a:cubicBezTo>
                  <a:pt x="8205" y="8750"/>
                  <a:pt x="8182" y="8700"/>
                  <a:pt x="8151" y="8700"/>
                </a:cubicBezTo>
                <a:close/>
                <a:moveTo>
                  <a:pt x="8307" y="8700"/>
                </a:moveTo>
                <a:cubicBezTo>
                  <a:pt x="8277" y="8701"/>
                  <a:pt x="8251" y="8751"/>
                  <a:pt x="8250" y="8814"/>
                </a:cubicBezTo>
                <a:cubicBezTo>
                  <a:pt x="8249" y="8876"/>
                  <a:pt x="8272" y="8927"/>
                  <a:pt x="8303" y="8927"/>
                </a:cubicBezTo>
                <a:cubicBezTo>
                  <a:pt x="8334" y="8926"/>
                  <a:pt x="8359" y="8874"/>
                  <a:pt x="8360" y="8812"/>
                </a:cubicBezTo>
                <a:cubicBezTo>
                  <a:pt x="8362" y="8749"/>
                  <a:pt x="8338" y="8700"/>
                  <a:pt x="8307" y="8700"/>
                </a:cubicBezTo>
                <a:close/>
                <a:moveTo>
                  <a:pt x="8464" y="8700"/>
                </a:moveTo>
                <a:cubicBezTo>
                  <a:pt x="8433" y="8701"/>
                  <a:pt x="8407" y="8751"/>
                  <a:pt x="8406" y="8814"/>
                </a:cubicBezTo>
                <a:cubicBezTo>
                  <a:pt x="8405" y="8876"/>
                  <a:pt x="8429" y="8927"/>
                  <a:pt x="8459" y="8927"/>
                </a:cubicBezTo>
                <a:cubicBezTo>
                  <a:pt x="8490" y="8926"/>
                  <a:pt x="8516" y="8874"/>
                  <a:pt x="8517" y="8812"/>
                </a:cubicBezTo>
                <a:cubicBezTo>
                  <a:pt x="8518" y="8749"/>
                  <a:pt x="8494" y="8700"/>
                  <a:pt x="8464" y="8700"/>
                </a:cubicBezTo>
                <a:close/>
                <a:moveTo>
                  <a:pt x="8619" y="8700"/>
                </a:moveTo>
                <a:cubicBezTo>
                  <a:pt x="8589" y="8701"/>
                  <a:pt x="8564" y="8751"/>
                  <a:pt x="8563" y="8814"/>
                </a:cubicBezTo>
                <a:cubicBezTo>
                  <a:pt x="8562" y="8876"/>
                  <a:pt x="8586" y="8927"/>
                  <a:pt x="8616" y="8927"/>
                </a:cubicBezTo>
                <a:cubicBezTo>
                  <a:pt x="8647" y="8926"/>
                  <a:pt x="8672" y="8876"/>
                  <a:pt x="8673" y="8814"/>
                </a:cubicBezTo>
                <a:cubicBezTo>
                  <a:pt x="8674" y="8751"/>
                  <a:pt x="8650" y="8700"/>
                  <a:pt x="8619" y="8700"/>
                </a:cubicBezTo>
                <a:close/>
                <a:moveTo>
                  <a:pt x="8775" y="8700"/>
                </a:moveTo>
                <a:cubicBezTo>
                  <a:pt x="8745" y="8701"/>
                  <a:pt x="8720" y="8751"/>
                  <a:pt x="8719" y="8814"/>
                </a:cubicBezTo>
                <a:cubicBezTo>
                  <a:pt x="8718" y="8876"/>
                  <a:pt x="8742" y="8927"/>
                  <a:pt x="8773" y="8927"/>
                </a:cubicBezTo>
                <a:cubicBezTo>
                  <a:pt x="8803" y="8926"/>
                  <a:pt x="8829" y="8876"/>
                  <a:pt x="8830" y="8814"/>
                </a:cubicBezTo>
                <a:cubicBezTo>
                  <a:pt x="8830" y="8751"/>
                  <a:pt x="8806" y="8700"/>
                  <a:pt x="8775" y="8700"/>
                </a:cubicBezTo>
                <a:close/>
                <a:moveTo>
                  <a:pt x="8932" y="8700"/>
                </a:moveTo>
                <a:cubicBezTo>
                  <a:pt x="8901" y="8701"/>
                  <a:pt x="8876" y="8751"/>
                  <a:pt x="8875" y="8814"/>
                </a:cubicBezTo>
                <a:cubicBezTo>
                  <a:pt x="8875" y="8876"/>
                  <a:pt x="8899" y="8927"/>
                  <a:pt x="8930" y="8927"/>
                </a:cubicBezTo>
                <a:cubicBezTo>
                  <a:pt x="8960" y="8926"/>
                  <a:pt x="8986" y="8876"/>
                  <a:pt x="8986" y="8814"/>
                </a:cubicBezTo>
                <a:cubicBezTo>
                  <a:pt x="8987" y="8751"/>
                  <a:pt x="8962" y="8700"/>
                  <a:pt x="8932" y="8700"/>
                </a:cubicBezTo>
                <a:close/>
                <a:moveTo>
                  <a:pt x="9088" y="8700"/>
                </a:moveTo>
                <a:cubicBezTo>
                  <a:pt x="9058" y="8701"/>
                  <a:pt x="9032" y="8751"/>
                  <a:pt x="9032" y="8814"/>
                </a:cubicBezTo>
                <a:cubicBezTo>
                  <a:pt x="9031" y="8876"/>
                  <a:pt x="9056" y="8927"/>
                  <a:pt x="9086" y="8927"/>
                </a:cubicBezTo>
                <a:cubicBezTo>
                  <a:pt x="9117" y="8926"/>
                  <a:pt x="9142" y="8876"/>
                  <a:pt x="9142" y="8814"/>
                </a:cubicBezTo>
                <a:cubicBezTo>
                  <a:pt x="9143" y="8751"/>
                  <a:pt x="9118" y="8700"/>
                  <a:pt x="9088" y="8700"/>
                </a:cubicBezTo>
                <a:close/>
                <a:moveTo>
                  <a:pt x="9244" y="8700"/>
                </a:moveTo>
                <a:cubicBezTo>
                  <a:pt x="9213" y="8701"/>
                  <a:pt x="9189" y="8751"/>
                  <a:pt x="9188" y="8814"/>
                </a:cubicBezTo>
                <a:cubicBezTo>
                  <a:pt x="9188" y="8876"/>
                  <a:pt x="9212" y="8927"/>
                  <a:pt x="9243" y="8927"/>
                </a:cubicBezTo>
                <a:cubicBezTo>
                  <a:pt x="9273" y="8926"/>
                  <a:pt x="9299" y="8876"/>
                  <a:pt x="9299" y="8814"/>
                </a:cubicBezTo>
                <a:cubicBezTo>
                  <a:pt x="9299" y="8751"/>
                  <a:pt x="9274" y="8700"/>
                  <a:pt x="9244" y="8700"/>
                </a:cubicBezTo>
                <a:close/>
                <a:moveTo>
                  <a:pt x="9400" y="8700"/>
                </a:moveTo>
                <a:cubicBezTo>
                  <a:pt x="9370" y="8701"/>
                  <a:pt x="9345" y="8751"/>
                  <a:pt x="9345" y="8814"/>
                </a:cubicBezTo>
                <a:cubicBezTo>
                  <a:pt x="9345" y="8876"/>
                  <a:pt x="9369" y="8927"/>
                  <a:pt x="9400" y="8927"/>
                </a:cubicBezTo>
                <a:cubicBezTo>
                  <a:pt x="9430" y="8926"/>
                  <a:pt x="9455" y="8876"/>
                  <a:pt x="9455" y="8814"/>
                </a:cubicBezTo>
                <a:cubicBezTo>
                  <a:pt x="9455" y="8751"/>
                  <a:pt x="9431" y="8700"/>
                  <a:pt x="9400" y="8700"/>
                </a:cubicBezTo>
                <a:close/>
                <a:moveTo>
                  <a:pt x="9556" y="8700"/>
                </a:moveTo>
                <a:cubicBezTo>
                  <a:pt x="9526" y="8701"/>
                  <a:pt x="9501" y="8753"/>
                  <a:pt x="9501" y="8815"/>
                </a:cubicBezTo>
                <a:cubicBezTo>
                  <a:pt x="9501" y="8878"/>
                  <a:pt x="9526" y="8927"/>
                  <a:pt x="9556" y="8927"/>
                </a:cubicBezTo>
                <a:cubicBezTo>
                  <a:pt x="9587" y="8926"/>
                  <a:pt x="9612" y="8876"/>
                  <a:pt x="9612" y="8814"/>
                </a:cubicBezTo>
                <a:cubicBezTo>
                  <a:pt x="9612" y="8751"/>
                  <a:pt x="9587" y="8700"/>
                  <a:pt x="9556" y="8700"/>
                </a:cubicBezTo>
                <a:close/>
                <a:moveTo>
                  <a:pt x="9712" y="8700"/>
                </a:moveTo>
                <a:cubicBezTo>
                  <a:pt x="9682" y="8701"/>
                  <a:pt x="9657" y="8751"/>
                  <a:pt x="9657" y="8814"/>
                </a:cubicBezTo>
                <a:cubicBezTo>
                  <a:pt x="9658" y="8876"/>
                  <a:pt x="9682" y="8927"/>
                  <a:pt x="9713" y="8927"/>
                </a:cubicBezTo>
                <a:cubicBezTo>
                  <a:pt x="9744" y="8926"/>
                  <a:pt x="9768" y="8876"/>
                  <a:pt x="9768" y="8814"/>
                </a:cubicBezTo>
                <a:cubicBezTo>
                  <a:pt x="9768" y="8751"/>
                  <a:pt x="9743" y="8700"/>
                  <a:pt x="9712" y="8700"/>
                </a:cubicBezTo>
                <a:close/>
                <a:moveTo>
                  <a:pt x="9868" y="8700"/>
                </a:moveTo>
                <a:cubicBezTo>
                  <a:pt x="9838" y="8701"/>
                  <a:pt x="9814" y="8753"/>
                  <a:pt x="9814" y="8815"/>
                </a:cubicBezTo>
                <a:cubicBezTo>
                  <a:pt x="9814" y="8878"/>
                  <a:pt x="9839" y="8927"/>
                  <a:pt x="9869" y="8927"/>
                </a:cubicBezTo>
                <a:cubicBezTo>
                  <a:pt x="9900" y="8926"/>
                  <a:pt x="9925" y="8876"/>
                  <a:pt x="9924" y="8814"/>
                </a:cubicBezTo>
                <a:cubicBezTo>
                  <a:pt x="9924" y="8751"/>
                  <a:pt x="9899" y="8700"/>
                  <a:pt x="9868" y="8700"/>
                </a:cubicBezTo>
                <a:close/>
                <a:moveTo>
                  <a:pt x="10044" y="8700"/>
                </a:moveTo>
                <a:cubicBezTo>
                  <a:pt x="10014" y="8701"/>
                  <a:pt x="9989" y="8751"/>
                  <a:pt x="9990" y="8814"/>
                </a:cubicBezTo>
                <a:cubicBezTo>
                  <a:pt x="9990" y="8876"/>
                  <a:pt x="10016" y="8927"/>
                  <a:pt x="10046" y="8927"/>
                </a:cubicBezTo>
                <a:cubicBezTo>
                  <a:pt x="10077" y="8926"/>
                  <a:pt x="10101" y="8876"/>
                  <a:pt x="10100" y="8814"/>
                </a:cubicBezTo>
                <a:cubicBezTo>
                  <a:pt x="10100" y="8751"/>
                  <a:pt x="10075" y="8700"/>
                  <a:pt x="10044" y="8700"/>
                </a:cubicBezTo>
                <a:close/>
                <a:moveTo>
                  <a:pt x="10200" y="8700"/>
                </a:moveTo>
                <a:cubicBezTo>
                  <a:pt x="10170" y="8701"/>
                  <a:pt x="10146" y="8753"/>
                  <a:pt x="10146" y="8815"/>
                </a:cubicBezTo>
                <a:cubicBezTo>
                  <a:pt x="10147" y="8878"/>
                  <a:pt x="10172" y="8927"/>
                  <a:pt x="10202" y="8927"/>
                </a:cubicBezTo>
                <a:cubicBezTo>
                  <a:pt x="10233" y="8926"/>
                  <a:pt x="10258" y="8876"/>
                  <a:pt x="10257" y="8814"/>
                </a:cubicBezTo>
                <a:cubicBezTo>
                  <a:pt x="10256" y="8751"/>
                  <a:pt x="10230" y="8700"/>
                  <a:pt x="10200" y="8700"/>
                </a:cubicBezTo>
                <a:close/>
                <a:moveTo>
                  <a:pt x="10356" y="8700"/>
                </a:moveTo>
                <a:cubicBezTo>
                  <a:pt x="10326" y="8701"/>
                  <a:pt x="10302" y="8753"/>
                  <a:pt x="10303" y="8815"/>
                </a:cubicBezTo>
                <a:cubicBezTo>
                  <a:pt x="10303" y="8878"/>
                  <a:pt x="10329" y="8927"/>
                  <a:pt x="10359" y="8927"/>
                </a:cubicBezTo>
                <a:cubicBezTo>
                  <a:pt x="10390" y="8926"/>
                  <a:pt x="10414" y="8876"/>
                  <a:pt x="10413" y="8814"/>
                </a:cubicBezTo>
                <a:cubicBezTo>
                  <a:pt x="10412" y="8751"/>
                  <a:pt x="10387" y="8700"/>
                  <a:pt x="10356" y="8700"/>
                </a:cubicBezTo>
                <a:close/>
                <a:moveTo>
                  <a:pt x="10512" y="8700"/>
                </a:moveTo>
                <a:cubicBezTo>
                  <a:pt x="10482" y="8701"/>
                  <a:pt x="10458" y="8752"/>
                  <a:pt x="10459" y="8815"/>
                </a:cubicBezTo>
                <a:cubicBezTo>
                  <a:pt x="10460" y="8878"/>
                  <a:pt x="10485" y="8927"/>
                  <a:pt x="10516" y="8927"/>
                </a:cubicBezTo>
                <a:cubicBezTo>
                  <a:pt x="10546" y="8926"/>
                  <a:pt x="10570" y="8876"/>
                  <a:pt x="10569" y="8814"/>
                </a:cubicBezTo>
                <a:cubicBezTo>
                  <a:pt x="10568" y="8751"/>
                  <a:pt x="10543" y="8700"/>
                  <a:pt x="10512" y="8700"/>
                </a:cubicBezTo>
                <a:close/>
                <a:moveTo>
                  <a:pt x="10669" y="8700"/>
                </a:moveTo>
                <a:cubicBezTo>
                  <a:pt x="10638" y="8701"/>
                  <a:pt x="10614" y="8752"/>
                  <a:pt x="10615" y="8815"/>
                </a:cubicBezTo>
                <a:cubicBezTo>
                  <a:pt x="10617" y="8878"/>
                  <a:pt x="10642" y="8927"/>
                  <a:pt x="10673" y="8927"/>
                </a:cubicBezTo>
                <a:cubicBezTo>
                  <a:pt x="10703" y="8926"/>
                  <a:pt x="10727" y="8876"/>
                  <a:pt x="10726" y="8814"/>
                </a:cubicBezTo>
                <a:cubicBezTo>
                  <a:pt x="10725" y="8751"/>
                  <a:pt x="10699" y="8700"/>
                  <a:pt x="10669" y="8700"/>
                </a:cubicBezTo>
                <a:close/>
                <a:moveTo>
                  <a:pt x="10825" y="8700"/>
                </a:moveTo>
                <a:cubicBezTo>
                  <a:pt x="10795" y="8701"/>
                  <a:pt x="10771" y="8753"/>
                  <a:pt x="10772" y="8815"/>
                </a:cubicBezTo>
                <a:cubicBezTo>
                  <a:pt x="10773" y="8878"/>
                  <a:pt x="10799" y="8927"/>
                  <a:pt x="10829" y="8927"/>
                </a:cubicBezTo>
                <a:cubicBezTo>
                  <a:pt x="10860" y="8926"/>
                  <a:pt x="10884" y="8876"/>
                  <a:pt x="10882" y="8814"/>
                </a:cubicBezTo>
                <a:cubicBezTo>
                  <a:pt x="10881" y="8751"/>
                  <a:pt x="10855" y="8700"/>
                  <a:pt x="10825" y="8700"/>
                </a:cubicBezTo>
                <a:close/>
                <a:moveTo>
                  <a:pt x="11137" y="8700"/>
                </a:moveTo>
                <a:cubicBezTo>
                  <a:pt x="11107" y="8701"/>
                  <a:pt x="11083" y="8753"/>
                  <a:pt x="11085" y="8815"/>
                </a:cubicBezTo>
                <a:cubicBezTo>
                  <a:pt x="11086" y="8878"/>
                  <a:pt x="11112" y="8927"/>
                  <a:pt x="11143" y="8927"/>
                </a:cubicBezTo>
                <a:cubicBezTo>
                  <a:pt x="11173" y="8926"/>
                  <a:pt x="11197" y="8876"/>
                  <a:pt x="11195" y="8814"/>
                </a:cubicBezTo>
                <a:cubicBezTo>
                  <a:pt x="11194" y="8751"/>
                  <a:pt x="11168" y="8700"/>
                  <a:pt x="11137" y="8700"/>
                </a:cubicBezTo>
                <a:close/>
                <a:moveTo>
                  <a:pt x="11293" y="8700"/>
                </a:moveTo>
                <a:cubicBezTo>
                  <a:pt x="11263" y="8701"/>
                  <a:pt x="11239" y="8751"/>
                  <a:pt x="11241" y="8814"/>
                </a:cubicBezTo>
                <a:cubicBezTo>
                  <a:pt x="11243" y="8876"/>
                  <a:pt x="11269" y="8927"/>
                  <a:pt x="11300" y="8927"/>
                </a:cubicBezTo>
                <a:cubicBezTo>
                  <a:pt x="11330" y="8926"/>
                  <a:pt x="11353" y="8876"/>
                  <a:pt x="11352" y="8814"/>
                </a:cubicBezTo>
                <a:cubicBezTo>
                  <a:pt x="11350" y="8751"/>
                  <a:pt x="11323" y="8700"/>
                  <a:pt x="11293" y="8700"/>
                </a:cubicBezTo>
                <a:close/>
                <a:moveTo>
                  <a:pt x="11449" y="8700"/>
                </a:moveTo>
                <a:cubicBezTo>
                  <a:pt x="11419" y="8701"/>
                  <a:pt x="11396" y="8753"/>
                  <a:pt x="11397" y="8815"/>
                </a:cubicBezTo>
                <a:cubicBezTo>
                  <a:pt x="11399" y="8878"/>
                  <a:pt x="11426" y="8927"/>
                  <a:pt x="11456" y="8927"/>
                </a:cubicBezTo>
                <a:cubicBezTo>
                  <a:pt x="11487" y="8926"/>
                  <a:pt x="11510" y="8876"/>
                  <a:pt x="11508" y="8814"/>
                </a:cubicBezTo>
                <a:cubicBezTo>
                  <a:pt x="11506" y="8751"/>
                  <a:pt x="11480" y="8700"/>
                  <a:pt x="11449" y="8700"/>
                </a:cubicBezTo>
                <a:close/>
                <a:moveTo>
                  <a:pt x="11605" y="8700"/>
                </a:moveTo>
                <a:cubicBezTo>
                  <a:pt x="11575" y="8701"/>
                  <a:pt x="11552" y="8753"/>
                  <a:pt x="11554" y="8815"/>
                </a:cubicBezTo>
                <a:cubicBezTo>
                  <a:pt x="11556" y="8878"/>
                  <a:pt x="11583" y="8927"/>
                  <a:pt x="11613" y="8927"/>
                </a:cubicBezTo>
                <a:cubicBezTo>
                  <a:pt x="11644" y="8926"/>
                  <a:pt x="11666" y="8876"/>
                  <a:pt x="11664" y="8814"/>
                </a:cubicBezTo>
                <a:cubicBezTo>
                  <a:pt x="11662" y="8751"/>
                  <a:pt x="11636" y="8700"/>
                  <a:pt x="11605" y="8700"/>
                </a:cubicBezTo>
                <a:close/>
                <a:moveTo>
                  <a:pt x="11762" y="8700"/>
                </a:moveTo>
                <a:cubicBezTo>
                  <a:pt x="11731" y="8701"/>
                  <a:pt x="11708" y="8752"/>
                  <a:pt x="11710" y="8815"/>
                </a:cubicBezTo>
                <a:cubicBezTo>
                  <a:pt x="11712" y="8878"/>
                  <a:pt x="11739" y="8927"/>
                  <a:pt x="11769" y="8927"/>
                </a:cubicBezTo>
                <a:cubicBezTo>
                  <a:pt x="11800" y="8926"/>
                  <a:pt x="11823" y="8876"/>
                  <a:pt x="11821" y="8814"/>
                </a:cubicBezTo>
                <a:cubicBezTo>
                  <a:pt x="11819" y="8751"/>
                  <a:pt x="11792" y="8700"/>
                  <a:pt x="11762" y="8700"/>
                </a:cubicBezTo>
                <a:close/>
                <a:moveTo>
                  <a:pt x="11917" y="8700"/>
                </a:moveTo>
                <a:cubicBezTo>
                  <a:pt x="11887" y="8701"/>
                  <a:pt x="11864" y="8753"/>
                  <a:pt x="11867" y="8815"/>
                </a:cubicBezTo>
                <a:cubicBezTo>
                  <a:pt x="11869" y="8878"/>
                  <a:pt x="11896" y="8927"/>
                  <a:pt x="11927" y="8927"/>
                </a:cubicBezTo>
                <a:cubicBezTo>
                  <a:pt x="11957" y="8926"/>
                  <a:pt x="11980" y="8876"/>
                  <a:pt x="11977" y="8814"/>
                </a:cubicBezTo>
                <a:cubicBezTo>
                  <a:pt x="11975" y="8751"/>
                  <a:pt x="11948" y="8700"/>
                  <a:pt x="11917" y="8700"/>
                </a:cubicBezTo>
                <a:close/>
                <a:moveTo>
                  <a:pt x="12074" y="8700"/>
                </a:moveTo>
                <a:cubicBezTo>
                  <a:pt x="12043" y="8701"/>
                  <a:pt x="12021" y="8752"/>
                  <a:pt x="12023" y="8815"/>
                </a:cubicBezTo>
                <a:cubicBezTo>
                  <a:pt x="12025" y="8878"/>
                  <a:pt x="12052" y="8927"/>
                  <a:pt x="12083" y="8927"/>
                </a:cubicBezTo>
                <a:cubicBezTo>
                  <a:pt x="12113" y="8926"/>
                  <a:pt x="12136" y="8876"/>
                  <a:pt x="12134" y="8814"/>
                </a:cubicBezTo>
                <a:cubicBezTo>
                  <a:pt x="12131" y="8751"/>
                  <a:pt x="12104" y="8700"/>
                  <a:pt x="12074" y="8700"/>
                </a:cubicBezTo>
                <a:close/>
                <a:moveTo>
                  <a:pt x="12230" y="8700"/>
                </a:moveTo>
                <a:cubicBezTo>
                  <a:pt x="12200" y="8701"/>
                  <a:pt x="12177" y="8753"/>
                  <a:pt x="12179" y="8815"/>
                </a:cubicBezTo>
                <a:cubicBezTo>
                  <a:pt x="12182" y="8878"/>
                  <a:pt x="12209" y="8927"/>
                  <a:pt x="12240" y="8927"/>
                </a:cubicBezTo>
                <a:cubicBezTo>
                  <a:pt x="12271" y="8926"/>
                  <a:pt x="12293" y="8876"/>
                  <a:pt x="12290" y="8814"/>
                </a:cubicBezTo>
                <a:cubicBezTo>
                  <a:pt x="12287" y="8751"/>
                  <a:pt x="12261" y="8700"/>
                  <a:pt x="12230" y="8700"/>
                </a:cubicBezTo>
                <a:close/>
                <a:moveTo>
                  <a:pt x="12405" y="8700"/>
                </a:moveTo>
                <a:cubicBezTo>
                  <a:pt x="12375" y="8701"/>
                  <a:pt x="12353" y="8753"/>
                  <a:pt x="12355" y="8815"/>
                </a:cubicBezTo>
                <a:cubicBezTo>
                  <a:pt x="12358" y="8878"/>
                  <a:pt x="12385" y="8927"/>
                  <a:pt x="12416" y="8927"/>
                </a:cubicBezTo>
                <a:cubicBezTo>
                  <a:pt x="12446" y="8926"/>
                  <a:pt x="12469" y="8876"/>
                  <a:pt x="12466" y="8814"/>
                </a:cubicBezTo>
                <a:cubicBezTo>
                  <a:pt x="12463" y="8751"/>
                  <a:pt x="12436" y="8700"/>
                  <a:pt x="12405" y="8700"/>
                </a:cubicBezTo>
                <a:close/>
                <a:moveTo>
                  <a:pt x="12542" y="8700"/>
                </a:moveTo>
                <a:cubicBezTo>
                  <a:pt x="12512" y="8701"/>
                  <a:pt x="12489" y="8753"/>
                  <a:pt x="12492" y="8815"/>
                </a:cubicBezTo>
                <a:cubicBezTo>
                  <a:pt x="12495" y="8878"/>
                  <a:pt x="12523" y="8927"/>
                  <a:pt x="12553" y="8927"/>
                </a:cubicBezTo>
                <a:cubicBezTo>
                  <a:pt x="12584" y="8926"/>
                  <a:pt x="12606" y="8876"/>
                  <a:pt x="12603" y="8814"/>
                </a:cubicBezTo>
                <a:cubicBezTo>
                  <a:pt x="12600" y="8751"/>
                  <a:pt x="12573" y="8700"/>
                  <a:pt x="12542" y="8700"/>
                </a:cubicBezTo>
                <a:close/>
                <a:moveTo>
                  <a:pt x="7371" y="8751"/>
                </a:moveTo>
                <a:cubicBezTo>
                  <a:pt x="7340" y="8751"/>
                  <a:pt x="7314" y="8801"/>
                  <a:pt x="7311" y="8864"/>
                </a:cubicBezTo>
                <a:cubicBezTo>
                  <a:pt x="7309" y="8926"/>
                  <a:pt x="7332" y="8977"/>
                  <a:pt x="7363" y="8977"/>
                </a:cubicBezTo>
                <a:cubicBezTo>
                  <a:pt x="7393" y="8977"/>
                  <a:pt x="7420" y="8925"/>
                  <a:pt x="7422" y="8862"/>
                </a:cubicBezTo>
                <a:cubicBezTo>
                  <a:pt x="7424" y="8800"/>
                  <a:pt x="7401" y="8750"/>
                  <a:pt x="7371" y="8751"/>
                </a:cubicBezTo>
                <a:close/>
                <a:moveTo>
                  <a:pt x="913" y="8801"/>
                </a:moveTo>
                <a:cubicBezTo>
                  <a:pt x="883" y="8801"/>
                  <a:pt x="851" y="8852"/>
                  <a:pt x="843" y="8914"/>
                </a:cubicBezTo>
                <a:cubicBezTo>
                  <a:pt x="834" y="8976"/>
                  <a:pt x="852" y="9026"/>
                  <a:pt x="882" y="9026"/>
                </a:cubicBezTo>
                <a:cubicBezTo>
                  <a:pt x="913" y="9025"/>
                  <a:pt x="944" y="8975"/>
                  <a:pt x="953" y="8913"/>
                </a:cubicBezTo>
                <a:cubicBezTo>
                  <a:pt x="961" y="8851"/>
                  <a:pt x="943" y="8801"/>
                  <a:pt x="913" y="8801"/>
                </a:cubicBezTo>
                <a:close/>
                <a:moveTo>
                  <a:pt x="1069" y="8801"/>
                </a:moveTo>
                <a:cubicBezTo>
                  <a:pt x="1039" y="8801"/>
                  <a:pt x="1007" y="8852"/>
                  <a:pt x="999" y="8914"/>
                </a:cubicBezTo>
                <a:cubicBezTo>
                  <a:pt x="990" y="8976"/>
                  <a:pt x="1008" y="9026"/>
                  <a:pt x="1039" y="9026"/>
                </a:cubicBezTo>
                <a:cubicBezTo>
                  <a:pt x="1069" y="9025"/>
                  <a:pt x="1101" y="8974"/>
                  <a:pt x="1109" y="8913"/>
                </a:cubicBezTo>
                <a:cubicBezTo>
                  <a:pt x="1118" y="8851"/>
                  <a:pt x="1100" y="8801"/>
                  <a:pt x="1069" y="8801"/>
                </a:cubicBezTo>
                <a:close/>
                <a:moveTo>
                  <a:pt x="581" y="8851"/>
                </a:moveTo>
                <a:cubicBezTo>
                  <a:pt x="551" y="8852"/>
                  <a:pt x="519" y="8902"/>
                  <a:pt x="510" y="8964"/>
                </a:cubicBezTo>
                <a:cubicBezTo>
                  <a:pt x="501" y="9026"/>
                  <a:pt x="519" y="9076"/>
                  <a:pt x="550" y="9076"/>
                </a:cubicBezTo>
                <a:cubicBezTo>
                  <a:pt x="580" y="9076"/>
                  <a:pt x="612" y="9025"/>
                  <a:pt x="621" y="8963"/>
                </a:cubicBezTo>
                <a:cubicBezTo>
                  <a:pt x="630" y="8901"/>
                  <a:pt x="612" y="8851"/>
                  <a:pt x="581" y="8851"/>
                </a:cubicBezTo>
                <a:close/>
                <a:moveTo>
                  <a:pt x="1225" y="8851"/>
                </a:moveTo>
                <a:cubicBezTo>
                  <a:pt x="1195" y="8852"/>
                  <a:pt x="1163" y="8902"/>
                  <a:pt x="1155" y="8964"/>
                </a:cubicBezTo>
                <a:cubicBezTo>
                  <a:pt x="1147" y="9026"/>
                  <a:pt x="1165" y="9076"/>
                  <a:pt x="1195" y="9076"/>
                </a:cubicBezTo>
                <a:cubicBezTo>
                  <a:pt x="1226" y="9076"/>
                  <a:pt x="1257" y="9025"/>
                  <a:pt x="1266" y="8963"/>
                </a:cubicBezTo>
                <a:cubicBezTo>
                  <a:pt x="1274" y="8901"/>
                  <a:pt x="1256" y="8851"/>
                  <a:pt x="1225" y="8851"/>
                </a:cubicBezTo>
                <a:close/>
                <a:moveTo>
                  <a:pt x="1382" y="8851"/>
                </a:moveTo>
                <a:cubicBezTo>
                  <a:pt x="1351" y="8852"/>
                  <a:pt x="1320" y="8903"/>
                  <a:pt x="1311" y="8964"/>
                </a:cubicBezTo>
                <a:cubicBezTo>
                  <a:pt x="1303" y="9026"/>
                  <a:pt x="1322" y="9076"/>
                  <a:pt x="1352" y="9076"/>
                </a:cubicBezTo>
                <a:cubicBezTo>
                  <a:pt x="1383" y="9076"/>
                  <a:pt x="1414" y="9025"/>
                  <a:pt x="1422" y="8963"/>
                </a:cubicBezTo>
                <a:cubicBezTo>
                  <a:pt x="1430" y="8901"/>
                  <a:pt x="1412" y="8851"/>
                  <a:pt x="1382" y="8851"/>
                </a:cubicBezTo>
                <a:close/>
                <a:moveTo>
                  <a:pt x="15100" y="8952"/>
                </a:moveTo>
                <a:cubicBezTo>
                  <a:pt x="15069" y="8952"/>
                  <a:pt x="15048" y="9004"/>
                  <a:pt x="15054" y="9067"/>
                </a:cubicBezTo>
                <a:cubicBezTo>
                  <a:pt x="15059" y="9130"/>
                  <a:pt x="15089" y="9180"/>
                  <a:pt x="15120" y="9180"/>
                </a:cubicBezTo>
                <a:cubicBezTo>
                  <a:pt x="15151" y="9179"/>
                  <a:pt x="15171" y="9128"/>
                  <a:pt x="15165" y="9065"/>
                </a:cubicBezTo>
                <a:cubicBezTo>
                  <a:pt x="15160" y="9002"/>
                  <a:pt x="15130" y="8951"/>
                  <a:pt x="15100" y="8952"/>
                </a:cubicBezTo>
                <a:close/>
                <a:moveTo>
                  <a:pt x="15256" y="8952"/>
                </a:moveTo>
                <a:cubicBezTo>
                  <a:pt x="15226" y="8952"/>
                  <a:pt x="15205" y="9004"/>
                  <a:pt x="15211" y="9067"/>
                </a:cubicBezTo>
                <a:cubicBezTo>
                  <a:pt x="15217" y="9129"/>
                  <a:pt x="15246" y="9180"/>
                  <a:pt x="15276" y="9180"/>
                </a:cubicBezTo>
                <a:cubicBezTo>
                  <a:pt x="15307" y="9179"/>
                  <a:pt x="15327" y="9128"/>
                  <a:pt x="15322" y="9065"/>
                </a:cubicBezTo>
                <a:cubicBezTo>
                  <a:pt x="15316" y="9002"/>
                  <a:pt x="15287" y="8951"/>
                  <a:pt x="15256" y="8952"/>
                </a:cubicBezTo>
                <a:close/>
                <a:moveTo>
                  <a:pt x="15412" y="8952"/>
                </a:moveTo>
                <a:cubicBezTo>
                  <a:pt x="15381" y="8952"/>
                  <a:pt x="15362" y="9004"/>
                  <a:pt x="15367" y="9067"/>
                </a:cubicBezTo>
                <a:cubicBezTo>
                  <a:pt x="15373" y="9129"/>
                  <a:pt x="15403" y="9180"/>
                  <a:pt x="15433" y="9180"/>
                </a:cubicBezTo>
                <a:cubicBezTo>
                  <a:pt x="15464" y="9179"/>
                  <a:pt x="15484" y="9128"/>
                  <a:pt x="15478" y="9065"/>
                </a:cubicBezTo>
                <a:cubicBezTo>
                  <a:pt x="15472" y="9002"/>
                  <a:pt x="15443" y="8951"/>
                  <a:pt x="15412" y="8952"/>
                </a:cubicBezTo>
                <a:close/>
                <a:moveTo>
                  <a:pt x="15568" y="8952"/>
                </a:moveTo>
                <a:cubicBezTo>
                  <a:pt x="15538" y="8952"/>
                  <a:pt x="15518" y="9004"/>
                  <a:pt x="15524" y="9067"/>
                </a:cubicBezTo>
                <a:cubicBezTo>
                  <a:pt x="15530" y="9129"/>
                  <a:pt x="15559" y="9180"/>
                  <a:pt x="15590" y="9180"/>
                </a:cubicBezTo>
                <a:cubicBezTo>
                  <a:pt x="15620" y="9179"/>
                  <a:pt x="15640" y="9128"/>
                  <a:pt x="15634" y="9065"/>
                </a:cubicBezTo>
                <a:cubicBezTo>
                  <a:pt x="15628" y="9002"/>
                  <a:pt x="15599" y="8951"/>
                  <a:pt x="15568" y="8952"/>
                </a:cubicBezTo>
                <a:close/>
                <a:moveTo>
                  <a:pt x="15724" y="8952"/>
                </a:moveTo>
                <a:cubicBezTo>
                  <a:pt x="15694" y="8952"/>
                  <a:pt x="15674" y="9004"/>
                  <a:pt x="15680" y="9067"/>
                </a:cubicBezTo>
                <a:cubicBezTo>
                  <a:pt x="15686" y="9129"/>
                  <a:pt x="15716" y="9180"/>
                  <a:pt x="15747" y="9180"/>
                </a:cubicBezTo>
                <a:cubicBezTo>
                  <a:pt x="15777" y="9179"/>
                  <a:pt x="15797" y="9128"/>
                  <a:pt x="15791" y="9065"/>
                </a:cubicBezTo>
                <a:cubicBezTo>
                  <a:pt x="15784" y="9002"/>
                  <a:pt x="15755" y="8951"/>
                  <a:pt x="15724" y="8952"/>
                </a:cubicBezTo>
                <a:close/>
                <a:moveTo>
                  <a:pt x="15900" y="8952"/>
                </a:moveTo>
                <a:cubicBezTo>
                  <a:pt x="15869" y="8952"/>
                  <a:pt x="15850" y="9004"/>
                  <a:pt x="15856" y="9067"/>
                </a:cubicBezTo>
                <a:cubicBezTo>
                  <a:pt x="15862" y="9129"/>
                  <a:pt x="15893" y="9180"/>
                  <a:pt x="15923" y="9180"/>
                </a:cubicBezTo>
                <a:cubicBezTo>
                  <a:pt x="15954" y="9179"/>
                  <a:pt x="15974" y="9128"/>
                  <a:pt x="15967" y="9065"/>
                </a:cubicBezTo>
                <a:cubicBezTo>
                  <a:pt x="15961" y="9002"/>
                  <a:pt x="15931" y="8951"/>
                  <a:pt x="15900" y="8952"/>
                </a:cubicBezTo>
                <a:close/>
                <a:moveTo>
                  <a:pt x="16056" y="8952"/>
                </a:moveTo>
                <a:cubicBezTo>
                  <a:pt x="16026" y="8952"/>
                  <a:pt x="16006" y="9004"/>
                  <a:pt x="16012" y="9067"/>
                </a:cubicBezTo>
                <a:cubicBezTo>
                  <a:pt x="16019" y="9129"/>
                  <a:pt x="16049" y="9180"/>
                  <a:pt x="16080" y="9180"/>
                </a:cubicBezTo>
                <a:cubicBezTo>
                  <a:pt x="16110" y="9179"/>
                  <a:pt x="16130" y="9128"/>
                  <a:pt x="16124" y="9065"/>
                </a:cubicBezTo>
                <a:cubicBezTo>
                  <a:pt x="16117" y="9002"/>
                  <a:pt x="16087" y="8951"/>
                  <a:pt x="16056" y="8952"/>
                </a:cubicBezTo>
                <a:close/>
                <a:moveTo>
                  <a:pt x="16212" y="8952"/>
                </a:moveTo>
                <a:cubicBezTo>
                  <a:pt x="16182" y="8952"/>
                  <a:pt x="16162" y="9004"/>
                  <a:pt x="16169" y="9067"/>
                </a:cubicBezTo>
                <a:cubicBezTo>
                  <a:pt x="16175" y="9129"/>
                  <a:pt x="16206" y="9180"/>
                  <a:pt x="16237" y="9180"/>
                </a:cubicBezTo>
                <a:cubicBezTo>
                  <a:pt x="16267" y="9179"/>
                  <a:pt x="16287" y="9128"/>
                  <a:pt x="16280" y="9065"/>
                </a:cubicBezTo>
                <a:cubicBezTo>
                  <a:pt x="16273" y="9002"/>
                  <a:pt x="16243" y="8951"/>
                  <a:pt x="16212" y="8952"/>
                </a:cubicBezTo>
                <a:close/>
                <a:moveTo>
                  <a:pt x="16369" y="8952"/>
                </a:moveTo>
                <a:cubicBezTo>
                  <a:pt x="16338" y="8952"/>
                  <a:pt x="16318" y="9004"/>
                  <a:pt x="16325" y="9067"/>
                </a:cubicBezTo>
                <a:cubicBezTo>
                  <a:pt x="16332" y="9129"/>
                  <a:pt x="16362" y="9180"/>
                  <a:pt x="16393" y="9180"/>
                </a:cubicBezTo>
                <a:cubicBezTo>
                  <a:pt x="16424" y="9179"/>
                  <a:pt x="16443" y="9128"/>
                  <a:pt x="16436" y="9065"/>
                </a:cubicBezTo>
                <a:cubicBezTo>
                  <a:pt x="16430" y="9002"/>
                  <a:pt x="16399" y="8951"/>
                  <a:pt x="16369" y="8952"/>
                </a:cubicBezTo>
                <a:close/>
                <a:moveTo>
                  <a:pt x="10513" y="9002"/>
                </a:moveTo>
                <a:cubicBezTo>
                  <a:pt x="10482" y="9003"/>
                  <a:pt x="10458" y="9054"/>
                  <a:pt x="10459" y="9117"/>
                </a:cubicBezTo>
                <a:cubicBezTo>
                  <a:pt x="10460" y="9179"/>
                  <a:pt x="10486" y="9229"/>
                  <a:pt x="10516" y="9228"/>
                </a:cubicBezTo>
                <a:cubicBezTo>
                  <a:pt x="10547" y="9228"/>
                  <a:pt x="10571" y="9178"/>
                  <a:pt x="10570" y="9115"/>
                </a:cubicBezTo>
                <a:cubicBezTo>
                  <a:pt x="10569" y="9053"/>
                  <a:pt x="10543" y="9002"/>
                  <a:pt x="10513" y="9002"/>
                </a:cubicBezTo>
                <a:close/>
                <a:moveTo>
                  <a:pt x="10669" y="9002"/>
                </a:moveTo>
                <a:cubicBezTo>
                  <a:pt x="10638" y="9003"/>
                  <a:pt x="10614" y="9054"/>
                  <a:pt x="10615" y="9117"/>
                </a:cubicBezTo>
                <a:cubicBezTo>
                  <a:pt x="10617" y="9179"/>
                  <a:pt x="10642" y="9229"/>
                  <a:pt x="10673" y="9228"/>
                </a:cubicBezTo>
                <a:cubicBezTo>
                  <a:pt x="10704" y="9228"/>
                  <a:pt x="10728" y="9178"/>
                  <a:pt x="10727" y="9115"/>
                </a:cubicBezTo>
                <a:cubicBezTo>
                  <a:pt x="10725" y="9053"/>
                  <a:pt x="10699" y="9002"/>
                  <a:pt x="10669" y="9002"/>
                </a:cubicBezTo>
                <a:close/>
                <a:moveTo>
                  <a:pt x="10825" y="9002"/>
                </a:moveTo>
                <a:cubicBezTo>
                  <a:pt x="10794" y="9003"/>
                  <a:pt x="10771" y="9054"/>
                  <a:pt x="10772" y="9117"/>
                </a:cubicBezTo>
                <a:cubicBezTo>
                  <a:pt x="10773" y="9179"/>
                  <a:pt x="10799" y="9229"/>
                  <a:pt x="10830" y="9228"/>
                </a:cubicBezTo>
                <a:cubicBezTo>
                  <a:pt x="10861" y="9228"/>
                  <a:pt x="10884" y="9178"/>
                  <a:pt x="10883" y="9115"/>
                </a:cubicBezTo>
                <a:cubicBezTo>
                  <a:pt x="10882" y="9053"/>
                  <a:pt x="10856" y="9002"/>
                  <a:pt x="10825" y="9002"/>
                </a:cubicBezTo>
                <a:close/>
                <a:moveTo>
                  <a:pt x="10981" y="9002"/>
                </a:moveTo>
                <a:cubicBezTo>
                  <a:pt x="10950" y="9003"/>
                  <a:pt x="10927" y="9054"/>
                  <a:pt x="10928" y="9117"/>
                </a:cubicBezTo>
                <a:cubicBezTo>
                  <a:pt x="10930" y="9179"/>
                  <a:pt x="10956" y="9229"/>
                  <a:pt x="10986" y="9228"/>
                </a:cubicBezTo>
                <a:cubicBezTo>
                  <a:pt x="11017" y="9228"/>
                  <a:pt x="11041" y="9178"/>
                  <a:pt x="11039" y="9115"/>
                </a:cubicBezTo>
                <a:cubicBezTo>
                  <a:pt x="11038" y="9053"/>
                  <a:pt x="11011" y="9002"/>
                  <a:pt x="10981" y="9002"/>
                </a:cubicBezTo>
                <a:close/>
                <a:moveTo>
                  <a:pt x="11313" y="9002"/>
                </a:moveTo>
                <a:cubicBezTo>
                  <a:pt x="11283" y="9003"/>
                  <a:pt x="11259" y="9054"/>
                  <a:pt x="11261" y="9117"/>
                </a:cubicBezTo>
                <a:cubicBezTo>
                  <a:pt x="11262" y="9179"/>
                  <a:pt x="11289" y="9229"/>
                  <a:pt x="11319" y="9228"/>
                </a:cubicBezTo>
                <a:cubicBezTo>
                  <a:pt x="11350" y="9228"/>
                  <a:pt x="11374" y="9178"/>
                  <a:pt x="11372" y="9115"/>
                </a:cubicBezTo>
                <a:cubicBezTo>
                  <a:pt x="11370" y="9053"/>
                  <a:pt x="11344" y="9002"/>
                  <a:pt x="11313" y="9002"/>
                </a:cubicBezTo>
                <a:close/>
                <a:moveTo>
                  <a:pt x="11469" y="9002"/>
                </a:moveTo>
                <a:cubicBezTo>
                  <a:pt x="11438" y="9003"/>
                  <a:pt x="11415" y="9054"/>
                  <a:pt x="11417" y="9117"/>
                </a:cubicBezTo>
                <a:cubicBezTo>
                  <a:pt x="11419" y="9179"/>
                  <a:pt x="11446" y="9229"/>
                  <a:pt x="11476" y="9228"/>
                </a:cubicBezTo>
                <a:cubicBezTo>
                  <a:pt x="11507" y="9228"/>
                  <a:pt x="11530" y="9178"/>
                  <a:pt x="11528" y="9115"/>
                </a:cubicBezTo>
                <a:cubicBezTo>
                  <a:pt x="11526" y="9053"/>
                  <a:pt x="11499" y="9002"/>
                  <a:pt x="11469" y="9002"/>
                </a:cubicBezTo>
                <a:close/>
                <a:moveTo>
                  <a:pt x="11625" y="9002"/>
                </a:moveTo>
                <a:cubicBezTo>
                  <a:pt x="11595" y="9003"/>
                  <a:pt x="11571" y="9054"/>
                  <a:pt x="11573" y="9117"/>
                </a:cubicBezTo>
                <a:cubicBezTo>
                  <a:pt x="11575" y="9179"/>
                  <a:pt x="11602" y="9229"/>
                  <a:pt x="11633" y="9228"/>
                </a:cubicBezTo>
                <a:cubicBezTo>
                  <a:pt x="11663" y="9228"/>
                  <a:pt x="11687" y="9178"/>
                  <a:pt x="11685" y="9115"/>
                </a:cubicBezTo>
                <a:cubicBezTo>
                  <a:pt x="11682" y="9053"/>
                  <a:pt x="11656" y="9002"/>
                  <a:pt x="11625" y="9002"/>
                </a:cubicBezTo>
                <a:close/>
                <a:moveTo>
                  <a:pt x="11781" y="9002"/>
                </a:moveTo>
                <a:cubicBezTo>
                  <a:pt x="11750" y="9003"/>
                  <a:pt x="11728" y="9053"/>
                  <a:pt x="11730" y="9115"/>
                </a:cubicBezTo>
                <a:cubicBezTo>
                  <a:pt x="11732" y="9178"/>
                  <a:pt x="11759" y="9229"/>
                  <a:pt x="11790" y="9228"/>
                </a:cubicBezTo>
                <a:cubicBezTo>
                  <a:pt x="11820" y="9228"/>
                  <a:pt x="11843" y="9178"/>
                  <a:pt x="11841" y="9115"/>
                </a:cubicBezTo>
                <a:cubicBezTo>
                  <a:pt x="11839" y="9053"/>
                  <a:pt x="11812" y="9002"/>
                  <a:pt x="11781" y="9002"/>
                </a:cubicBezTo>
                <a:close/>
                <a:moveTo>
                  <a:pt x="11938" y="9002"/>
                </a:moveTo>
                <a:cubicBezTo>
                  <a:pt x="11907" y="9003"/>
                  <a:pt x="11884" y="9054"/>
                  <a:pt x="11886" y="9117"/>
                </a:cubicBezTo>
                <a:cubicBezTo>
                  <a:pt x="11889" y="9180"/>
                  <a:pt x="11915" y="9229"/>
                  <a:pt x="11946" y="9228"/>
                </a:cubicBezTo>
                <a:cubicBezTo>
                  <a:pt x="11977" y="9228"/>
                  <a:pt x="12000" y="9178"/>
                  <a:pt x="11997" y="9115"/>
                </a:cubicBezTo>
                <a:cubicBezTo>
                  <a:pt x="11995" y="9053"/>
                  <a:pt x="11968" y="9002"/>
                  <a:pt x="11938" y="9002"/>
                </a:cubicBezTo>
                <a:close/>
                <a:moveTo>
                  <a:pt x="12094" y="9002"/>
                </a:moveTo>
                <a:cubicBezTo>
                  <a:pt x="12063" y="9003"/>
                  <a:pt x="12040" y="9054"/>
                  <a:pt x="12043" y="9117"/>
                </a:cubicBezTo>
                <a:cubicBezTo>
                  <a:pt x="12045" y="9180"/>
                  <a:pt x="12072" y="9229"/>
                  <a:pt x="12103" y="9228"/>
                </a:cubicBezTo>
                <a:cubicBezTo>
                  <a:pt x="12134" y="9228"/>
                  <a:pt x="12156" y="9178"/>
                  <a:pt x="12154" y="9115"/>
                </a:cubicBezTo>
                <a:cubicBezTo>
                  <a:pt x="12151" y="9053"/>
                  <a:pt x="12124" y="9002"/>
                  <a:pt x="12094" y="9002"/>
                </a:cubicBezTo>
                <a:close/>
                <a:moveTo>
                  <a:pt x="12250" y="9002"/>
                </a:moveTo>
                <a:cubicBezTo>
                  <a:pt x="12219" y="9003"/>
                  <a:pt x="12196" y="9054"/>
                  <a:pt x="12199" y="9117"/>
                </a:cubicBezTo>
                <a:cubicBezTo>
                  <a:pt x="12202" y="9180"/>
                  <a:pt x="12229" y="9229"/>
                  <a:pt x="12259" y="9228"/>
                </a:cubicBezTo>
                <a:cubicBezTo>
                  <a:pt x="12290" y="9228"/>
                  <a:pt x="12313" y="9178"/>
                  <a:pt x="12310" y="9115"/>
                </a:cubicBezTo>
                <a:cubicBezTo>
                  <a:pt x="12307" y="9053"/>
                  <a:pt x="12280" y="9002"/>
                  <a:pt x="12250" y="9002"/>
                </a:cubicBezTo>
                <a:close/>
                <a:moveTo>
                  <a:pt x="12426" y="9002"/>
                </a:moveTo>
                <a:cubicBezTo>
                  <a:pt x="12395" y="9003"/>
                  <a:pt x="12372" y="9054"/>
                  <a:pt x="12375" y="9117"/>
                </a:cubicBezTo>
                <a:cubicBezTo>
                  <a:pt x="12378" y="9180"/>
                  <a:pt x="12405" y="9229"/>
                  <a:pt x="12436" y="9228"/>
                </a:cubicBezTo>
                <a:cubicBezTo>
                  <a:pt x="12467" y="9228"/>
                  <a:pt x="12489" y="9178"/>
                  <a:pt x="12486" y="9115"/>
                </a:cubicBezTo>
                <a:cubicBezTo>
                  <a:pt x="12483" y="9053"/>
                  <a:pt x="12456" y="9002"/>
                  <a:pt x="12426" y="9002"/>
                </a:cubicBezTo>
                <a:close/>
                <a:moveTo>
                  <a:pt x="12562" y="9002"/>
                </a:moveTo>
                <a:cubicBezTo>
                  <a:pt x="12531" y="9003"/>
                  <a:pt x="12509" y="9054"/>
                  <a:pt x="12512" y="9117"/>
                </a:cubicBezTo>
                <a:cubicBezTo>
                  <a:pt x="12515" y="9180"/>
                  <a:pt x="12542" y="9229"/>
                  <a:pt x="12573" y="9228"/>
                </a:cubicBezTo>
                <a:cubicBezTo>
                  <a:pt x="12604" y="9228"/>
                  <a:pt x="12626" y="9178"/>
                  <a:pt x="12623" y="9115"/>
                </a:cubicBezTo>
                <a:cubicBezTo>
                  <a:pt x="12620" y="9053"/>
                  <a:pt x="12593" y="9002"/>
                  <a:pt x="12562" y="9002"/>
                </a:cubicBezTo>
                <a:close/>
                <a:moveTo>
                  <a:pt x="13519" y="9002"/>
                </a:moveTo>
                <a:cubicBezTo>
                  <a:pt x="13488" y="9003"/>
                  <a:pt x="13466" y="9054"/>
                  <a:pt x="13470" y="9117"/>
                </a:cubicBezTo>
                <a:cubicBezTo>
                  <a:pt x="13474" y="9180"/>
                  <a:pt x="13502" y="9230"/>
                  <a:pt x="13533" y="9230"/>
                </a:cubicBezTo>
                <a:cubicBezTo>
                  <a:pt x="13563" y="9230"/>
                  <a:pt x="13585" y="9178"/>
                  <a:pt x="13581" y="9115"/>
                </a:cubicBezTo>
                <a:cubicBezTo>
                  <a:pt x="13577" y="9053"/>
                  <a:pt x="13549" y="9002"/>
                  <a:pt x="13519" y="9002"/>
                </a:cubicBezTo>
                <a:close/>
                <a:moveTo>
                  <a:pt x="13674" y="9002"/>
                </a:moveTo>
                <a:cubicBezTo>
                  <a:pt x="13644" y="9003"/>
                  <a:pt x="13623" y="9054"/>
                  <a:pt x="13627" y="9117"/>
                </a:cubicBezTo>
                <a:cubicBezTo>
                  <a:pt x="13631" y="9180"/>
                  <a:pt x="13659" y="9230"/>
                  <a:pt x="13690" y="9230"/>
                </a:cubicBezTo>
                <a:cubicBezTo>
                  <a:pt x="13720" y="9230"/>
                  <a:pt x="13742" y="9178"/>
                  <a:pt x="13738" y="9115"/>
                </a:cubicBezTo>
                <a:cubicBezTo>
                  <a:pt x="13734" y="9052"/>
                  <a:pt x="13705" y="9002"/>
                  <a:pt x="13674" y="9002"/>
                </a:cubicBezTo>
                <a:close/>
                <a:moveTo>
                  <a:pt x="13831" y="9002"/>
                </a:moveTo>
                <a:cubicBezTo>
                  <a:pt x="13800" y="9003"/>
                  <a:pt x="13779" y="9054"/>
                  <a:pt x="13783" y="9117"/>
                </a:cubicBezTo>
                <a:cubicBezTo>
                  <a:pt x="13787" y="9180"/>
                  <a:pt x="13815" y="9230"/>
                  <a:pt x="13846" y="9230"/>
                </a:cubicBezTo>
                <a:cubicBezTo>
                  <a:pt x="13877" y="9230"/>
                  <a:pt x="13898" y="9178"/>
                  <a:pt x="13894" y="9115"/>
                </a:cubicBezTo>
                <a:cubicBezTo>
                  <a:pt x="13889" y="9052"/>
                  <a:pt x="13861" y="9002"/>
                  <a:pt x="13831" y="9002"/>
                </a:cubicBezTo>
                <a:close/>
                <a:moveTo>
                  <a:pt x="13987" y="9002"/>
                </a:moveTo>
                <a:cubicBezTo>
                  <a:pt x="13957" y="9003"/>
                  <a:pt x="13935" y="9054"/>
                  <a:pt x="13940" y="9117"/>
                </a:cubicBezTo>
                <a:cubicBezTo>
                  <a:pt x="13944" y="9180"/>
                  <a:pt x="13972" y="9230"/>
                  <a:pt x="14003" y="9230"/>
                </a:cubicBezTo>
                <a:cubicBezTo>
                  <a:pt x="14034" y="9230"/>
                  <a:pt x="14055" y="9178"/>
                  <a:pt x="14051" y="9115"/>
                </a:cubicBezTo>
                <a:cubicBezTo>
                  <a:pt x="14046" y="9052"/>
                  <a:pt x="14018" y="9002"/>
                  <a:pt x="13987" y="9002"/>
                </a:cubicBezTo>
                <a:close/>
                <a:moveTo>
                  <a:pt x="14143" y="9002"/>
                </a:moveTo>
                <a:cubicBezTo>
                  <a:pt x="14112" y="9002"/>
                  <a:pt x="14091" y="9054"/>
                  <a:pt x="14096" y="9117"/>
                </a:cubicBezTo>
                <a:cubicBezTo>
                  <a:pt x="14101" y="9180"/>
                  <a:pt x="14129" y="9230"/>
                  <a:pt x="14160" y="9230"/>
                </a:cubicBezTo>
                <a:cubicBezTo>
                  <a:pt x="14190" y="9230"/>
                  <a:pt x="14212" y="9178"/>
                  <a:pt x="14207" y="9115"/>
                </a:cubicBezTo>
                <a:cubicBezTo>
                  <a:pt x="14203" y="9052"/>
                  <a:pt x="14174" y="9002"/>
                  <a:pt x="14143" y="9002"/>
                </a:cubicBezTo>
                <a:close/>
                <a:moveTo>
                  <a:pt x="14299" y="9002"/>
                </a:moveTo>
                <a:cubicBezTo>
                  <a:pt x="14269" y="9003"/>
                  <a:pt x="14248" y="9054"/>
                  <a:pt x="14252" y="9117"/>
                </a:cubicBezTo>
                <a:cubicBezTo>
                  <a:pt x="14257" y="9180"/>
                  <a:pt x="14286" y="9230"/>
                  <a:pt x="14317" y="9230"/>
                </a:cubicBezTo>
                <a:cubicBezTo>
                  <a:pt x="14347" y="9230"/>
                  <a:pt x="14368" y="9178"/>
                  <a:pt x="14364" y="9115"/>
                </a:cubicBezTo>
                <a:cubicBezTo>
                  <a:pt x="14359" y="9052"/>
                  <a:pt x="14330" y="9002"/>
                  <a:pt x="14299" y="9002"/>
                </a:cubicBezTo>
                <a:close/>
                <a:moveTo>
                  <a:pt x="14475" y="9002"/>
                </a:moveTo>
                <a:cubicBezTo>
                  <a:pt x="14444" y="9003"/>
                  <a:pt x="14423" y="9054"/>
                  <a:pt x="14428" y="9117"/>
                </a:cubicBezTo>
                <a:cubicBezTo>
                  <a:pt x="14433" y="9180"/>
                  <a:pt x="14462" y="9230"/>
                  <a:pt x="14493" y="9230"/>
                </a:cubicBezTo>
                <a:cubicBezTo>
                  <a:pt x="14524" y="9230"/>
                  <a:pt x="14544" y="9178"/>
                  <a:pt x="14540" y="9115"/>
                </a:cubicBezTo>
                <a:cubicBezTo>
                  <a:pt x="14535" y="9052"/>
                  <a:pt x="14505" y="9002"/>
                  <a:pt x="14475" y="9002"/>
                </a:cubicBezTo>
                <a:close/>
                <a:moveTo>
                  <a:pt x="14631" y="9002"/>
                </a:moveTo>
                <a:cubicBezTo>
                  <a:pt x="14601" y="9003"/>
                  <a:pt x="14580" y="9054"/>
                  <a:pt x="14585" y="9117"/>
                </a:cubicBezTo>
                <a:cubicBezTo>
                  <a:pt x="14590" y="9180"/>
                  <a:pt x="14619" y="9230"/>
                  <a:pt x="14649" y="9230"/>
                </a:cubicBezTo>
                <a:cubicBezTo>
                  <a:pt x="14680" y="9230"/>
                  <a:pt x="14701" y="9178"/>
                  <a:pt x="14696" y="9115"/>
                </a:cubicBezTo>
                <a:cubicBezTo>
                  <a:pt x="14691" y="9052"/>
                  <a:pt x="14662" y="9002"/>
                  <a:pt x="14631" y="9002"/>
                </a:cubicBezTo>
                <a:close/>
                <a:moveTo>
                  <a:pt x="7351" y="9052"/>
                </a:moveTo>
                <a:cubicBezTo>
                  <a:pt x="7321" y="9053"/>
                  <a:pt x="7294" y="9103"/>
                  <a:pt x="7292" y="9166"/>
                </a:cubicBezTo>
                <a:cubicBezTo>
                  <a:pt x="7290" y="9228"/>
                  <a:pt x="7313" y="9279"/>
                  <a:pt x="7344" y="9279"/>
                </a:cubicBezTo>
                <a:cubicBezTo>
                  <a:pt x="7375" y="9278"/>
                  <a:pt x="7401" y="9226"/>
                  <a:pt x="7403" y="9164"/>
                </a:cubicBezTo>
                <a:cubicBezTo>
                  <a:pt x="7405" y="9102"/>
                  <a:pt x="7382" y="9052"/>
                  <a:pt x="7351" y="9052"/>
                </a:cubicBezTo>
                <a:close/>
                <a:moveTo>
                  <a:pt x="7508" y="9052"/>
                </a:moveTo>
                <a:cubicBezTo>
                  <a:pt x="7477" y="9053"/>
                  <a:pt x="7450" y="9103"/>
                  <a:pt x="7448" y="9166"/>
                </a:cubicBezTo>
                <a:cubicBezTo>
                  <a:pt x="7446" y="9228"/>
                  <a:pt x="7470" y="9279"/>
                  <a:pt x="7500" y="9279"/>
                </a:cubicBezTo>
                <a:cubicBezTo>
                  <a:pt x="7531" y="9278"/>
                  <a:pt x="7558" y="9226"/>
                  <a:pt x="7559" y="9164"/>
                </a:cubicBezTo>
                <a:cubicBezTo>
                  <a:pt x="7561" y="9102"/>
                  <a:pt x="7538" y="9052"/>
                  <a:pt x="7508" y="9052"/>
                </a:cubicBezTo>
                <a:close/>
                <a:moveTo>
                  <a:pt x="7663" y="9052"/>
                </a:moveTo>
                <a:cubicBezTo>
                  <a:pt x="7633" y="9053"/>
                  <a:pt x="7607" y="9103"/>
                  <a:pt x="7605" y="9166"/>
                </a:cubicBezTo>
                <a:cubicBezTo>
                  <a:pt x="7603" y="9228"/>
                  <a:pt x="7626" y="9279"/>
                  <a:pt x="7657" y="9279"/>
                </a:cubicBezTo>
                <a:cubicBezTo>
                  <a:pt x="7688" y="9278"/>
                  <a:pt x="7714" y="9226"/>
                  <a:pt x="7716" y="9164"/>
                </a:cubicBezTo>
                <a:cubicBezTo>
                  <a:pt x="7718" y="9102"/>
                  <a:pt x="7694" y="9052"/>
                  <a:pt x="7663" y="9052"/>
                </a:cubicBezTo>
                <a:close/>
                <a:moveTo>
                  <a:pt x="7820" y="9052"/>
                </a:moveTo>
                <a:cubicBezTo>
                  <a:pt x="7789" y="9053"/>
                  <a:pt x="7763" y="9103"/>
                  <a:pt x="7761" y="9166"/>
                </a:cubicBezTo>
                <a:cubicBezTo>
                  <a:pt x="7759" y="9228"/>
                  <a:pt x="7783" y="9279"/>
                  <a:pt x="7814" y="9279"/>
                </a:cubicBezTo>
                <a:cubicBezTo>
                  <a:pt x="7844" y="9278"/>
                  <a:pt x="7871" y="9226"/>
                  <a:pt x="7872" y="9164"/>
                </a:cubicBezTo>
                <a:cubicBezTo>
                  <a:pt x="7874" y="9102"/>
                  <a:pt x="7850" y="9052"/>
                  <a:pt x="7820" y="9052"/>
                </a:cubicBezTo>
                <a:close/>
                <a:moveTo>
                  <a:pt x="7976" y="9052"/>
                </a:moveTo>
                <a:cubicBezTo>
                  <a:pt x="7946" y="9053"/>
                  <a:pt x="7919" y="9103"/>
                  <a:pt x="7917" y="9166"/>
                </a:cubicBezTo>
                <a:cubicBezTo>
                  <a:pt x="7916" y="9228"/>
                  <a:pt x="7940" y="9279"/>
                  <a:pt x="7971" y="9279"/>
                </a:cubicBezTo>
                <a:cubicBezTo>
                  <a:pt x="8001" y="9278"/>
                  <a:pt x="8027" y="9226"/>
                  <a:pt x="8029" y="9164"/>
                </a:cubicBezTo>
                <a:cubicBezTo>
                  <a:pt x="8030" y="9102"/>
                  <a:pt x="8007" y="9052"/>
                  <a:pt x="7976" y="9052"/>
                </a:cubicBezTo>
                <a:close/>
                <a:moveTo>
                  <a:pt x="8132" y="9052"/>
                </a:moveTo>
                <a:cubicBezTo>
                  <a:pt x="8101" y="9053"/>
                  <a:pt x="8075" y="9103"/>
                  <a:pt x="8074" y="9166"/>
                </a:cubicBezTo>
                <a:cubicBezTo>
                  <a:pt x="8072" y="9228"/>
                  <a:pt x="8096" y="9279"/>
                  <a:pt x="8127" y="9279"/>
                </a:cubicBezTo>
                <a:cubicBezTo>
                  <a:pt x="8158" y="9278"/>
                  <a:pt x="8184" y="9226"/>
                  <a:pt x="8185" y="9164"/>
                </a:cubicBezTo>
                <a:cubicBezTo>
                  <a:pt x="8186" y="9102"/>
                  <a:pt x="8163" y="9052"/>
                  <a:pt x="8132" y="9052"/>
                </a:cubicBezTo>
                <a:close/>
                <a:moveTo>
                  <a:pt x="8288" y="9052"/>
                </a:moveTo>
                <a:cubicBezTo>
                  <a:pt x="8257" y="9053"/>
                  <a:pt x="8232" y="9103"/>
                  <a:pt x="8230" y="9166"/>
                </a:cubicBezTo>
                <a:cubicBezTo>
                  <a:pt x="8229" y="9228"/>
                  <a:pt x="8253" y="9279"/>
                  <a:pt x="8283" y="9279"/>
                </a:cubicBezTo>
                <a:cubicBezTo>
                  <a:pt x="8314" y="9278"/>
                  <a:pt x="8340" y="9226"/>
                  <a:pt x="8341" y="9164"/>
                </a:cubicBezTo>
                <a:cubicBezTo>
                  <a:pt x="8343" y="9101"/>
                  <a:pt x="8318" y="9052"/>
                  <a:pt x="8288" y="9052"/>
                </a:cubicBezTo>
                <a:close/>
                <a:moveTo>
                  <a:pt x="8444" y="9052"/>
                </a:moveTo>
                <a:cubicBezTo>
                  <a:pt x="8414" y="9053"/>
                  <a:pt x="8388" y="9103"/>
                  <a:pt x="8387" y="9166"/>
                </a:cubicBezTo>
                <a:cubicBezTo>
                  <a:pt x="8386" y="9228"/>
                  <a:pt x="8410" y="9279"/>
                  <a:pt x="8440" y="9279"/>
                </a:cubicBezTo>
                <a:cubicBezTo>
                  <a:pt x="8471" y="9278"/>
                  <a:pt x="8497" y="9228"/>
                  <a:pt x="8498" y="9166"/>
                </a:cubicBezTo>
                <a:cubicBezTo>
                  <a:pt x="8499" y="9103"/>
                  <a:pt x="8475" y="9052"/>
                  <a:pt x="8444" y="9052"/>
                </a:cubicBezTo>
                <a:close/>
                <a:moveTo>
                  <a:pt x="8601" y="9052"/>
                </a:moveTo>
                <a:cubicBezTo>
                  <a:pt x="8570" y="9053"/>
                  <a:pt x="8544" y="9103"/>
                  <a:pt x="8543" y="9166"/>
                </a:cubicBezTo>
                <a:cubicBezTo>
                  <a:pt x="8542" y="9228"/>
                  <a:pt x="8566" y="9279"/>
                  <a:pt x="8597" y="9279"/>
                </a:cubicBezTo>
                <a:cubicBezTo>
                  <a:pt x="8628" y="9278"/>
                  <a:pt x="8653" y="9228"/>
                  <a:pt x="8654" y="9166"/>
                </a:cubicBezTo>
                <a:cubicBezTo>
                  <a:pt x="8655" y="9103"/>
                  <a:pt x="8631" y="9052"/>
                  <a:pt x="8601" y="9052"/>
                </a:cubicBezTo>
                <a:close/>
                <a:moveTo>
                  <a:pt x="8776" y="9052"/>
                </a:moveTo>
                <a:cubicBezTo>
                  <a:pt x="8745" y="9053"/>
                  <a:pt x="8720" y="9103"/>
                  <a:pt x="8719" y="9166"/>
                </a:cubicBezTo>
                <a:cubicBezTo>
                  <a:pt x="8718" y="9228"/>
                  <a:pt x="8743" y="9279"/>
                  <a:pt x="8773" y="9279"/>
                </a:cubicBezTo>
                <a:cubicBezTo>
                  <a:pt x="8804" y="9278"/>
                  <a:pt x="8830" y="9226"/>
                  <a:pt x="8830" y="9164"/>
                </a:cubicBezTo>
                <a:cubicBezTo>
                  <a:pt x="8831" y="9102"/>
                  <a:pt x="8806" y="9052"/>
                  <a:pt x="8776" y="9052"/>
                </a:cubicBezTo>
                <a:close/>
                <a:moveTo>
                  <a:pt x="8932" y="9052"/>
                </a:moveTo>
                <a:cubicBezTo>
                  <a:pt x="8902" y="9053"/>
                  <a:pt x="8876" y="9103"/>
                  <a:pt x="8875" y="9166"/>
                </a:cubicBezTo>
                <a:cubicBezTo>
                  <a:pt x="8875" y="9228"/>
                  <a:pt x="8899" y="9279"/>
                  <a:pt x="8930" y="9279"/>
                </a:cubicBezTo>
                <a:cubicBezTo>
                  <a:pt x="8961" y="9278"/>
                  <a:pt x="8986" y="9228"/>
                  <a:pt x="8987" y="9166"/>
                </a:cubicBezTo>
                <a:cubicBezTo>
                  <a:pt x="8987" y="9103"/>
                  <a:pt x="8963" y="9052"/>
                  <a:pt x="8932" y="9052"/>
                </a:cubicBezTo>
                <a:close/>
                <a:moveTo>
                  <a:pt x="9088" y="9052"/>
                </a:moveTo>
                <a:cubicBezTo>
                  <a:pt x="9057" y="9053"/>
                  <a:pt x="9032" y="9103"/>
                  <a:pt x="9032" y="9166"/>
                </a:cubicBezTo>
                <a:cubicBezTo>
                  <a:pt x="9031" y="9228"/>
                  <a:pt x="9056" y="9279"/>
                  <a:pt x="9087" y="9279"/>
                </a:cubicBezTo>
                <a:cubicBezTo>
                  <a:pt x="9118" y="9278"/>
                  <a:pt x="9143" y="9226"/>
                  <a:pt x="9143" y="9164"/>
                </a:cubicBezTo>
                <a:cubicBezTo>
                  <a:pt x="9143" y="9102"/>
                  <a:pt x="9119" y="9052"/>
                  <a:pt x="9088" y="9052"/>
                </a:cubicBezTo>
                <a:close/>
                <a:moveTo>
                  <a:pt x="9244" y="9052"/>
                </a:moveTo>
                <a:cubicBezTo>
                  <a:pt x="9214" y="9053"/>
                  <a:pt x="9189" y="9103"/>
                  <a:pt x="9188" y="9166"/>
                </a:cubicBezTo>
                <a:cubicBezTo>
                  <a:pt x="9188" y="9228"/>
                  <a:pt x="9213" y="9279"/>
                  <a:pt x="9243" y="9279"/>
                </a:cubicBezTo>
                <a:cubicBezTo>
                  <a:pt x="9274" y="9278"/>
                  <a:pt x="9299" y="9228"/>
                  <a:pt x="9299" y="9166"/>
                </a:cubicBezTo>
                <a:cubicBezTo>
                  <a:pt x="9300" y="9103"/>
                  <a:pt x="9275" y="9052"/>
                  <a:pt x="9244" y="9052"/>
                </a:cubicBezTo>
                <a:close/>
                <a:moveTo>
                  <a:pt x="9400" y="9052"/>
                </a:moveTo>
                <a:cubicBezTo>
                  <a:pt x="9370" y="9053"/>
                  <a:pt x="9345" y="9103"/>
                  <a:pt x="9345" y="9166"/>
                </a:cubicBezTo>
                <a:cubicBezTo>
                  <a:pt x="9344" y="9228"/>
                  <a:pt x="9369" y="9279"/>
                  <a:pt x="9400" y="9279"/>
                </a:cubicBezTo>
                <a:cubicBezTo>
                  <a:pt x="9430" y="9278"/>
                  <a:pt x="9456" y="9226"/>
                  <a:pt x="9456" y="9164"/>
                </a:cubicBezTo>
                <a:cubicBezTo>
                  <a:pt x="9456" y="9102"/>
                  <a:pt x="9431" y="9052"/>
                  <a:pt x="9400" y="9052"/>
                </a:cubicBezTo>
                <a:close/>
                <a:moveTo>
                  <a:pt x="9557" y="9052"/>
                </a:moveTo>
                <a:cubicBezTo>
                  <a:pt x="9526" y="9053"/>
                  <a:pt x="9501" y="9103"/>
                  <a:pt x="9501" y="9166"/>
                </a:cubicBezTo>
                <a:cubicBezTo>
                  <a:pt x="9501" y="9228"/>
                  <a:pt x="9526" y="9279"/>
                  <a:pt x="9557" y="9279"/>
                </a:cubicBezTo>
                <a:cubicBezTo>
                  <a:pt x="9587" y="9278"/>
                  <a:pt x="9612" y="9228"/>
                  <a:pt x="9612" y="9166"/>
                </a:cubicBezTo>
                <a:cubicBezTo>
                  <a:pt x="9612" y="9103"/>
                  <a:pt x="9587" y="9052"/>
                  <a:pt x="9557" y="9052"/>
                </a:cubicBezTo>
                <a:close/>
                <a:moveTo>
                  <a:pt x="9712" y="9052"/>
                </a:moveTo>
                <a:cubicBezTo>
                  <a:pt x="9682" y="9053"/>
                  <a:pt x="9657" y="9103"/>
                  <a:pt x="9657" y="9166"/>
                </a:cubicBezTo>
                <a:cubicBezTo>
                  <a:pt x="9658" y="9228"/>
                  <a:pt x="9682" y="9279"/>
                  <a:pt x="9713" y="9279"/>
                </a:cubicBezTo>
                <a:cubicBezTo>
                  <a:pt x="9744" y="9278"/>
                  <a:pt x="9769" y="9228"/>
                  <a:pt x="9769" y="9166"/>
                </a:cubicBezTo>
                <a:cubicBezTo>
                  <a:pt x="9768" y="9103"/>
                  <a:pt x="9743" y="9052"/>
                  <a:pt x="9712" y="9052"/>
                </a:cubicBezTo>
                <a:close/>
                <a:moveTo>
                  <a:pt x="9888" y="9052"/>
                </a:moveTo>
                <a:cubicBezTo>
                  <a:pt x="9858" y="9053"/>
                  <a:pt x="9833" y="9105"/>
                  <a:pt x="9833" y="9167"/>
                </a:cubicBezTo>
                <a:cubicBezTo>
                  <a:pt x="9834" y="9230"/>
                  <a:pt x="9859" y="9279"/>
                  <a:pt x="9890" y="9279"/>
                </a:cubicBezTo>
                <a:cubicBezTo>
                  <a:pt x="9920" y="9278"/>
                  <a:pt x="9945" y="9228"/>
                  <a:pt x="9945" y="9166"/>
                </a:cubicBezTo>
                <a:cubicBezTo>
                  <a:pt x="9944" y="9103"/>
                  <a:pt x="9919" y="9052"/>
                  <a:pt x="9888" y="9052"/>
                </a:cubicBezTo>
                <a:close/>
                <a:moveTo>
                  <a:pt x="10044" y="9052"/>
                </a:moveTo>
                <a:cubicBezTo>
                  <a:pt x="10014" y="9053"/>
                  <a:pt x="9989" y="9105"/>
                  <a:pt x="9990" y="9167"/>
                </a:cubicBezTo>
                <a:cubicBezTo>
                  <a:pt x="9990" y="9230"/>
                  <a:pt x="10015" y="9279"/>
                  <a:pt x="10046" y="9279"/>
                </a:cubicBezTo>
                <a:cubicBezTo>
                  <a:pt x="10077" y="9278"/>
                  <a:pt x="10102" y="9228"/>
                  <a:pt x="10101" y="9166"/>
                </a:cubicBezTo>
                <a:cubicBezTo>
                  <a:pt x="10100" y="9103"/>
                  <a:pt x="10075" y="9052"/>
                  <a:pt x="10044" y="9052"/>
                </a:cubicBezTo>
                <a:close/>
                <a:moveTo>
                  <a:pt x="10201" y="9052"/>
                </a:moveTo>
                <a:cubicBezTo>
                  <a:pt x="10170" y="9053"/>
                  <a:pt x="10146" y="9105"/>
                  <a:pt x="10146" y="9167"/>
                </a:cubicBezTo>
                <a:cubicBezTo>
                  <a:pt x="10147" y="9230"/>
                  <a:pt x="10172" y="9279"/>
                  <a:pt x="10203" y="9279"/>
                </a:cubicBezTo>
                <a:cubicBezTo>
                  <a:pt x="10234" y="9278"/>
                  <a:pt x="10258" y="9228"/>
                  <a:pt x="10257" y="9166"/>
                </a:cubicBezTo>
                <a:cubicBezTo>
                  <a:pt x="10257" y="9103"/>
                  <a:pt x="10231" y="9052"/>
                  <a:pt x="10201" y="9052"/>
                </a:cubicBezTo>
                <a:close/>
                <a:moveTo>
                  <a:pt x="10356" y="9052"/>
                </a:moveTo>
                <a:cubicBezTo>
                  <a:pt x="10326" y="9053"/>
                  <a:pt x="10302" y="9105"/>
                  <a:pt x="10303" y="9167"/>
                </a:cubicBezTo>
                <a:cubicBezTo>
                  <a:pt x="10303" y="9230"/>
                  <a:pt x="10329" y="9279"/>
                  <a:pt x="10359" y="9279"/>
                </a:cubicBezTo>
                <a:cubicBezTo>
                  <a:pt x="10390" y="9278"/>
                  <a:pt x="10415" y="9228"/>
                  <a:pt x="10414" y="9166"/>
                </a:cubicBezTo>
                <a:cubicBezTo>
                  <a:pt x="10413" y="9103"/>
                  <a:pt x="10387" y="9052"/>
                  <a:pt x="10356" y="9052"/>
                </a:cubicBezTo>
                <a:close/>
                <a:moveTo>
                  <a:pt x="2767" y="9103"/>
                </a:moveTo>
                <a:cubicBezTo>
                  <a:pt x="2736" y="9103"/>
                  <a:pt x="2706" y="9154"/>
                  <a:pt x="2699" y="9216"/>
                </a:cubicBezTo>
                <a:cubicBezTo>
                  <a:pt x="2692" y="9278"/>
                  <a:pt x="2712" y="9328"/>
                  <a:pt x="2742" y="9327"/>
                </a:cubicBezTo>
                <a:cubicBezTo>
                  <a:pt x="2773" y="9327"/>
                  <a:pt x="2803" y="9276"/>
                  <a:pt x="2810" y="9214"/>
                </a:cubicBezTo>
                <a:cubicBezTo>
                  <a:pt x="2817" y="9152"/>
                  <a:pt x="2797" y="9102"/>
                  <a:pt x="2767" y="9103"/>
                </a:cubicBezTo>
                <a:close/>
                <a:moveTo>
                  <a:pt x="2922" y="9103"/>
                </a:moveTo>
                <a:cubicBezTo>
                  <a:pt x="2892" y="9103"/>
                  <a:pt x="2862" y="9154"/>
                  <a:pt x="2855" y="9216"/>
                </a:cubicBezTo>
                <a:cubicBezTo>
                  <a:pt x="2849" y="9278"/>
                  <a:pt x="2868" y="9328"/>
                  <a:pt x="2899" y="9327"/>
                </a:cubicBezTo>
                <a:cubicBezTo>
                  <a:pt x="2930" y="9327"/>
                  <a:pt x="2960" y="9276"/>
                  <a:pt x="2966" y="9214"/>
                </a:cubicBezTo>
                <a:cubicBezTo>
                  <a:pt x="2973" y="9152"/>
                  <a:pt x="2953" y="9102"/>
                  <a:pt x="2922" y="9103"/>
                </a:cubicBezTo>
                <a:close/>
                <a:moveTo>
                  <a:pt x="855" y="9153"/>
                </a:moveTo>
                <a:cubicBezTo>
                  <a:pt x="824" y="9153"/>
                  <a:pt x="793" y="9204"/>
                  <a:pt x="784" y="9266"/>
                </a:cubicBezTo>
                <a:cubicBezTo>
                  <a:pt x="776" y="9328"/>
                  <a:pt x="793" y="9378"/>
                  <a:pt x="824" y="9378"/>
                </a:cubicBezTo>
                <a:cubicBezTo>
                  <a:pt x="855" y="9377"/>
                  <a:pt x="886" y="9326"/>
                  <a:pt x="895" y="9265"/>
                </a:cubicBezTo>
                <a:cubicBezTo>
                  <a:pt x="903" y="9203"/>
                  <a:pt x="886" y="9153"/>
                  <a:pt x="855" y="9153"/>
                </a:cubicBezTo>
                <a:close/>
                <a:moveTo>
                  <a:pt x="1011" y="9153"/>
                </a:moveTo>
                <a:cubicBezTo>
                  <a:pt x="980" y="9153"/>
                  <a:pt x="948" y="9204"/>
                  <a:pt x="940" y="9266"/>
                </a:cubicBezTo>
                <a:cubicBezTo>
                  <a:pt x="931" y="9328"/>
                  <a:pt x="950" y="9378"/>
                  <a:pt x="980" y="9378"/>
                </a:cubicBezTo>
                <a:cubicBezTo>
                  <a:pt x="1011" y="9377"/>
                  <a:pt x="1043" y="9326"/>
                  <a:pt x="1051" y="9265"/>
                </a:cubicBezTo>
                <a:cubicBezTo>
                  <a:pt x="1059" y="9202"/>
                  <a:pt x="1041" y="9153"/>
                  <a:pt x="1011" y="9153"/>
                </a:cubicBezTo>
                <a:close/>
                <a:moveTo>
                  <a:pt x="1187" y="9153"/>
                </a:moveTo>
                <a:cubicBezTo>
                  <a:pt x="1156" y="9153"/>
                  <a:pt x="1124" y="9204"/>
                  <a:pt x="1116" y="9266"/>
                </a:cubicBezTo>
                <a:cubicBezTo>
                  <a:pt x="1108" y="9328"/>
                  <a:pt x="1126" y="9378"/>
                  <a:pt x="1157" y="9378"/>
                </a:cubicBezTo>
                <a:cubicBezTo>
                  <a:pt x="1187" y="9377"/>
                  <a:pt x="1219" y="9326"/>
                  <a:pt x="1227" y="9265"/>
                </a:cubicBezTo>
                <a:cubicBezTo>
                  <a:pt x="1235" y="9203"/>
                  <a:pt x="1217" y="9153"/>
                  <a:pt x="1187" y="9153"/>
                </a:cubicBezTo>
                <a:close/>
                <a:moveTo>
                  <a:pt x="1343" y="9153"/>
                </a:moveTo>
                <a:cubicBezTo>
                  <a:pt x="1312" y="9153"/>
                  <a:pt x="1280" y="9204"/>
                  <a:pt x="1272" y="9266"/>
                </a:cubicBezTo>
                <a:cubicBezTo>
                  <a:pt x="1264" y="9328"/>
                  <a:pt x="1283" y="9378"/>
                  <a:pt x="1313" y="9378"/>
                </a:cubicBezTo>
                <a:cubicBezTo>
                  <a:pt x="1344" y="9377"/>
                  <a:pt x="1375" y="9326"/>
                  <a:pt x="1383" y="9265"/>
                </a:cubicBezTo>
                <a:cubicBezTo>
                  <a:pt x="1392" y="9202"/>
                  <a:pt x="1373" y="9153"/>
                  <a:pt x="1343" y="9153"/>
                </a:cubicBezTo>
                <a:close/>
                <a:moveTo>
                  <a:pt x="2103" y="9153"/>
                </a:moveTo>
                <a:cubicBezTo>
                  <a:pt x="2073" y="9153"/>
                  <a:pt x="2042" y="9204"/>
                  <a:pt x="2035" y="9266"/>
                </a:cubicBezTo>
                <a:cubicBezTo>
                  <a:pt x="2027" y="9328"/>
                  <a:pt x="2046" y="9378"/>
                  <a:pt x="2077" y="9378"/>
                </a:cubicBezTo>
                <a:cubicBezTo>
                  <a:pt x="2108" y="9377"/>
                  <a:pt x="2138" y="9326"/>
                  <a:pt x="2145" y="9265"/>
                </a:cubicBezTo>
                <a:cubicBezTo>
                  <a:pt x="2153" y="9202"/>
                  <a:pt x="2134" y="9153"/>
                  <a:pt x="2103" y="9153"/>
                </a:cubicBezTo>
                <a:close/>
                <a:moveTo>
                  <a:pt x="11470" y="9304"/>
                </a:moveTo>
                <a:cubicBezTo>
                  <a:pt x="11439" y="9304"/>
                  <a:pt x="11415" y="9356"/>
                  <a:pt x="11417" y="9419"/>
                </a:cubicBezTo>
                <a:cubicBezTo>
                  <a:pt x="11419" y="9481"/>
                  <a:pt x="11445" y="9531"/>
                  <a:pt x="11476" y="9530"/>
                </a:cubicBezTo>
                <a:cubicBezTo>
                  <a:pt x="11507" y="9530"/>
                  <a:pt x="11531" y="9480"/>
                  <a:pt x="11529" y="9417"/>
                </a:cubicBezTo>
                <a:cubicBezTo>
                  <a:pt x="11527" y="9354"/>
                  <a:pt x="11500" y="9303"/>
                  <a:pt x="11470" y="9304"/>
                </a:cubicBezTo>
                <a:close/>
                <a:moveTo>
                  <a:pt x="11625" y="9304"/>
                </a:moveTo>
                <a:cubicBezTo>
                  <a:pt x="11595" y="9304"/>
                  <a:pt x="11571" y="9356"/>
                  <a:pt x="11573" y="9419"/>
                </a:cubicBezTo>
                <a:cubicBezTo>
                  <a:pt x="11575" y="9481"/>
                  <a:pt x="11602" y="9531"/>
                  <a:pt x="11633" y="9530"/>
                </a:cubicBezTo>
                <a:cubicBezTo>
                  <a:pt x="11664" y="9530"/>
                  <a:pt x="11687" y="9480"/>
                  <a:pt x="11685" y="9417"/>
                </a:cubicBezTo>
                <a:cubicBezTo>
                  <a:pt x="11683" y="9354"/>
                  <a:pt x="11656" y="9304"/>
                  <a:pt x="11625" y="9304"/>
                </a:cubicBezTo>
                <a:close/>
                <a:moveTo>
                  <a:pt x="13695" y="9304"/>
                </a:moveTo>
                <a:cubicBezTo>
                  <a:pt x="13664" y="9304"/>
                  <a:pt x="13642" y="9356"/>
                  <a:pt x="13646" y="9419"/>
                </a:cubicBezTo>
                <a:cubicBezTo>
                  <a:pt x="13650" y="9481"/>
                  <a:pt x="13678" y="9532"/>
                  <a:pt x="13709" y="9532"/>
                </a:cubicBezTo>
                <a:cubicBezTo>
                  <a:pt x="13740" y="9531"/>
                  <a:pt x="13762" y="9480"/>
                  <a:pt x="13758" y="9417"/>
                </a:cubicBezTo>
                <a:cubicBezTo>
                  <a:pt x="13753" y="9354"/>
                  <a:pt x="13725" y="9304"/>
                  <a:pt x="13695" y="9304"/>
                </a:cubicBezTo>
                <a:close/>
                <a:moveTo>
                  <a:pt x="13850" y="9304"/>
                </a:moveTo>
                <a:cubicBezTo>
                  <a:pt x="13820" y="9304"/>
                  <a:pt x="13799" y="9356"/>
                  <a:pt x="13803" y="9419"/>
                </a:cubicBezTo>
                <a:cubicBezTo>
                  <a:pt x="13807" y="9481"/>
                  <a:pt x="13835" y="9532"/>
                  <a:pt x="13866" y="9532"/>
                </a:cubicBezTo>
                <a:cubicBezTo>
                  <a:pt x="13897" y="9531"/>
                  <a:pt x="13918" y="9480"/>
                  <a:pt x="13914" y="9417"/>
                </a:cubicBezTo>
                <a:cubicBezTo>
                  <a:pt x="13910" y="9354"/>
                  <a:pt x="13881" y="9304"/>
                  <a:pt x="13850" y="9304"/>
                </a:cubicBezTo>
                <a:close/>
                <a:moveTo>
                  <a:pt x="14007" y="9304"/>
                </a:moveTo>
                <a:cubicBezTo>
                  <a:pt x="13976" y="9304"/>
                  <a:pt x="13955" y="9356"/>
                  <a:pt x="13959" y="9419"/>
                </a:cubicBezTo>
                <a:cubicBezTo>
                  <a:pt x="13964" y="9481"/>
                  <a:pt x="13992" y="9532"/>
                  <a:pt x="14023" y="9532"/>
                </a:cubicBezTo>
                <a:cubicBezTo>
                  <a:pt x="14054" y="9531"/>
                  <a:pt x="14075" y="9480"/>
                  <a:pt x="14071" y="9417"/>
                </a:cubicBezTo>
                <a:cubicBezTo>
                  <a:pt x="14066" y="9354"/>
                  <a:pt x="14037" y="9304"/>
                  <a:pt x="14007" y="9304"/>
                </a:cubicBezTo>
                <a:close/>
                <a:moveTo>
                  <a:pt x="14163" y="9304"/>
                </a:moveTo>
                <a:cubicBezTo>
                  <a:pt x="14132" y="9304"/>
                  <a:pt x="14111" y="9356"/>
                  <a:pt x="14116" y="9419"/>
                </a:cubicBezTo>
                <a:cubicBezTo>
                  <a:pt x="14120" y="9481"/>
                  <a:pt x="14149" y="9532"/>
                  <a:pt x="14180" y="9532"/>
                </a:cubicBezTo>
                <a:cubicBezTo>
                  <a:pt x="14210" y="9531"/>
                  <a:pt x="14232" y="9480"/>
                  <a:pt x="14227" y="9417"/>
                </a:cubicBezTo>
                <a:cubicBezTo>
                  <a:pt x="14223" y="9354"/>
                  <a:pt x="14194" y="9304"/>
                  <a:pt x="14163" y="9304"/>
                </a:cubicBezTo>
                <a:close/>
                <a:moveTo>
                  <a:pt x="14339" y="9304"/>
                </a:moveTo>
                <a:cubicBezTo>
                  <a:pt x="14308" y="9304"/>
                  <a:pt x="14287" y="9356"/>
                  <a:pt x="14291" y="9419"/>
                </a:cubicBezTo>
                <a:cubicBezTo>
                  <a:pt x="14296" y="9481"/>
                  <a:pt x="14325" y="9532"/>
                  <a:pt x="14356" y="9532"/>
                </a:cubicBezTo>
                <a:cubicBezTo>
                  <a:pt x="14386" y="9531"/>
                  <a:pt x="14408" y="9480"/>
                  <a:pt x="14403" y="9417"/>
                </a:cubicBezTo>
                <a:cubicBezTo>
                  <a:pt x="14398" y="9354"/>
                  <a:pt x="14369" y="9304"/>
                  <a:pt x="14339" y="9304"/>
                </a:cubicBezTo>
                <a:close/>
                <a:moveTo>
                  <a:pt x="14495" y="9304"/>
                </a:moveTo>
                <a:cubicBezTo>
                  <a:pt x="14464" y="9304"/>
                  <a:pt x="14443" y="9356"/>
                  <a:pt x="14448" y="9419"/>
                </a:cubicBezTo>
                <a:cubicBezTo>
                  <a:pt x="14453" y="9481"/>
                  <a:pt x="14482" y="9532"/>
                  <a:pt x="14513" y="9532"/>
                </a:cubicBezTo>
                <a:cubicBezTo>
                  <a:pt x="14543" y="9531"/>
                  <a:pt x="14565" y="9480"/>
                  <a:pt x="14560" y="9417"/>
                </a:cubicBezTo>
                <a:cubicBezTo>
                  <a:pt x="14555" y="9354"/>
                  <a:pt x="14526" y="9304"/>
                  <a:pt x="14495" y="9304"/>
                </a:cubicBezTo>
                <a:close/>
                <a:moveTo>
                  <a:pt x="15295" y="9304"/>
                </a:moveTo>
                <a:cubicBezTo>
                  <a:pt x="15265" y="9304"/>
                  <a:pt x="15244" y="9356"/>
                  <a:pt x="15250" y="9419"/>
                </a:cubicBezTo>
                <a:cubicBezTo>
                  <a:pt x="15256" y="9481"/>
                  <a:pt x="15285" y="9532"/>
                  <a:pt x="15316" y="9532"/>
                </a:cubicBezTo>
                <a:cubicBezTo>
                  <a:pt x="15347" y="9531"/>
                  <a:pt x="15367" y="9480"/>
                  <a:pt x="15361" y="9417"/>
                </a:cubicBezTo>
                <a:cubicBezTo>
                  <a:pt x="15355" y="9354"/>
                  <a:pt x="15326" y="9304"/>
                  <a:pt x="15295" y="9304"/>
                </a:cubicBezTo>
                <a:close/>
                <a:moveTo>
                  <a:pt x="15451" y="9304"/>
                </a:moveTo>
                <a:cubicBezTo>
                  <a:pt x="15420" y="9304"/>
                  <a:pt x="15401" y="9356"/>
                  <a:pt x="15406" y="9419"/>
                </a:cubicBezTo>
                <a:cubicBezTo>
                  <a:pt x="15412" y="9481"/>
                  <a:pt x="15442" y="9532"/>
                  <a:pt x="15472" y="9532"/>
                </a:cubicBezTo>
                <a:cubicBezTo>
                  <a:pt x="15503" y="9531"/>
                  <a:pt x="15524" y="9480"/>
                  <a:pt x="15518" y="9417"/>
                </a:cubicBezTo>
                <a:cubicBezTo>
                  <a:pt x="15512" y="9354"/>
                  <a:pt x="15482" y="9303"/>
                  <a:pt x="15451" y="9304"/>
                </a:cubicBezTo>
                <a:close/>
                <a:moveTo>
                  <a:pt x="15607" y="9304"/>
                </a:moveTo>
                <a:cubicBezTo>
                  <a:pt x="15577" y="9304"/>
                  <a:pt x="15557" y="9356"/>
                  <a:pt x="15563" y="9419"/>
                </a:cubicBezTo>
                <a:cubicBezTo>
                  <a:pt x="15569" y="9481"/>
                  <a:pt x="15599" y="9532"/>
                  <a:pt x="15629" y="9532"/>
                </a:cubicBezTo>
                <a:cubicBezTo>
                  <a:pt x="15660" y="9531"/>
                  <a:pt x="15680" y="9480"/>
                  <a:pt x="15674" y="9417"/>
                </a:cubicBezTo>
                <a:cubicBezTo>
                  <a:pt x="15668" y="9354"/>
                  <a:pt x="15638" y="9303"/>
                  <a:pt x="15607" y="9304"/>
                </a:cubicBezTo>
                <a:close/>
                <a:moveTo>
                  <a:pt x="15764" y="9304"/>
                </a:moveTo>
                <a:cubicBezTo>
                  <a:pt x="15733" y="9304"/>
                  <a:pt x="15713" y="9356"/>
                  <a:pt x="15719" y="9419"/>
                </a:cubicBezTo>
                <a:cubicBezTo>
                  <a:pt x="15725" y="9481"/>
                  <a:pt x="15755" y="9532"/>
                  <a:pt x="15786" y="9532"/>
                </a:cubicBezTo>
                <a:cubicBezTo>
                  <a:pt x="15817" y="9531"/>
                  <a:pt x="15837" y="9480"/>
                  <a:pt x="15830" y="9417"/>
                </a:cubicBezTo>
                <a:cubicBezTo>
                  <a:pt x="15824" y="9354"/>
                  <a:pt x="15795" y="9304"/>
                  <a:pt x="15764" y="9304"/>
                </a:cubicBezTo>
                <a:close/>
                <a:moveTo>
                  <a:pt x="15939" y="9304"/>
                </a:moveTo>
                <a:cubicBezTo>
                  <a:pt x="15908" y="9304"/>
                  <a:pt x="15889" y="9356"/>
                  <a:pt x="15895" y="9419"/>
                </a:cubicBezTo>
                <a:cubicBezTo>
                  <a:pt x="15901" y="9481"/>
                  <a:pt x="15932" y="9532"/>
                  <a:pt x="15962" y="9532"/>
                </a:cubicBezTo>
                <a:cubicBezTo>
                  <a:pt x="15993" y="9531"/>
                  <a:pt x="16013" y="9480"/>
                  <a:pt x="16007" y="9417"/>
                </a:cubicBezTo>
                <a:cubicBezTo>
                  <a:pt x="16001" y="9354"/>
                  <a:pt x="15970" y="9304"/>
                  <a:pt x="15939" y="9304"/>
                </a:cubicBezTo>
                <a:close/>
                <a:moveTo>
                  <a:pt x="8445" y="9354"/>
                </a:moveTo>
                <a:cubicBezTo>
                  <a:pt x="8414" y="9355"/>
                  <a:pt x="8388" y="9405"/>
                  <a:pt x="8387" y="9467"/>
                </a:cubicBezTo>
                <a:cubicBezTo>
                  <a:pt x="8386" y="9530"/>
                  <a:pt x="8410" y="9581"/>
                  <a:pt x="8440" y="9581"/>
                </a:cubicBezTo>
                <a:cubicBezTo>
                  <a:pt x="8471" y="9580"/>
                  <a:pt x="8498" y="9528"/>
                  <a:pt x="8499" y="9466"/>
                </a:cubicBezTo>
                <a:cubicBezTo>
                  <a:pt x="8499" y="9403"/>
                  <a:pt x="8475" y="9354"/>
                  <a:pt x="8445" y="9354"/>
                </a:cubicBezTo>
                <a:close/>
                <a:moveTo>
                  <a:pt x="8601" y="9354"/>
                </a:moveTo>
                <a:cubicBezTo>
                  <a:pt x="8570" y="9355"/>
                  <a:pt x="8544" y="9405"/>
                  <a:pt x="8543" y="9467"/>
                </a:cubicBezTo>
                <a:cubicBezTo>
                  <a:pt x="8542" y="9530"/>
                  <a:pt x="8567" y="9581"/>
                  <a:pt x="8597" y="9581"/>
                </a:cubicBezTo>
                <a:cubicBezTo>
                  <a:pt x="8628" y="9580"/>
                  <a:pt x="8654" y="9528"/>
                  <a:pt x="8655" y="9466"/>
                </a:cubicBezTo>
                <a:cubicBezTo>
                  <a:pt x="8656" y="9403"/>
                  <a:pt x="8631" y="9354"/>
                  <a:pt x="8601" y="9354"/>
                </a:cubicBezTo>
                <a:close/>
                <a:moveTo>
                  <a:pt x="8776" y="9354"/>
                </a:moveTo>
                <a:cubicBezTo>
                  <a:pt x="8745" y="9355"/>
                  <a:pt x="8720" y="9405"/>
                  <a:pt x="8719" y="9467"/>
                </a:cubicBezTo>
                <a:cubicBezTo>
                  <a:pt x="8718" y="9530"/>
                  <a:pt x="8743" y="9581"/>
                  <a:pt x="8773" y="9581"/>
                </a:cubicBezTo>
                <a:cubicBezTo>
                  <a:pt x="8804" y="9580"/>
                  <a:pt x="8830" y="9528"/>
                  <a:pt x="8830" y="9466"/>
                </a:cubicBezTo>
                <a:cubicBezTo>
                  <a:pt x="8831" y="9403"/>
                  <a:pt x="8807" y="9354"/>
                  <a:pt x="8776" y="9354"/>
                </a:cubicBezTo>
                <a:close/>
                <a:moveTo>
                  <a:pt x="8932" y="9354"/>
                </a:moveTo>
                <a:cubicBezTo>
                  <a:pt x="8902" y="9355"/>
                  <a:pt x="8876" y="9405"/>
                  <a:pt x="8875" y="9467"/>
                </a:cubicBezTo>
                <a:cubicBezTo>
                  <a:pt x="8875" y="9530"/>
                  <a:pt x="8900" y="9581"/>
                  <a:pt x="8930" y="9581"/>
                </a:cubicBezTo>
                <a:cubicBezTo>
                  <a:pt x="8961" y="9580"/>
                  <a:pt x="8987" y="9528"/>
                  <a:pt x="8987" y="9466"/>
                </a:cubicBezTo>
                <a:cubicBezTo>
                  <a:pt x="8988" y="9403"/>
                  <a:pt x="8963" y="9354"/>
                  <a:pt x="8932" y="9354"/>
                </a:cubicBezTo>
                <a:close/>
                <a:moveTo>
                  <a:pt x="9089" y="9354"/>
                </a:moveTo>
                <a:cubicBezTo>
                  <a:pt x="9058" y="9355"/>
                  <a:pt x="9032" y="9405"/>
                  <a:pt x="9032" y="9467"/>
                </a:cubicBezTo>
                <a:cubicBezTo>
                  <a:pt x="9031" y="9530"/>
                  <a:pt x="9056" y="9581"/>
                  <a:pt x="9087" y="9581"/>
                </a:cubicBezTo>
                <a:cubicBezTo>
                  <a:pt x="9118" y="9580"/>
                  <a:pt x="9143" y="9528"/>
                  <a:pt x="9144" y="9466"/>
                </a:cubicBezTo>
                <a:cubicBezTo>
                  <a:pt x="9144" y="9403"/>
                  <a:pt x="9119" y="9354"/>
                  <a:pt x="9089" y="9354"/>
                </a:cubicBezTo>
                <a:close/>
                <a:moveTo>
                  <a:pt x="9244" y="9354"/>
                </a:moveTo>
                <a:cubicBezTo>
                  <a:pt x="9214" y="9355"/>
                  <a:pt x="9189" y="9405"/>
                  <a:pt x="9188" y="9467"/>
                </a:cubicBezTo>
                <a:cubicBezTo>
                  <a:pt x="9188" y="9530"/>
                  <a:pt x="9212" y="9581"/>
                  <a:pt x="9243" y="9581"/>
                </a:cubicBezTo>
                <a:cubicBezTo>
                  <a:pt x="9274" y="9580"/>
                  <a:pt x="9299" y="9528"/>
                  <a:pt x="9299" y="9466"/>
                </a:cubicBezTo>
                <a:cubicBezTo>
                  <a:pt x="9300" y="9403"/>
                  <a:pt x="9275" y="9354"/>
                  <a:pt x="9244" y="9354"/>
                </a:cubicBezTo>
                <a:close/>
                <a:moveTo>
                  <a:pt x="9401" y="9354"/>
                </a:moveTo>
                <a:cubicBezTo>
                  <a:pt x="9370" y="9355"/>
                  <a:pt x="9345" y="9405"/>
                  <a:pt x="9345" y="9467"/>
                </a:cubicBezTo>
                <a:cubicBezTo>
                  <a:pt x="9345" y="9530"/>
                  <a:pt x="9369" y="9581"/>
                  <a:pt x="9400" y="9581"/>
                </a:cubicBezTo>
                <a:cubicBezTo>
                  <a:pt x="9431" y="9580"/>
                  <a:pt x="9456" y="9528"/>
                  <a:pt x="9456" y="9466"/>
                </a:cubicBezTo>
                <a:cubicBezTo>
                  <a:pt x="9457" y="9403"/>
                  <a:pt x="9432" y="9354"/>
                  <a:pt x="9401" y="9354"/>
                </a:cubicBezTo>
                <a:close/>
                <a:moveTo>
                  <a:pt x="9557" y="9354"/>
                </a:moveTo>
                <a:cubicBezTo>
                  <a:pt x="9526" y="9355"/>
                  <a:pt x="9501" y="9405"/>
                  <a:pt x="9501" y="9467"/>
                </a:cubicBezTo>
                <a:cubicBezTo>
                  <a:pt x="9501" y="9530"/>
                  <a:pt x="9526" y="9581"/>
                  <a:pt x="9557" y="9581"/>
                </a:cubicBezTo>
                <a:cubicBezTo>
                  <a:pt x="9588" y="9580"/>
                  <a:pt x="9613" y="9528"/>
                  <a:pt x="9613" y="9466"/>
                </a:cubicBezTo>
                <a:cubicBezTo>
                  <a:pt x="9613" y="9403"/>
                  <a:pt x="9587" y="9354"/>
                  <a:pt x="9557" y="9354"/>
                </a:cubicBezTo>
                <a:close/>
                <a:moveTo>
                  <a:pt x="9713" y="9354"/>
                </a:moveTo>
                <a:cubicBezTo>
                  <a:pt x="9682" y="9355"/>
                  <a:pt x="9657" y="9405"/>
                  <a:pt x="9657" y="9467"/>
                </a:cubicBezTo>
                <a:cubicBezTo>
                  <a:pt x="9658" y="9530"/>
                  <a:pt x="9683" y="9581"/>
                  <a:pt x="9714" y="9581"/>
                </a:cubicBezTo>
                <a:cubicBezTo>
                  <a:pt x="9745" y="9580"/>
                  <a:pt x="9770" y="9528"/>
                  <a:pt x="9769" y="9466"/>
                </a:cubicBezTo>
                <a:cubicBezTo>
                  <a:pt x="9769" y="9403"/>
                  <a:pt x="9744" y="9354"/>
                  <a:pt x="9713" y="9354"/>
                </a:cubicBezTo>
                <a:close/>
                <a:moveTo>
                  <a:pt x="9888" y="9354"/>
                </a:moveTo>
                <a:cubicBezTo>
                  <a:pt x="9858" y="9355"/>
                  <a:pt x="9833" y="9405"/>
                  <a:pt x="9833" y="9467"/>
                </a:cubicBezTo>
                <a:cubicBezTo>
                  <a:pt x="9834" y="9530"/>
                  <a:pt x="9859" y="9581"/>
                  <a:pt x="9890" y="9581"/>
                </a:cubicBezTo>
                <a:cubicBezTo>
                  <a:pt x="9920" y="9580"/>
                  <a:pt x="9946" y="9528"/>
                  <a:pt x="9945" y="9466"/>
                </a:cubicBezTo>
                <a:cubicBezTo>
                  <a:pt x="9945" y="9403"/>
                  <a:pt x="9919" y="9354"/>
                  <a:pt x="9888" y="9354"/>
                </a:cubicBezTo>
                <a:close/>
                <a:moveTo>
                  <a:pt x="10045" y="9354"/>
                </a:moveTo>
                <a:cubicBezTo>
                  <a:pt x="10014" y="9355"/>
                  <a:pt x="9989" y="9405"/>
                  <a:pt x="9990" y="9467"/>
                </a:cubicBezTo>
                <a:cubicBezTo>
                  <a:pt x="9990" y="9530"/>
                  <a:pt x="10016" y="9581"/>
                  <a:pt x="10047" y="9581"/>
                </a:cubicBezTo>
                <a:cubicBezTo>
                  <a:pt x="10078" y="9580"/>
                  <a:pt x="10102" y="9528"/>
                  <a:pt x="10102" y="9466"/>
                </a:cubicBezTo>
                <a:cubicBezTo>
                  <a:pt x="10101" y="9403"/>
                  <a:pt x="10076" y="9354"/>
                  <a:pt x="10045" y="9354"/>
                </a:cubicBezTo>
                <a:close/>
                <a:moveTo>
                  <a:pt x="10201" y="9354"/>
                </a:moveTo>
                <a:cubicBezTo>
                  <a:pt x="10170" y="9355"/>
                  <a:pt x="10146" y="9405"/>
                  <a:pt x="10146" y="9467"/>
                </a:cubicBezTo>
                <a:cubicBezTo>
                  <a:pt x="10147" y="9530"/>
                  <a:pt x="10172" y="9581"/>
                  <a:pt x="10203" y="9581"/>
                </a:cubicBezTo>
                <a:cubicBezTo>
                  <a:pt x="10234" y="9580"/>
                  <a:pt x="10259" y="9530"/>
                  <a:pt x="10258" y="9467"/>
                </a:cubicBezTo>
                <a:cubicBezTo>
                  <a:pt x="10257" y="9405"/>
                  <a:pt x="10231" y="9354"/>
                  <a:pt x="10201" y="9354"/>
                </a:cubicBezTo>
                <a:close/>
                <a:moveTo>
                  <a:pt x="10357" y="9354"/>
                </a:moveTo>
                <a:cubicBezTo>
                  <a:pt x="10326" y="9355"/>
                  <a:pt x="10302" y="9405"/>
                  <a:pt x="10303" y="9467"/>
                </a:cubicBezTo>
                <a:cubicBezTo>
                  <a:pt x="10303" y="9530"/>
                  <a:pt x="10329" y="9581"/>
                  <a:pt x="10360" y="9581"/>
                </a:cubicBezTo>
                <a:cubicBezTo>
                  <a:pt x="10391" y="9580"/>
                  <a:pt x="10415" y="9528"/>
                  <a:pt x="10414" y="9466"/>
                </a:cubicBezTo>
                <a:cubicBezTo>
                  <a:pt x="10414" y="9403"/>
                  <a:pt x="10388" y="9354"/>
                  <a:pt x="10357" y="9354"/>
                </a:cubicBezTo>
                <a:close/>
                <a:moveTo>
                  <a:pt x="10513" y="9354"/>
                </a:moveTo>
                <a:cubicBezTo>
                  <a:pt x="10482" y="9355"/>
                  <a:pt x="10458" y="9405"/>
                  <a:pt x="10459" y="9467"/>
                </a:cubicBezTo>
                <a:cubicBezTo>
                  <a:pt x="10460" y="9530"/>
                  <a:pt x="10486" y="9581"/>
                  <a:pt x="10516" y="9581"/>
                </a:cubicBezTo>
                <a:cubicBezTo>
                  <a:pt x="10547" y="9580"/>
                  <a:pt x="10571" y="9530"/>
                  <a:pt x="10570" y="9467"/>
                </a:cubicBezTo>
                <a:cubicBezTo>
                  <a:pt x="10569" y="9405"/>
                  <a:pt x="10544" y="9354"/>
                  <a:pt x="10513" y="9354"/>
                </a:cubicBezTo>
                <a:close/>
                <a:moveTo>
                  <a:pt x="10669" y="9354"/>
                </a:moveTo>
                <a:cubicBezTo>
                  <a:pt x="10638" y="9355"/>
                  <a:pt x="10614" y="9405"/>
                  <a:pt x="10615" y="9467"/>
                </a:cubicBezTo>
                <a:cubicBezTo>
                  <a:pt x="10617" y="9530"/>
                  <a:pt x="10643" y="9581"/>
                  <a:pt x="10673" y="9581"/>
                </a:cubicBezTo>
                <a:cubicBezTo>
                  <a:pt x="10704" y="9580"/>
                  <a:pt x="10728" y="9530"/>
                  <a:pt x="10727" y="9467"/>
                </a:cubicBezTo>
                <a:cubicBezTo>
                  <a:pt x="10726" y="9405"/>
                  <a:pt x="10700" y="9354"/>
                  <a:pt x="10669" y="9354"/>
                </a:cubicBezTo>
                <a:close/>
                <a:moveTo>
                  <a:pt x="10845" y="9354"/>
                </a:moveTo>
                <a:cubicBezTo>
                  <a:pt x="10814" y="9355"/>
                  <a:pt x="10790" y="9405"/>
                  <a:pt x="10791" y="9467"/>
                </a:cubicBezTo>
                <a:cubicBezTo>
                  <a:pt x="10793" y="9530"/>
                  <a:pt x="10819" y="9581"/>
                  <a:pt x="10849" y="9581"/>
                </a:cubicBezTo>
                <a:cubicBezTo>
                  <a:pt x="10880" y="9580"/>
                  <a:pt x="10904" y="9530"/>
                  <a:pt x="10903" y="9467"/>
                </a:cubicBezTo>
                <a:cubicBezTo>
                  <a:pt x="10902" y="9405"/>
                  <a:pt x="10876" y="9354"/>
                  <a:pt x="10845" y="9354"/>
                </a:cubicBezTo>
                <a:close/>
                <a:moveTo>
                  <a:pt x="11001" y="9354"/>
                </a:moveTo>
                <a:cubicBezTo>
                  <a:pt x="10970" y="9355"/>
                  <a:pt x="10946" y="9405"/>
                  <a:pt x="10948" y="9467"/>
                </a:cubicBezTo>
                <a:cubicBezTo>
                  <a:pt x="10949" y="9530"/>
                  <a:pt x="10976" y="9581"/>
                  <a:pt x="11006" y="9581"/>
                </a:cubicBezTo>
                <a:cubicBezTo>
                  <a:pt x="11037" y="9580"/>
                  <a:pt x="11061" y="9530"/>
                  <a:pt x="11060" y="9467"/>
                </a:cubicBezTo>
                <a:cubicBezTo>
                  <a:pt x="11058" y="9405"/>
                  <a:pt x="11032" y="9354"/>
                  <a:pt x="11001" y="9354"/>
                </a:cubicBezTo>
                <a:close/>
                <a:moveTo>
                  <a:pt x="11313" y="9354"/>
                </a:moveTo>
                <a:cubicBezTo>
                  <a:pt x="11282" y="9355"/>
                  <a:pt x="11259" y="9405"/>
                  <a:pt x="11261" y="9467"/>
                </a:cubicBezTo>
                <a:cubicBezTo>
                  <a:pt x="11262" y="9530"/>
                  <a:pt x="11289" y="9581"/>
                  <a:pt x="11320" y="9581"/>
                </a:cubicBezTo>
                <a:cubicBezTo>
                  <a:pt x="11351" y="9580"/>
                  <a:pt x="11374" y="9530"/>
                  <a:pt x="11372" y="9467"/>
                </a:cubicBezTo>
                <a:cubicBezTo>
                  <a:pt x="11371" y="9405"/>
                  <a:pt x="11344" y="9354"/>
                  <a:pt x="11313" y="9354"/>
                </a:cubicBezTo>
                <a:close/>
                <a:moveTo>
                  <a:pt x="11801" y="9354"/>
                </a:moveTo>
                <a:cubicBezTo>
                  <a:pt x="11771" y="9355"/>
                  <a:pt x="11747" y="9405"/>
                  <a:pt x="11749" y="9467"/>
                </a:cubicBezTo>
                <a:cubicBezTo>
                  <a:pt x="11752" y="9530"/>
                  <a:pt x="11778" y="9581"/>
                  <a:pt x="11809" y="9581"/>
                </a:cubicBezTo>
                <a:cubicBezTo>
                  <a:pt x="11840" y="9580"/>
                  <a:pt x="11863" y="9530"/>
                  <a:pt x="11861" y="9467"/>
                </a:cubicBezTo>
                <a:cubicBezTo>
                  <a:pt x="11859" y="9405"/>
                  <a:pt x="11832" y="9354"/>
                  <a:pt x="11801" y="9354"/>
                </a:cubicBezTo>
                <a:close/>
                <a:moveTo>
                  <a:pt x="11938" y="9354"/>
                </a:moveTo>
                <a:cubicBezTo>
                  <a:pt x="11907" y="9355"/>
                  <a:pt x="11884" y="9406"/>
                  <a:pt x="11886" y="9469"/>
                </a:cubicBezTo>
                <a:cubicBezTo>
                  <a:pt x="11889" y="9531"/>
                  <a:pt x="11916" y="9581"/>
                  <a:pt x="11947" y="9581"/>
                </a:cubicBezTo>
                <a:cubicBezTo>
                  <a:pt x="11978" y="9580"/>
                  <a:pt x="12000" y="9530"/>
                  <a:pt x="11998" y="9467"/>
                </a:cubicBezTo>
                <a:cubicBezTo>
                  <a:pt x="11996" y="9404"/>
                  <a:pt x="11968" y="9354"/>
                  <a:pt x="11938" y="9354"/>
                </a:cubicBezTo>
                <a:close/>
                <a:moveTo>
                  <a:pt x="12113" y="9354"/>
                </a:moveTo>
                <a:cubicBezTo>
                  <a:pt x="12083" y="9355"/>
                  <a:pt x="12060" y="9405"/>
                  <a:pt x="12062" y="9467"/>
                </a:cubicBezTo>
                <a:cubicBezTo>
                  <a:pt x="12065" y="9530"/>
                  <a:pt x="12092" y="9581"/>
                  <a:pt x="12123" y="9581"/>
                </a:cubicBezTo>
                <a:cubicBezTo>
                  <a:pt x="12153" y="9580"/>
                  <a:pt x="12177" y="9530"/>
                  <a:pt x="12174" y="9467"/>
                </a:cubicBezTo>
                <a:cubicBezTo>
                  <a:pt x="12171" y="9405"/>
                  <a:pt x="12144" y="9354"/>
                  <a:pt x="12113" y="9354"/>
                </a:cubicBezTo>
                <a:close/>
                <a:moveTo>
                  <a:pt x="12250" y="9354"/>
                </a:moveTo>
                <a:cubicBezTo>
                  <a:pt x="12220" y="9355"/>
                  <a:pt x="12196" y="9406"/>
                  <a:pt x="12199" y="9469"/>
                </a:cubicBezTo>
                <a:cubicBezTo>
                  <a:pt x="12202" y="9531"/>
                  <a:pt x="12229" y="9581"/>
                  <a:pt x="12260" y="9581"/>
                </a:cubicBezTo>
                <a:cubicBezTo>
                  <a:pt x="12291" y="9580"/>
                  <a:pt x="12314" y="9530"/>
                  <a:pt x="12311" y="9467"/>
                </a:cubicBezTo>
                <a:cubicBezTo>
                  <a:pt x="12308" y="9404"/>
                  <a:pt x="12281" y="9354"/>
                  <a:pt x="12250" y="9354"/>
                </a:cubicBezTo>
                <a:close/>
                <a:moveTo>
                  <a:pt x="12426" y="9354"/>
                </a:moveTo>
                <a:cubicBezTo>
                  <a:pt x="12395" y="9355"/>
                  <a:pt x="12372" y="9405"/>
                  <a:pt x="12375" y="9467"/>
                </a:cubicBezTo>
                <a:cubicBezTo>
                  <a:pt x="12378" y="9530"/>
                  <a:pt x="12405" y="9581"/>
                  <a:pt x="12436" y="9581"/>
                </a:cubicBezTo>
                <a:cubicBezTo>
                  <a:pt x="12467" y="9580"/>
                  <a:pt x="12490" y="9530"/>
                  <a:pt x="12487" y="9467"/>
                </a:cubicBezTo>
                <a:cubicBezTo>
                  <a:pt x="12484" y="9405"/>
                  <a:pt x="12456" y="9354"/>
                  <a:pt x="12426" y="9354"/>
                </a:cubicBezTo>
                <a:close/>
                <a:moveTo>
                  <a:pt x="12582" y="9354"/>
                </a:moveTo>
                <a:cubicBezTo>
                  <a:pt x="12551" y="9355"/>
                  <a:pt x="12528" y="9406"/>
                  <a:pt x="12531" y="9469"/>
                </a:cubicBezTo>
                <a:cubicBezTo>
                  <a:pt x="12534" y="9531"/>
                  <a:pt x="12562" y="9581"/>
                  <a:pt x="12593" y="9581"/>
                </a:cubicBezTo>
                <a:cubicBezTo>
                  <a:pt x="12624" y="9580"/>
                  <a:pt x="12646" y="9530"/>
                  <a:pt x="12643" y="9467"/>
                </a:cubicBezTo>
                <a:cubicBezTo>
                  <a:pt x="12640" y="9404"/>
                  <a:pt x="12613" y="9354"/>
                  <a:pt x="12582" y="9354"/>
                </a:cubicBezTo>
                <a:close/>
                <a:moveTo>
                  <a:pt x="7352" y="9404"/>
                </a:moveTo>
                <a:cubicBezTo>
                  <a:pt x="7321" y="9405"/>
                  <a:pt x="7294" y="9455"/>
                  <a:pt x="7292" y="9518"/>
                </a:cubicBezTo>
                <a:cubicBezTo>
                  <a:pt x="7290" y="9580"/>
                  <a:pt x="7313" y="9631"/>
                  <a:pt x="7344" y="9631"/>
                </a:cubicBezTo>
                <a:cubicBezTo>
                  <a:pt x="7375" y="9630"/>
                  <a:pt x="7402" y="9578"/>
                  <a:pt x="7404" y="9516"/>
                </a:cubicBezTo>
                <a:cubicBezTo>
                  <a:pt x="7406" y="9454"/>
                  <a:pt x="7382" y="9404"/>
                  <a:pt x="7352" y="9404"/>
                </a:cubicBezTo>
                <a:close/>
                <a:moveTo>
                  <a:pt x="7488" y="9404"/>
                </a:moveTo>
                <a:cubicBezTo>
                  <a:pt x="7457" y="9405"/>
                  <a:pt x="7431" y="9455"/>
                  <a:pt x="7429" y="9518"/>
                </a:cubicBezTo>
                <a:cubicBezTo>
                  <a:pt x="7427" y="9580"/>
                  <a:pt x="7450" y="9631"/>
                  <a:pt x="7481" y="9631"/>
                </a:cubicBezTo>
                <a:cubicBezTo>
                  <a:pt x="7512" y="9630"/>
                  <a:pt x="7539" y="9578"/>
                  <a:pt x="7541" y="9516"/>
                </a:cubicBezTo>
                <a:cubicBezTo>
                  <a:pt x="7542" y="9454"/>
                  <a:pt x="7519" y="9404"/>
                  <a:pt x="7488" y="9404"/>
                </a:cubicBezTo>
                <a:close/>
                <a:moveTo>
                  <a:pt x="7644" y="9404"/>
                </a:moveTo>
                <a:cubicBezTo>
                  <a:pt x="7614" y="9405"/>
                  <a:pt x="7587" y="9455"/>
                  <a:pt x="7585" y="9518"/>
                </a:cubicBezTo>
                <a:cubicBezTo>
                  <a:pt x="7583" y="9580"/>
                  <a:pt x="7607" y="9631"/>
                  <a:pt x="7638" y="9631"/>
                </a:cubicBezTo>
                <a:cubicBezTo>
                  <a:pt x="7669" y="9630"/>
                  <a:pt x="7695" y="9578"/>
                  <a:pt x="7697" y="9516"/>
                </a:cubicBezTo>
                <a:cubicBezTo>
                  <a:pt x="7699" y="9454"/>
                  <a:pt x="7675" y="9404"/>
                  <a:pt x="7644" y="9404"/>
                </a:cubicBezTo>
                <a:close/>
                <a:moveTo>
                  <a:pt x="7800" y="9404"/>
                </a:moveTo>
                <a:cubicBezTo>
                  <a:pt x="7769" y="9405"/>
                  <a:pt x="7743" y="9455"/>
                  <a:pt x="7742" y="9518"/>
                </a:cubicBezTo>
                <a:cubicBezTo>
                  <a:pt x="7740" y="9580"/>
                  <a:pt x="7763" y="9631"/>
                  <a:pt x="7794" y="9631"/>
                </a:cubicBezTo>
                <a:cubicBezTo>
                  <a:pt x="7825" y="9630"/>
                  <a:pt x="7852" y="9578"/>
                  <a:pt x="7853" y="9516"/>
                </a:cubicBezTo>
                <a:cubicBezTo>
                  <a:pt x="7855" y="9454"/>
                  <a:pt x="7831" y="9404"/>
                  <a:pt x="7800" y="9404"/>
                </a:cubicBezTo>
                <a:close/>
                <a:moveTo>
                  <a:pt x="7976" y="9404"/>
                </a:moveTo>
                <a:cubicBezTo>
                  <a:pt x="7945" y="9405"/>
                  <a:pt x="7919" y="9455"/>
                  <a:pt x="7917" y="9518"/>
                </a:cubicBezTo>
                <a:cubicBezTo>
                  <a:pt x="7916" y="9580"/>
                  <a:pt x="7940" y="9631"/>
                  <a:pt x="7971" y="9631"/>
                </a:cubicBezTo>
                <a:cubicBezTo>
                  <a:pt x="8002" y="9630"/>
                  <a:pt x="8028" y="9578"/>
                  <a:pt x="8029" y="9516"/>
                </a:cubicBezTo>
                <a:cubicBezTo>
                  <a:pt x="8031" y="9454"/>
                  <a:pt x="8007" y="9404"/>
                  <a:pt x="7976" y="9404"/>
                </a:cubicBezTo>
                <a:close/>
                <a:moveTo>
                  <a:pt x="8132" y="9404"/>
                </a:moveTo>
                <a:cubicBezTo>
                  <a:pt x="8101" y="9405"/>
                  <a:pt x="8075" y="9455"/>
                  <a:pt x="8074" y="9518"/>
                </a:cubicBezTo>
                <a:cubicBezTo>
                  <a:pt x="8073" y="9580"/>
                  <a:pt x="8096" y="9631"/>
                  <a:pt x="8127" y="9631"/>
                </a:cubicBezTo>
                <a:cubicBezTo>
                  <a:pt x="8158" y="9630"/>
                  <a:pt x="8184" y="9578"/>
                  <a:pt x="8186" y="9516"/>
                </a:cubicBezTo>
                <a:cubicBezTo>
                  <a:pt x="8187" y="9454"/>
                  <a:pt x="8163" y="9404"/>
                  <a:pt x="8132" y="9404"/>
                </a:cubicBezTo>
                <a:close/>
                <a:moveTo>
                  <a:pt x="8288" y="9404"/>
                </a:moveTo>
                <a:cubicBezTo>
                  <a:pt x="8258" y="9405"/>
                  <a:pt x="8232" y="9455"/>
                  <a:pt x="8230" y="9518"/>
                </a:cubicBezTo>
                <a:cubicBezTo>
                  <a:pt x="8229" y="9580"/>
                  <a:pt x="8253" y="9631"/>
                  <a:pt x="8284" y="9631"/>
                </a:cubicBezTo>
                <a:cubicBezTo>
                  <a:pt x="8315" y="9630"/>
                  <a:pt x="8341" y="9578"/>
                  <a:pt x="8342" y="9516"/>
                </a:cubicBezTo>
                <a:cubicBezTo>
                  <a:pt x="8343" y="9454"/>
                  <a:pt x="8319" y="9404"/>
                  <a:pt x="8288" y="9404"/>
                </a:cubicBezTo>
                <a:close/>
                <a:moveTo>
                  <a:pt x="816" y="9455"/>
                </a:moveTo>
                <a:cubicBezTo>
                  <a:pt x="785" y="9455"/>
                  <a:pt x="754" y="9506"/>
                  <a:pt x="745" y="9568"/>
                </a:cubicBezTo>
                <a:cubicBezTo>
                  <a:pt x="736" y="9630"/>
                  <a:pt x="754" y="9680"/>
                  <a:pt x="785" y="9680"/>
                </a:cubicBezTo>
                <a:cubicBezTo>
                  <a:pt x="816" y="9679"/>
                  <a:pt x="848" y="9628"/>
                  <a:pt x="856" y="9566"/>
                </a:cubicBezTo>
                <a:cubicBezTo>
                  <a:pt x="865" y="9505"/>
                  <a:pt x="847" y="9454"/>
                  <a:pt x="816" y="9455"/>
                </a:cubicBezTo>
                <a:close/>
                <a:moveTo>
                  <a:pt x="972" y="9455"/>
                </a:moveTo>
                <a:cubicBezTo>
                  <a:pt x="942" y="9455"/>
                  <a:pt x="909" y="9506"/>
                  <a:pt x="901" y="9568"/>
                </a:cubicBezTo>
                <a:cubicBezTo>
                  <a:pt x="892" y="9630"/>
                  <a:pt x="911" y="9680"/>
                  <a:pt x="942" y="9680"/>
                </a:cubicBezTo>
                <a:cubicBezTo>
                  <a:pt x="973" y="9679"/>
                  <a:pt x="1004" y="9628"/>
                  <a:pt x="1013" y="9566"/>
                </a:cubicBezTo>
                <a:cubicBezTo>
                  <a:pt x="1021" y="9505"/>
                  <a:pt x="1003" y="9454"/>
                  <a:pt x="972" y="9455"/>
                </a:cubicBezTo>
                <a:close/>
                <a:moveTo>
                  <a:pt x="1128" y="9455"/>
                </a:moveTo>
                <a:cubicBezTo>
                  <a:pt x="1097" y="9455"/>
                  <a:pt x="1066" y="9506"/>
                  <a:pt x="1057" y="9568"/>
                </a:cubicBezTo>
                <a:cubicBezTo>
                  <a:pt x="1049" y="9630"/>
                  <a:pt x="1067" y="9680"/>
                  <a:pt x="1098" y="9680"/>
                </a:cubicBezTo>
                <a:cubicBezTo>
                  <a:pt x="1129" y="9679"/>
                  <a:pt x="1161" y="9628"/>
                  <a:pt x="1169" y="9566"/>
                </a:cubicBezTo>
                <a:cubicBezTo>
                  <a:pt x="1177" y="9505"/>
                  <a:pt x="1159" y="9454"/>
                  <a:pt x="1128" y="9455"/>
                </a:cubicBezTo>
                <a:close/>
                <a:moveTo>
                  <a:pt x="1303" y="9455"/>
                </a:moveTo>
                <a:cubicBezTo>
                  <a:pt x="1273" y="9455"/>
                  <a:pt x="1241" y="9506"/>
                  <a:pt x="1233" y="9568"/>
                </a:cubicBezTo>
                <a:cubicBezTo>
                  <a:pt x="1225" y="9630"/>
                  <a:pt x="1243" y="9680"/>
                  <a:pt x="1274" y="9680"/>
                </a:cubicBezTo>
                <a:cubicBezTo>
                  <a:pt x="1305" y="9679"/>
                  <a:pt x="1337" y="9628"/>
                  <a:pt x="1345" y="9566"/>
                </a:cubicBezTo>
                <a:cubicBezTo>
                  <a:pt x="1353" y="9504"/>
                  <a:pt x="1334" y="9454"/>
                  <a:pt x="1303" y="9455"/>
                </a:cubicBezTo>
                <a:close/>
                <a:moveTo>
                  <a:pt x="1440" y="9455"/>
                </a:moveTo>
                <a:cubicBezTo>
                  <a:pt x="1410" y="9455"/>
                  <a:pt x="1378" y="9506"/>
                  <a:pt x="1370" y="9568"/>
                </a:cubicBezTo>
                <a:cubicBezTo>
                  <a:pt x="1362" y="9630"/>
                  <a:pt x="1381" y="9680"/>
                  <a:pt x="1412" y="9680"/>
                </a:cubicBezTo>
                <a:cubicBezTo>
                  <a:pt x="1442" y="9679"/>
                  <a:pt x="1474" y="9628"/>
                  <a:pt x="1482" y="9566"/>
                </a:cubicBezTo>
                <a:cubicBezTo>
                  <a:pt x="1490" y="9504"/>
                  <a:pt x="1471" y="9454"/>
                  <a:pt x="1440" y="9455"/>
                </a:cubicBezTo>
                <a:close/>
                <a:moveTo>
                  <a:pt x="1928" y="9455"/>
                </a:moveTo>
                <a:cubicBezTo>
                  <a:pt x="1897" y="9455"/>
                  <a:pt x="1866" y="9506"/>
                  <a:pt x="1859" y="9568"/>
                </a:cubicBezTo>
                <a:cubicBezTo>
                  <a:pt x="1851" y="9630"/>
                  <a:pt x="1870" y="9680"/>
                  <a:pt x="1901" y="9680"/>
                </a:cubicBezTo>
                <a:cubicBezTo>
                  <a:pt x="1932" y="9679"/>
                  <a:pt x="1963" y="9628"/>
                  <a:pt x="1970" y="9566"/>
                </a:cubicBezTo>
                <a:cubicBezTo>
                  <a:pt x="1977" y="9504"/>
                  <a:pt x="1959" y="9454"/>
                  <a:pt x="1928" y="9455"/>
                </a:cubicBezTo>
                <a:close/>
                <a:moveTo>
                  <a:pt x="2065" y="9455"/>
                </a:moveTo>
                <a:cubicBezTo>
                  <a:pt x="2034" y="9455"/>
                  <a:pt x="2003" y="9506"/>
                  <a:pt x="1996" y="9568"/>
                </a:cubicBezTo>
                <a:cubicBezTo>
                  <a:pt x="1988" y="9630"/>
                  <a:pt x="2007" y="9680"/>
                  <a:pt x="2038" y="9680"/>
                </a:cubicBezTo>
                <a:cubicBezTo>
                  <a:pt x="2069" y="9679"/>
                  <a:pt x="2100" y="9628"/>
                  <a:pt x="2107" y="9566"/>
                </a:cubicBezTo>
                <a:cubicBezTo>
                  <a:pt x="2114" y="9504"/>
                  <a:pt x="2095" y="9454"/>
                  <a:pt x="2065" y="9455"/>
                </a:cubicBezTo>
                <a:close/>
                <a:moveTo>
                  <a:pt x="3196" y="9455"/>
                </a:moveTo>
                <a:cubicBezTo>
                  <a:pt x="3165" y="9455"/>
                  <a:pt x="3135" y="9506"/>
                  <a:pt x="3129" y="9568"/>
                </a:cubicBezTo>
                <a:cubicBezTo>
                  <a:pt x="3123" y="9630"/>
                  <a:pt x="3143" y="9680"/>
                  <a:pt x="3174" y="9680"/>
                </a:cubicBezTo>
                <a:cubicBezTo>
                  <a:pt x="3204" y="9679"/>
                  <a:pt x="3234" y="9629"/>
                  <a:pt x="3240" y="9566"/>
                </a:cubicBezTo>
                <a:cubicBezTo>
                  <a:pt x="3246" y="9505"/>
                  <a:pt x="3227" y="9454"/>
                  <a:pt x="3196" y="9455"/>
                </a:cubicBezTo>
                <a:close/>
                <a:moveTo>
                  <a:pt x="17248" y="9555"/>
                </a:moveTo>
                <a:cubicBezTo>
                  <a:pt x="17217" y="9556"/>
                  <a:pt x="17198" y="9607"/>
                  <a:pt x="17206" y="9670"/>
                </a:cubicBezTo>
                <a:cubicBezTo>
                  <a:pt x="17213" y="9733"/>
                  <a:pt x="17244" y="9784"/>
                  <a:pt x="17275" y="9783"/>
                </a:cubicBezTo>
                <a:cubicBezTo>
                  <a:pt x="17306" y="9783"/>
                  <a:pt x="17325" y="9731"/>
                  <a:pt x="17317" y="9669"/>
                </a:cubicBezTo>
                <a:cubicBezTo>
                  <a:pt x="17310" y="9605"/>
                  <a:pt x="17279" y="9555"/>
                  <a:pt x="17248" y="9555"/>
                </a:cubicBezTo>
                <a:close/>
                <a:moveTo>
                  <a:pt x="15315" y="9606"/>
                </a:moveTo>
                <a:cubicBezTo>
                  <a:pt x="15284" y="9606"/>
                  <a:pt x="15264" y="9658"/>
                  <a:pt x="15270" y="9720"/>
                </a:cubicBezTo>
                <a:cubicBezTo>
                  <a:pt x="15275" y="9783"/>
                  <a:pt x="15305" y="9834"/>
                  <a:pt x="15336" y="9834"/>
                </a:cubicBezTo>
                <a:cubicBezTo>
                  <a:pt x="15367" y="9833"/>
                  <a:pt x="15387" y="9782"/>
                  <a:pt x="15381" y="9719"/>
                </a:cubicBezTo>
                <a:cubicBezTo>
                  <a:pt x="15376" y="9656"/>
                  <a:pt x="15346" y="9605"/>
                  <a:pt x="15315" y="9606"/>
                </a:cubicBezTo>
                <a:close/>
                <a:moveTo>
                  <a:pt x="15471" y="9606"/>
                </a:moveTo>
                <a:cubicBezTo>
                  <a:pt x="15440" y="9606"/>
                  <a:pt x="15420" y="9658"/>
                  <a:pt x="15426" y="9720"/>
                </a:cubicBezTo>
                <a:cubicBezTo>
                  <a:pt x="15432" y="9783"/>
                  <a:pt x="15462" y="9834"/>
                  <a:pt x="15493" y="9834"/>
                </a:cubicBezTo>
                <a:cubicBezTo>
                  <a:pt x="15524" y="9833"/>
                  <a:pt x="15544" y="9782"/>
                  <a:pt x="15538" y="9719"/>
                </a:cubicBezTo>
                <a:cubicBezTo>
                  <a:pt x="15532" y="9656"/>
                  <a:pt x="15502" y="9605"/>
                  <a:pt x="15471" y="9606"/>
                </a:cubicBezTo>
                <a:close/>
                <a:moveTo>
                  <a:pt x="15628" y="9606"/>
                </a:moveTo>
                <a:cubicBezTo>
                  <a:pt x="15597" y="9606"/>
                  <a:pt x="15576" y="9658"/>
                  <a:pt x="15582" y="9720"/>
                </a:cubicBezTo>
                <a:cubicBezTo>
                  <a:pt x="15588" y="9783"/>
                  <a:pt x="15618" y="9834"/>
                  <a:pt x="15649" y="9834"/>
                </a:cubicBezTo>
                <a:cubicBezTo>
                  <a:pt x="15680" y="9833"/>
                  <a:pt x="15700" y="9782"/>
                  <a:pt x="15694" y="9719"/>
                </a:cubicBezTo>
                <a:cubicBezTo>
                  <a:pt x="15688" y="9656"/>
                  <a:pt x="15659" y="9605"/>
                  <a:pt x="15628" y="9606"/>
                </a:cubicBezTo>
                <a:close/>
                <a:moveTo>
                  <a:pt x="15803" y="9606"/>
                </a:moveTo>
                <a:cubicBezTo>
                  <a:pt x="15772" y="9606"/>
                  <a:pt x="15752" y="9658"/>
                  <a:pt x="15758" y="9720"/>
                </a:cubicBezTo>
                <a:cubicBezTo>
                  <a:pt x="15764" y="9784"/>
                  <a:pt x="15795" y="9834"/>
                  <a:pt x="15826" y="9834"/>
                </a:cubicBezTo>
                <a:cubicBezTo>
                  <a:pt x="15857" y="9833"/>
                  <a:pt x="15876" y="9782"/>
                  <a:pt x="15870" y="9719"/>
                </a:cubicBezTo>
                <a:cubicBezTo>
                  <a:pt x="15864" y="9656"/>
                  <a:pt x="15834" y="9605"/>
                  <a:pt x="15803" y="9606"/>
                </a:cubicBezTo>
                <a:close/>
                <a:moveTo>
                  <a:pt x="15959" y="9606"/>
                </a:moveTo>
                <a:cubicBezTo>
                  <a:pt x="15928" y="9606"/>
                  <a:pt x="15908" y="9658"/>
                  <a:pt x="15915" y="9720"/>
                </a:cubicBezTo>
                <a:cubicBezTo>
                  <a:pt x="15921" y="9784"/>
                  <a:pt x="15951" y="9834"/>
                  <a:pt x="15982" y="9834"/>
                </a:cubicBezTo>
                <a:cubicBezTo>
                  <a:pt x="16013" y="9833"/>
                  <a:pt x="16033" y="9782"/>
                  <a:pt x="16027" y="9719"/>
                </a:cubicBezTo>
                <a:cubicBezTo>
                  <a:pt x="16020" y="9656"/>
                  <a:pt x="15990" y="9605"/>
                  <a:pt x="15959" y="9606"/>
                </a:cubicBezTo>
                <a:close/>
                <a:moveTo>
                  <a:pt x="16116" y="9606"/>
                </a:moveTo>
                <a:cubicBezTo>
                  <a:pt x="16085" y="9606"/>
                  <a:pt x="16065" y="9658"/>
                  <a:pt x="16071" y="9720"/>
                </a:cubicBezTo>
                <a:cubicBezTo>
                  <a:pt x="16078" y="9783"/>
                  <a:pt x="16108" y="9834"/>
                  <a:pt x="16139" y="9834"/>
                </a:cubicBezTo>
                <a:cubicBezTo>
                  <a:pt x="16170" y="9833"/>
                  <a:pt x="16190" y="9782"/>
                  <a:pt x="16184" y="9719"/>
                </a:cubicBezTo>
                <a:cubicBezTo>
                  <a:pt x="16177" y="9656"/>
                  <a:pt x="16147" y="9605"/>
                  <a:pt x="16116" y="9606"/>
                </a:cubicBezTo>
                <a:close/>
                <a:moveTo>
                  <a:pt x="9245" y="9656"/>
                </a:moveTo>
                <a:cubicBezTo>
                  <a:pt x="9214" y="9656"/>
                  <a:pt x="9189" y="9707"/>
                  <a:pt x="9188" y="9769"/>
                </a:cubicBezTo>
                <a:cubicBezTo>
                  <a:pt x="9188" y="9832"/>
                  <a:pt x="9213" y="9883"/>
                  <a:pt x="9244" y="9882"/>
                </a:cubicBezTo>
                <a:cubicBezTo>
                  <a:pt x="9275" y="9882"/>
                  <a:pt x="9300" y="9832"/>
                  <a:pt x="9300" y="9769"/>
                </a:cubicBezTo>
                <a:cubicBezTo>
                  <a:pt x="9300" y="9707"/>
                  <a:pt x="9276" y="9656"/>
                  <a:pt x="9245" y="9656"/>
                </a:cubicBezTo>
                <a:close/>
                <a:moveTo>
                  <a:pt x="9401" y="9656"/>
                </a:moveTo>
                <a:cubicBezTo>
                  <a:pt x="9370" y="9656"/>
                  <a:pt x="9345" y="9707"/>
                  <a:pt x="9345" y="9769"/>
                </a:cubicBezTo>
                <a:cubicBezTo>
                  <a:pt x="9345" y="9832"/>
                  <a:pt x="9369" y="9883"/>
                  <a:pt x="9400" y="9882"/>
                </a:cubicBezTo>
                <a:cubicBezTo>
                  <a:pt x="9431" y="9882"/>
                  <a:pt x="9456" y="9832"/>
                  <a:pt x="9456" y="9769"/>
                </a:cubicBezTo>
                <a:cubicBezTo>
                  <a:pt x="9457" y="9707"/>
                  <a:pt x="9432" y="9656"/>
                  <a:pt x="9401" y="9656"/>
                </a:cubicBezTo>
                <a:close/>
                <a:moveTo>
                  <a:pt x="9557" y="9656"/>
                </a:moveTo>
                <a:cubicBezTo>
                  <a:pt x="9526" y="9656"/>
                  <a:pt x="9501" y="9707"/>
                  <a:pt x="9501" y="9769"/>
                </a:cubicBezTo>
                <a:cubicBezTo>
                  <a:pt x="9501" y="9832"/>
                  <a:pt x="9526" y="9883"/>
                  <a:pt x="9557" y="9882"/>
                </a:cubicBezTo>
                <a:cubicBezTo>
                  <a:pt x="9588" y="9882"/>
                  <a:pt x="9613" y="9832"/>
                  <a:pt x="9613" y="9769"/>
                </a:cubicBezTo>
                <a:cubicBezTo>
                  <a:pt x="9613" y="9707"/>
                  <a:pt x="9588" y="9656"/>
                  <a:pt x="9557" y="9656"/>
                </a:cubicBezTo>
                <a:close/>
                <a:moveTo>
                  <a:pt x="9733" y="9656"/>
                </a:moveTo>
                <a:cubicBezTo>
                  <a:pt x="9702" y="9656"/>
                  <a:pt x="9677" y="9707"/>
                  <a:pt x="9677" y="9769"/>
                </a:cubicBezTo>
                <a:cubicBezTo>
                  <a:pt x="9677" y="9832"/>
                  <a:pt x="9702" y="9883"/>
                  <a:pt x="9733" y="9882"/>
                </a:cubicBezTo>
                <a:cubicBezTo>
                  <a:pt x="9764" y="9882"/>
                  <a:pt x="9789" y="9832"/>
                  <a:pt x="9789" y="9769"/>
                </a:cubicBezTo>
                <a:cubicBezTo>
                  <a:pt x="9789" y="9707"/>
                  <a:pt x="9764" y="9656"/>
                  <a:pt x="9733" y="9656"/>
                </a:cubicBezTo>
                <a:close/>
                <a:moveTo>
                  <a:pt x="9889" y="9656"/>
                </a:moveTo>
                <a:cubicBezTo>
                  <a:pt x="9858" y="9656"/>
                  <a:pt x="9833" y="9708"/>
                  <a:pt x="9833" y="9771"/>
                </a:cubicBezTo>
                <a:cubicBezTo>
                  <a:pt x="9834" y="9833"/>
                  <a:pt x="9859" y="9883"/>
                  <a:pt x="9890" y="9882"/>
                </a:cubicBezTo>
                <a:cubicBezTo>
                  <a:pt x="9921" y="9882"/>
                  <a:pt x="9946" y="9832"/>
                  <a:pt x="9945" y="9769"/>
                </a:cubicBezTo>
                <a:cubicBezTo>
                  <a:pt x="9945" y="9707"/>
                  <a:pt x="9920" y="9656"/>
                  <a:pt x="9889" y="9656"/>
                </a:cubicBezTo>
                <a:close/>
                <a:moveTo>
                  <a:pt x="10045" y="9656"/>
                </a:moveTo>
                <a:cubicBezTo>
                  <a:pt x="10014" y="9656"/>
                  <a:pt x="9989" y="9708"/>
                  <a:pt x="9990" y="9771"/>
                </a:cubicBezTo>
                <a:cubicBezTo>
                  <a:pt x="9990" y="9833"/>
                  <a:pt x="10016" y="9883"/>
                  <a:pt x="10047" y="9882"/>
                </a:cubicBezTo>
                <a:cubicBezTo>
                  <a:pt x="10078" y="9882"/>
                  <a:pt x="10103" y="9832"/>
                  <a:pt x="10102" y="9769"/>
                </a:cubicBezTo>
                <a:cubicBezTo>
                  <a:pt x="10102" y="9707"/>
                  <a:pt x="10076" y="9656"/>
                  <a:pt x="10045" y="9656"/>
                </a:cubicBezTo>
                <a:close/>
                <a:moveTo>
                  <a:pt x="10201" y="9656"/>
                </a:moveTo>
                <a:cubicBezTo>
                  <a:pt x="10170" y="9656"/>
                  <a:pt x="10146" y="9707"/>
                  <a:pt x="10146" y="9769"/>
                </a:cubicBezTo>
                <a:cubicBezTo>
                  <a:pt x="10147" y="9832"/>
                  <a:pt x="10173" y="9883"/>
                  <a:pt x="10204" y="9882"/>
                </a:cubicBezTo>
                <a:cubicBezTo>
                  <a:pt x="10235" y="9882"/>
                  <a:pt x="10259" y="9832"/>
                  <a:pt x="10259" y="9769"/>
                </a:cubicBezTo>
                <a:cubicBezTo>
                  <a:pt x="10258" y="9706"/>
                  <a:pt x="10232" y="9656"/>
                  <a:pt x="10201" y="9656"/>
                </a:cubicBezTo>
                <a:close/>
                <a:moveTo>
                  <a:pt x="10357" y="9656"/>
                </a:moveTo>
                <a:cubicBezTo>
                  <a:pt x="10326" y="9656"/>
                  <a:pt x="10302" y="9708"/>
                  <a:pt x="10303" y="9771"/>
                </a:cubicBezTo>
                <a:cubicBezTo>
                  <a:pt x="10303" y="9833"/>
                  <a:pt x="10329" y="9883"/>
                  <a:pt x="10360" y="9882"/>
                </a:cubicBezTo>
                <a:cubicBezTo>
                  <a:pt x="10391" y="9882"/>
                  <a:pt x="10416" y="9832"/>
                  <a:pt x="10415" y="9769"/>
                </a:cubicBezTo>
                <a:cubicBezTo>
                  <a:pt x="10414" y="9707"/>
                  <a:pt x="10388" y="9656"/>
                  <a:pt x="10357" y="9656"/>
                </a:cubicBezTo>
                <a:close/>
                <a:moveTo>
                  <a:pt x="10513" y="9656"/>
                </a:moveTo>
                <a:cubicBezTo>
                  <a:pt x="10483" y="9656"/>
                  <a:pt x="10458" y="9708"/>
                  <a:pt x="10459" y="9771"/>
                </a:cubicBezTo>
                <a:cubicBezTo>
                  <a:pt x="10460" y="9833"/>
                  <a:pt x="10486" y="9883"/>
                  <a:pt x="10517" y="9882"/>
                </a:cubicBezTo>
                <a:cubicBezTo>
                  <a:pt x="10548" y="9882"/>
                  <a:pt x="10572" y="9832"/>
                  <a:pt x="10571" y="9769"/>
                </a:cubicBezTo>
                <a:cubicBezTo>
                  <a:pt x="10570" y="9706"/>
                  <a:pt x="10544" y="9656"/>
                  <a:pt x="10513" y="9656"/>
                </a:cubicBezTo>
                <a:close/>
                <a:moveTo>
                  <a:pt x="10689" y="9656"/>
                </a:moveTo>
                <a:cubicBezTo>
                  <a:pt x="10658" y="9656"/>
                  <a:pt x="10634" y="9708"/>
                  <a:pt x="10635" y="9771"/>
                </a:cubicBezTo>
                <a:cubicBezTo>
                  <a:pt x="10636" y="9833"/>
                  <a:pt x="10662" y="9883"/>
                  <a:pt x="10693" y="9882"/>
                </a:cubicBezTo>
                <a:cubicBezTo>
                  <a:pt x="10724" y="9882"/>
                  <a:pt x="10748" y="9832"/>
                  <a:pt x="10747" y="9769"/>
                </a:cubicBezTo>
                <a:cubicBezTo>
                  <a:pt x="10746" y="9707"/>
                  <a:pt x="10720" y="9656"/>
                  <a:pt x="10689" y="9656"/>
                </a:cubicBezTo>
                <a:close/>
                <a:moveTo>
                  <a:pt x="10845" y="9656"/>
                </a:moveTo>
                <a:cubicBezTo>
                  <a:pt x="10814" y="9656"/>
                  <a:pt x="10790" y="9708"/>
                  <a:pt x="10791" y="9771"/>
                </a:cubicBezTo>
                <a:cubicBezTo>
                  <a:pt x="10793" y="9833"/>
                  <a:pt x="10819" y="9883"/>
                  <a:pt x="10850" y="9882"/>
                </a:cubicBezTo>
                <a:cubicBezTo>
                  <a:pt x="10881" y="9882"/>
                  <a:pt x="10905" y="9832"/>
                  <a:pt x="10903" y="9769"/>
                </a:cubicBezTo>
                <a:cubicBezTo>
                  <a:pt x="10902" y="9706"/>
                  <a:pt x="10876" y="9656"/>
                  <a:pt x="10845" y="9656"/>
                </a:cubicBezTo>
                <a:close/>
                <a:moveTo>
                  <a:pt x="11001" y="9656"/>
                </a:moveTo>
                <a:cubicBezTo>
                  <a:pt x="10970" y="9656"/>
                  <a:pt x="10946" y="9708"/>
                  <a:pt x="10948" y="9771"/>
                </a:cubicBezTo>
                <a:cubicBezTo>
                  <a:pt x="10949" y="9833"/>
                  <a:pt x="10975" y="9883"/>
                  <a:pt x="11006" y="9882"/>
                </a:cubicBezTo>
                <a:cubicBezTo>
                  <a:pt x="11037" y="9882"/>
                  <a:pt x="11062" y="9832"/>
                  <a:pt x="11060" y="9769"/>
                </a:cubicBezTo>
                <a:cubicBezTo>
                  <a:pt x="11059" y="9706"/>
                  <a:pt x="11032" y="9656"/>
                  <a:pt x="11001" y="9656"/>
                </a:cubicBezTo>
                <a:close/>
                <a:moveTo>
                  <a:pt x="11157" y="9656"/>
                </a:moveTo>
                <a:cubicBezTo>
                  <a:pt x="11126" y="9656"/>
                  <a:pt x="11103" y="9708"/>
                  <a:pt x="11104" y="9771"/>
                </a:cubicBezTo>
                <a:cubicBezTo>
                  <a:pt x="11106" y="9833"/>
                  <a:pt x="11132" y="9883"/>
                  <a:pt x="11163" y="9882"/>
                </a:cubicBezTo>
                <a:cubicBezTo>
                  <a:pt x="11194" y="9882"/>
                  <a:pt x="11218" y="9832"/>
                  <a:pt x="11216" y="9769"/>
                </a:cubicBezTo>
                <a:cubicBezTo>
                  <a:pt x="11214" y="9706"/>
                  <a:pt x="11188" y="9656"/>
                  <a:pt x="11157" y="9656"/>
                </a:cubicBezTo>
                <a:close/>
                <a:moveTo>
                  <a:pt x="11470" y="9656"/>
                </a:moveTo>
                <a:cubicBezTo>
                  <a:pt x="11439" y="9656"/>
                  <a:pt x="11415" y="9708"/>
                  <a:pt x="11417" y="9771"/>
                </a:cubicBezTo>
                <a:cubicBezTo>
                  <a:pt x="11419" y="9833"/>
                  <a:pt x="11446" y="9883"/>
                  <a:pt x="11477" y="9882"/>
                </a:cubicBezTo>
                <a:cubicBezTo>
                  <a:pt x="11508" y="9882"/>
                  <a:pt x="11531" y="9832"/>
                  <a:pt x="11529" y="9769"/>
                </a:cubicBezTo>
                <a:cubicBezTo>
                  <a:pt x="11527" y="9706"/>
                  <a:pt x="11500" y="9656"/>
                  <a:pt x="11470" y="9656"/>
                </a:cubicBezTo>
                <a:close/>
                <a:moveTo>
                  <a:pt x="11645" y="9656"/>
                </a:moveTo>
                <a:cubicBezTo>
                  <a:pt x="11615" y="9656"/>
                  <a:pt x="11591" y="9708"/>
                  <a:pt x="11593" y="9771"/>
                </a:cubicBezTo>
                <a:cubicBezTo>
                  <a:pt x="11595" y="9834"/>
                  <a:pt x="11622" y="9883"/>
                  <a:pt x="11653" y="9882"/>
                </a:cubicBezTo>
                <a:cubicBezTo>
                  <a:pt x="11684" y="9882"/>
                  <a:pt x="11707" y="9832"/>
                  <a:pt x="11705" y="9769"/>
                </a:cubicBezTo>
                <a:cubicBezTo>
                  <a:pt x="11703" y="9706"/>
                  <a:pt x="11676" y="9656"/>
                  <a:pt x="11645" y="9656"/>
                </a:cubicBezTo>
                <a:close/>
                <a:moveTo>
                  <a:pt x="11801" y="9656"/>
                </a:moveTo>
                <a:cubicBezTo>
                  <a:pt x="11770" y="9656"/>
                  <a:pt x="11747" y="9708"/>
                  <a:pt x="11749" y="9771"/>
                </a:cubicBezTo>
                <a:cubicBezTo>
                  <a:pt x="11752" y="9833"/>
                  <a:pt x="11779" y="9883"/>
                  <a:pt x="11810" y="9882"/>
                </a:cubicBezTo>
                <a:cubicBezTo>
                  <a:pt x="11841" y="9882"/>
                  <a:pt x="11864" y="9832"/>
                  <a:pt x="11862" y="9769"/>
                </a:cubicBezTo>
                <a:cubicBezTo>
                  <a:pt x="11859" y="9706"/>
                  <a:pt x="11832" y="9656"/>
                  <a:pt x="11801" y="9656"/>
                </a:cubicBezTo>
                <a:close/>
                <a:moveTo>
                  <a:pt x="11958" y="9656"/>
                </a:moveTo>
                <a:cubicBezTo>
                  <a:pt x="11927" y="9656"/>
                  <a:pt x="11903" y="9708"/>
                  <a:pt x="11906" y="9771"/>
                </a:cubicBezTo>
                <a:cubicBezTo>
                  <a:pt x="11908" y="9833"/>
                  <a:pt x="11935" y="9883"/>
                  <a:pt x="11966" y="9882"/>
                </a:cubicBezTo>
                <a:cubicBezTo>
                  <a:pt x="11997" y="9882"/>
                  <a:pt x="12021" y="9832"/>
                  <a:pt x="12018" y="9769"/>
                </a:cubicBezTo>
                <a:cubicBezTo>
                  <a:pt x="12016" y="9706"/>
                  <a:pt x="11989" y="9656"/>
                  <a:pt x="11958" y="9656"/>
                </a:cubicBezTo>
                <a:close/>
                <a:moveTo>
                  <a:pt x="12114" y="9656"/>
                </a:moveTo>
                <a:cubicBezTo>
                  <a:pt x="12083" y="9656"/>
                  <a:pt x="12060" y="9708"/>
                  <a:pt x="12062" y="9771"/>
                </a:cubicBezTo>
                <a:cubicBezTo>
                  <a:pt x="12065" y="9833"/>
                  <a:pt x="12092" y="9883"/>
                  <a:pt x="12123" y="9882"/>
                </a:cubicBezTo>
                <a:cubicBezTo>
                  <a:pt x="12154" y="9882"/>
                  <a:pt x="12177" y="9832"/>
                  <a:pt x="12175" y="9769"/>
                </a:cubicBezTo>
                <a:cubicBezTo>
                  <a:pt x="12172" y="9706"/>
                  <a:pt x="12145" y="9656"/>
                  <a:pt x="12114" y="9656"/>
                </a:cubicBezTo>
                <a:close/>
                <a:moveTo>
                  <a:pt x="12270" y="9656"/>
                </a:moveTo>
                <a:cubicBezTo>
                  <a:pt x="12239" y="9656"/>
                  <a:pt x="12216" y="9708"/>
                  <a:pt x="12219" y="9771"/>
                </a:cubicBezTo>
                <a:cubicBezTo>
                  <a:pt x="12221" y="9833"/>
                  <a:pt x="12249" y="9883"/>
                  <a:pt x="12280" y="9882"/>
                </a:cubicBezTo>
                <a:cubicBezTo>
                  <a:pt x="12311" y="9882"/>
                  <a:pt x="12334" y="9832"/>
                  <a:pt x="12331" y="9769"/>
                </a:cubicBezTo>
                <a:cubicBezTo>
                  <a:pt x="12328" y="9706"/>
                  <a:pt x="12301" y="9656"/>
                  <a:pt x="12270" y="9656"/>
                </a:cubicBezTo>
                <a:close/>
                <a:moveTo>
                  <a:pt x="12446" y="9656"/>
                </a:moveTo>
                <a:cubicBezTo>
                  <a:pt x="12415" y="9656"/>
                  <a:pt x="12392" y="9708"/>
                  <a:pt x="12394" y="9771"/>
                </a:cubicBezTo>
                <a:cubicBezTo>
                  <a:pt x="12397" y="9833"/>
                  <a:pt x="12425" y="9883"/>
                  <a:pt x="12456" y="9882"/>
                </a:cubicBezTo>
                <a:cubicBezTo>
                  <a:pt x="12487" y="9882"/>
                  <a:pt x="12510" y="9832"/>
                  <a:pt x="12507" y="9769"/>
                </a:cubicBezTo>
                <a:cubicBezTo>
                  <a:pt x="12504" y="9706"/>
                  <a:pt x="12477" y="9656"/>
                  <a:pt x="12446" y="9656"/>
                </a:cubicBezTo>
                <a:close/>
                <a:moveTo>
                  <a:pt x="13714" y="9656"/>
                </a:moveTo>
                <a:cubicBezTo>
                  <a:pt x="13683" y="9656"/>
                  <a:pt x="13662" y="9708"/>
                  <a:pt x="13666" y="9771"/>
                </a:cubicBezTo>
                <a:cubicBezTo>
                  <a:pt x="13670" y="9833"/>
                  <a:pt x="13698" y="9884"/>
                  <a:pt x="13729" y="9884"/>
                </a:cubicBezTo>
                <a:cubicBezTo>
                  <a:pt x="13760" y="9883"/>
                  <a:pt x="13782" y="9832"/>
                  <a:pt x="13778" y="9769"/>
                </a:cubicBezTo>
                <a:cubicBezTo>
                  <a:pt x="13774" y="9707"/>
                  <a:pt x="13745" y="9656"/>
                  <a:pt x="13714" y="9656"/>
                </a:cubicBezTo>
                <a:close/>
                <a:moveTo>
                  <a:pt x="13871" y="9656"/>
                </a:moveTo>
                <a:cubicBezTo>
                  <a:pt x="13840" y="9656"/>
                  <a:pt x="13818" y="9708"/>
                  <a:pt x="13822" y="9771"/>
                </a:cubicBezTo>
                <a:cubicBezTo>
                  <a:pt x="13827" y="9833"/>
                  <a:pt x="13855" y="9884"/>
                  <a:pt x="13886" y="9884"/>
                </a:cubicBezTo>
                <a:cubicBezTo>
                  <a:pt x="13917" y="9883"/>
                  <a:pt x="13938" y="9832"/>
                  <a:pt x="13934" y="9769"/>
                </a:cubicBezTo>
                <a:cubicBezTo>
                  <a:pt x="13930" y="9706"/>
                  <a:pt x="13901" y="9656"/>
                  <a:pt x="13871" y="9656"/>
                </a:cubicBezTo>
                <a:close/>
                <a:moveTo>
                  <a:pt x="14046" y="9656"/>
                </a:moveTo>
                <a:cubicBezTo>
                  <a:pt x="14015" y="9656"/>
                  <a:pt x="13994" y="9708"/>
                  <a:pt x="13998" y="9771"/>
                </a:cubicBezTo>
                <a:cubicBezTo>
                  <a:pt x="14003" y="9833"/>
                  <a:pt x="14031" y="9884"/>
                  <a:pt x="14062" y="9884"/>
                </a:cubicBezTo>
                <a:cubicBezTo>
                  <a:pt x="14093" y="9883"/>
                  <a:pt x="14115" y="9832"/>
                  <a:pt x="14111" y="9769"/>
                </a:cubicBezTo>
                <a:cubicBezTo>
                  <a:pt x="14106" y="9707"/>
                  <a:pt x="14077" y="9656"/>
                  <a:pt x="14046" y="9656"/>
                </a:cubicBezTo>
                <a:close/>
                <a:moveTo>
                  <a:pt x="14202" y="9656"/>
                </a:moveTo>
                <a:cubicBezTo>
                  <a:pt x="14171" y="9656"/>
                  <a:pt x="14150" y="9708"/>
                  <a:pt x="14155" y="9771"/>
                </a:cubicBezTo>
                <a:cubicBezTo>
                  <a:pt x="14159" y="9833"/>
                  <a:pt x="14188" y="9884"/>
                  <a:pt x="14219" y="9884"/>
                </a:cubicBezTo>
                <a:cubicBezTo>
                  <a:pt x="14250" y="9883"/>
                  <a:pt x="14271" y="9832"/>
                  <a:pt x="14266" y="9769"/>
                </a:cubicBezTo>
                <a:cubicBezTo>
                  <a:pt x="14262" y="9706"/>
                  <a:pt x="14233" y="9656"/>
                  <a:pt x="14202" y="9656"/>
                </a:cubicBezTo>
                <a:close/>
                <a:moveTo>
                  <a:pt x="14359" y="9656"/>
                </a:moveTo>
                <a:cubicBezTo>
                  <a:pt x="14328" y="9656"/>
                  <a:pt x="14306" y="9708"/>
                  <a:pt x="14311" y="9771"/>
                </a:cubicBezTo>
                <a:cubicBezTo>
                  <a:pt x="14316" y="9833"/>
                  <a:pt x="14345" y="9884"/>
                  <a:pt x="14376" y="9884"/>
                </a:cubicBezTo>
                <a:cubicBezTo>
                  <a:pt x="14407" y="9884"/>
                  <a:pt x="14428" y="9832"/>
                  <a:pt x="14423" y="9769"/>
                </a:cubicBezTo>
                <a:cubicBezTo>
                  <a:pt x="14419" y="9706"/>
                  <a:pt x="14390" y="9656"/>
                  <a:pt x="14359" y="9656"/>
                </a:cubicBezTo>
                <a:close/>
                <a:moveTo>
                  <a:pt x="7332" y="9706"/>
                </a:moveTo>
                <a:cubicBezTo>
                  <a:pt x="7301" y="9707"/>
                  <a:pt x="7275" y="9757"/>
                  <a:pt x="7272" y="9819"/>
                </a:cubicBezTo>
                <a:cubicBezTo>
                  <a:pt x="7270" y="9882"/>
                  <a:pt x="7294" y="9933"/>
                  <a:pt x="7325" y="9933"/>
                </a:cubicBezTo>
                <a:cubicBezTo>
                  <a:pt x="7356" y="9932"/>
                  <a:pt x="7383" y="9880"/>
                  <a:pt x="7385" y="9818"/>
                </a:cubicBezTo>
                <a:cubicBezTo>
                  <a:pt x="7387" y="9755"/>
                  <a:pt x="7363" y="9706"/>
                  <a:pt x="7332" y="9706"/>
                </a:cubicBezTo>
                <a:close/>
                <a:moveTo>
                  <a:pt x="7489" y="9706"/>
                </a:moveTo>
                <a:cubicBezTo>
                  <a:pt x="7458" y="9707"/>
                  <a:pt x="7431" y="9757"/>
                  <a:pt x="7429" y="9819"/>
                </a:cubicBezTo>
                <a:cubicBezTo>
                  <a:pt x="7427" y="9882"/>
                  <a:pt x="7450" y="9933"/>
                  <a:pt x="7481" y="9933"/>
                </a:cubicBezTo>
                <a:cubicBezTo>
                  <a:pt x="7512" y="9932"/>
                  <a:pt x="7539" y="9880"/>
                  <a:pt x="7541" y="9818"/>
                </a:cubicBezTo>
                <a:cubicBezTo>
                  <a:pt x="7543" y="9755"/>
                  <a:pt x="7519" y="9706"/>
                  <a:pt x="7489" y="9706"/>
                </a:cubicBezTo>
                <a:close/>
                <a:moveTo>
                  <a:pt x="7644" y="9706"/>
                </a:moveTo>
                <a:cubicBezTo>
                  <a:pt x="7613" y="9707"/>
                  <a:pt x="7587" y="9757"/>
                  <a:pt x="7585" y="9819"/>
                </a:cubicBezTo>
                <a:cubicBezTo>
                  <a:pt x="7583" y="9882"/>
                  <a:pt x="7607" y="9933"/>
                  <a:pt x="7638" y="9933"/>
                </a:cubicBezTo>
                <a:cubicBezTo>
                  <a:pt x="7669" y="9932"/>
                  <a:pt x="7696" y="9880"/>
                  <a:pt x="7698" y="9818"/>
                </a:cubicBezTo>
                <a:cubicBezTo>
                  <a:pt x="7699" y="9755"/>
                  <a:pt x="7675" y="9706"/>
                  <a:pt x="7644" y="9706"/>
                </a:cubicBezTo>
                <a:close/>
                <a:moveTo>
                  <a:pt x="7801" y="9706"/>
                </a:moveTo>
                <a:cubicBezTo>
                  <a:pt x="7770" y="9707"/>
                  <a:pt x="7743" y="9757"/>
                  <a:pt x="7742" y="9819"/>
                </a:cubicBezTo>
                <a:cubicBezTo>
                  <a:pt x="7740" y="9882"/>
                  <a:pt x="7764" y="9933"/>
                  <a:pt x="7795" y="9933"/>
                </a:cubicBezTo>
                <a:cubicBezTo>
                  <a:pt x="7826" y="9932"/>
                  <a:pt x="7852" y="9880"/>
                  <a:pt x="7853" y="9818"/>
                </a:cubicBezTo>
                <a:cubicBezTo>
                  <a:pt x="7855" y="9755"/>
                  <a:pt x="7832" y="9706"/>
                  <a:pt x="7801" y="9706"/>
                </a:cubicBezTo>
                <a:close/>
                <a:moveTo>
                  <a:pt x="7957" y="9706"/>
                </a:moveTo>
                <a:cubicBezTo>
                  <a:pt x="7926" y="9707"/>
                  <a:pt x="7900" y="9757"/>
                  <a:pt x="7898" y="9819"/>
                </a:cubicBezTo>
                <a:cubicBezTo>
                  <a:pt x="7896" y="9882"/>
                  <a:pt x="7920" y="9933"/>
                  <a:pt x="7951" y="9933"/>
                </a:cubicBezTo>
                <a:cubicBezTo>
                  <a:pt x="7982" y="9932"/>
                  <a:pt x="8009" y="9880"/>
                  <a:pt x="8010" y="9818"/>
                </a:cubicBezTo>
                <a:cubicBezTo>
                  <a:pt x="8012" y="9755"/>
                  <a:pt x="7988" y="9706"/>
                  <a:pt x="7957" y="9706"/>
                </a:cubicBezTo>
                <a:close/>
                <a:moveTo>
                  <a:pt x="8113" y="9706"/>
                </a:moveTo>
                <a:cubicBezTo>
                  <a:pt x="8082" y="9707"/>
                  <a:pt x="8056" y="9757"/>
                  <a:pt x="8054" y="9819"/>
                </a:cubicBezTo>
                <a:cubicBezTo>
                  <a:pt x="8053" y="9882"/>
                  <a:pt x="8077" y="9933"/>
                  <a:pt x="8108" y="9933"/>
                </a:cubicBezTo>
                <a:cubicBezTo>
                  <a:pt x="8139" y="9932"/>
                  <a:pt x="8165" y="9882"/>
                  <a:pt x="8167" y="9819"/>
                </a:cubicBezTo>
                <a:cubicBezTo>
                  <a:pt x="8168" y="9757"/>
                  <a:pt x="8144" y="9706"/>
                  <a:pt x="8113" y="9706"/>
                </a:cubicBezTo>
                <a:close/>
                <a:moveTo>
                  <a:pt x="8288" y="9706"/>
                </a:moveTo>
                <a:cubicBezTo>
                  <a:pt x="8257" y="9707"/>
                  <a:pt x="8232" y="9757"/>
                  <a:pt x="8230" y="9819"/>
                </a:cubicBezTo>
                <a:cubicBezTo>
                  <a:pt x="8229" y="9882"/>
                  <a:pt x="8253" y="9933"/>
                  <a:pt x="8284" y="9933"/>
                </a:cubicBezTo>
                <a:cubicBezTo>
                  <a:pt x="8315" y="9932"/>
                  <a:pt x="8341" y="9882"/>
                  <a:pt x="8342" y="9819"/>
                </a:cubicBezTo>
                <a:cubicBezTo>
                  <a:pt x="8343" y="9757"/>
                  <a:pt x="8319" y="9706"/>
                  <a:pt x="8288" y="9706"/>
                </a:cubicBezTo>
                <a:close/>
                <a:moveTo>
                  <a:pt x="8445" y="9706"/>
                </a:moveTo>
                <a:cubicBezTo>
                  <a:pt x="8414" y="9707"/>
                  <a:pt x="8388" y="9757"/>
                  <a:pt x="8387" y="9819"/>
                </a:cubicBezTo>
                <a:cubicBezTo>
                  <a:pt x="8386" y="9882"/>
                  <a:pt x="8410" y="9933"/>
                  <a:pt x="8441" y="9933"/>
                </a:cubicBezTo>
                <a:cubicBezTo>
                  <a:pt x="8472" y="9932"/>
                  <a:pt x="8498" y="9882"/>
                  <a:pt x="8499" y="9819"/>
                </a:cubicBezTo>
                <a:cubicBezTo>
                  <a:pt x="8500" y="9757"/>
                  <a:pt x="8476" y="9706"/>
                  <a:pt x="8445" y="9706"/>
                </a:cubicBezTo>
                <a:close/>
                <a:moveTo>
                  <a:pt x="8601" y="9706"/>
                </a:moveTo>
                <a:cubicBezTo>
                  <a:pt x="8570" y="9707"/>
                  <a:pt x="8544" y="9757"/>
                  <a:pt x="8543" y="9819"/>
                </a:cubicBezTo>
                <a:cubicBezTo>
                  <a:pt x="8542" y="9882"/>
                  <a:pt x="8566" y="9933"/>
                  <a:pt x="8597" y="9933"/>
                </a:cubicBezTo>
                <a:cubicBezTo>
                  <a:pt x="8629" y="9932"/>
                  <a:pt x="8654" y="9882"/>
                  <a:pt x="8655" y="9819"/>
                </a:cubicBezTo>
                <a:cubicBezTo>
                  <a:pt x="8656" y="9757"/>
                  <a:pt x="8631" y="9706"/>
                  <a:pt x="8601" y="9706"/>
                </a:cubicBezTo>
                <a:close/>
                <a:moveTo>
                  <a:pt x="8757" y="9706"/>
                </a:moveTo>
                <a:cubicBezTo>
                  <a:pt x="8726" y="9707"/>
                  <a:pt x="8700" y="9757"/>
                  <a:pt x="8700" y="9819"/>
                </a:cubicBezTo>
                <a:cubicBezTo>
                  <a:pt x="8699" y="9882"/>
                  <a:pt x="8723" y="9933"/>
                  <a:pt x="8754" y="9933"/>
                </a:cubicBezTo>
                <a:cubicBezTo>
                  <a:pt x="8785" y="9932"/>
                  <a:pt x="8811" y="9882"/>
                  <a:pt x="8811" y="9819"/>
                </a:cubicBezTo>
                <a:cubicBezTo>
                  <a:pt x="8812" y="9757"/>
                  <a:pt x="8788" y="9706"/>
                  <a:pt x="8757" y="9706"/>
                </a:cubicBezTo>
                <a:close/>
                <a:moveTo>
                  <a:pt x="8932" y="9706"/>
                </a:moveTo>
                <a:cubicBezTo>
                  <a:pt x="8901" y="9707"/>
                  <a:pt x="8876" y="9757"/>
                  <a:pt x="8875" y="9819"/>
                </a:cubicBezTo>
                <a:cubicBezTo>
                  <a:pt x="8875" y="9882"/>
                  <a:pt x="8899" y="9933"/>
                  <a:pt x="8930" y="9933"/>
                </a:cubicBezTo>
                <a:cubicBezTo>
                  <a:pt x="8961" y="9932"/>
                  <a:pt x="8987" y="9882"/>
                  <a:pt x="8987" y="9819"/>
                </a:cubicBezTo>
                <a:cubicBezTo>
                  <a:pt x="8988" y="9757"/>
                  <a:pt x="8963" y="9706"/>
                  <a:pt x="8932" y="9706"/>
                </a:cubicBezTo>
                <a:close/>
                <a:moveTo>
                  <a:pt x="9089" y="9706"/>
                </a:moveTo>
                <a:cubicBezTo>
                  <a:pt x="9058" y="9707"/>
                  <a:pt x="9032" y="9757"/>
                  <a:pt x="9032" y="9819"/>
                </a:cubicBezTo>
                <a:cubicBezTo>
                  <a:pt x="9031" y="9882"/>
                  <a:pt x="9056" y="9933"/>
                  <a:pt x="9087" y="9933"/>
                </a:cubicBezTo>
                <a:cubicBezTo>
                  <a:pt x="9118" y="9932"/>
                  <a:pt x="9143" y="9882"/>
                  <a:pt x="9144" y="9819"/>
                </a:cubicBezTo>
                <a:cubicBezTo>
                  <a:pt x="9144" y="9757"/>
                  <a:pt x="9120" y="9706"/>
                  <a:pt x="9089" y="9706"/>
                </a:cubicBezTo>
                <a:close/>
                <a:moveTo>
                  <a:pt x="1090" y="9807"/>
                </a:moveTo>
                <a:cubicBezTo>
                  <a:pt x="1059" y="9807"/>
                  <a:pt x="1026" y="9858"/>
                  <a:pt x="1018" y="9920"/>
                </a:cubicBezTo>
                <a:cubicBezTo>
                  <a:pt x="1010" y="9982"/>
                  <a:pt x="1029" y="10032"/>
                  <a:pt x="1060" y="10032"/>
                </a:cubicBezTo>
                <a:cubicBezTo>
                  <a:pt x="1091" y="10031"/>
                  <a:pt x="1122" y="9980"/>
                  <a:pt x="1131" y="9918"/>
                </a:cubicBezTo>
                <a:cubicBezTo>
                  <a:pt x="1139" y="9856"/>
                  <a:pt x="1120" y="9806"/>
                  <a:pt x="1090" y="9807"/>
                </a:cubicBezTo>
                <a:close/>
                <a:moveTo>
                  <a:pt x="1245" y="9807"/>
                </a:moveTo>
                <a:cubicBezTo>
                  <a:pt x="1214" y="9807"/>
                  <a:pt x="1183" y="9858"/>
                  <a:pt x="1175" y="9920"/>
                </a:cubicBezTo>
                <a:cubicBezTo>
                  <a:pt x="1166" y="9982"/>
                  <a:pt x="1185" y="10032"/>
                  <a:pt x="1216" y="10032"/>
                </a:cubicBezTo>
                <a:cubicBezTo>
                  <a:pt x="1247" y="10031"/>
                  <a:pt x="1279" y="9980"/>
                  <a:pt x="1287" y="9918"/>
                </a:cubicBezTo>
                <a:cubicBezTo>
                  <a:pt x="1295" y="9856"/>
                  <a:pt x="1276" y="9806"/>
                  <a:pt x="1245" y="9807"/>
                </a:cubicBezTo>
                <a:close/>
                <a:moveTo>
                  <a:pt x="1401" y="9807"/>
                </a:moveTo>
                <a:cubicBezTo>
                  <a:pt x="1370" y="9807"/>
                  <a:pt x="1339" y="9858"/>
                  <a:pt x="1331" y="9920"/>
                </a:cubicBezTo>
                <a:cubicBezTo>
                  <a:pt x="1323" y="9982"/>
                  <a:pt x="1341" y="10032"/>
                  <a:pt x="1372" y="10032"/>
                </a:cubicBezTo>
                <a:cubicBezTo>
                  <a:pt x="1403" y="10031"/>
                  <a:pt x="1435" y="9981"/>
                  <a:pt x="1443" y="9918"/>
                </a:cubicBezTo>
                <a:cubicBezTo>
                  <a:pt x="1451" y="9857"/>
                  <a:pt x="1432" y="9806"/>
                  <a:pt x="1401" y="9807"/>
                </a:cubicBezTo>
                <a:close/>
                <a:moveTo>
                  <a:pt x="1558" y="9807"/>
                </a:moveTo>
                <a:cubicBezTo>
                  <a:pt x="1527" y="9807"/>
                  <a:pt x="1495" y="9858"/>
                  <a:pt x="1487" y="9920"/>
                </a:cubicBezTo>
                <a:cubicBezTo>
                  <a:pt x="1479" y="9982"/>
                  <a:pt x="1498" y="10032"/>
                  <a:pt x="1529" y="10032"/>
                </a:cubicBezTo>
                <a:cubicBezTo>
                  <a:pt x="1560" y="10031"/>
                  <a:pt x="1591" y="9981"/>
                  <a:pt x="1599" y="9918"/>
                </a:cubicBezTo>
                <a:cubicBezTo>
                  <a:pt x="1607" y="9857"/>
                  <a:pt x="1588" y="9807"/>
                  <a:pt x="1558" y="9807"/>
                </a:cubicBezTo>
                <a:close/>
                <a:moveTo>
                  <a:pt x="1733" y="9807"/>
                </a:moveTo>
                <a:cubicBezTo>
                  <a:pt x="1702" y="9807"/>
                  <a:pt x="1671" y="9858"/>
                  <a:pt x="1663" y="9920"/>
                </a:cubicBezTo>
                <a:cubicBezTo>
                  <a:pt x="1656" y="9982"/>
                  <a:pt x="1674" y="10032"/>
                  <a:pt x="1705" y="10032"/>
                </a:cubicBezTo>
                <a:cubicBezTo>
                  <a:pt x="1736" y="10031"/>
                  <a:pt x="1767" y="9981"/>
                  <a:pt x="1775" y="9918"/>
                </a:cubicBezTo>
                <a:cubicBezTo>
                  <a:pt x="1783" y="9856"/>
                  <a:pt x="1764" y="9806"/>
                  <a:pt x="1733" y="9807"/>
                </a:cubicBezTo>
                <a:close/>
                <a:moveTo>
                  <a:pt x="1889" y="9807"/>
                </a:moveTo>
                <a:cubicBezTo>
                  <a:pt x="1858" y="9807"/>
                  <a:pt x="1827" y="9858"/>
                  <a:pt x="1820" y="9920"/>
                </a:cubicBezTo>
                <a:cubicBezTo>
                  <a:pt x="1812" y="9982"/>
                  <a:pt x="1831" y="10032"/>
                  <a:pt x="1862" y="10032"/>
                </a:cubicBezTo>
                <a:cubicBezTo>
                  <a:pt x="1893" y="10031"/>
                  <a:pt x="1924" y="9981"/>
                  <a:pt x="1931" y="9918"/>
                </a:cubicBezTo>
                <a:cubicBezTo>
                  <a:pt x="1939" y="9856"/>
                  <a:pt x="1920" y="9806"/>
                  <a:pt x="1889" y="9807"/>
                </a:cubicBezTo>
                <a:close/>
                <a:moveTo>
                  <a:pt x="17287" y="9907"/>
                </a:moveTo>
                <a:cubicBezTo>
                  <a:pt x="17256" y="9908"/>
                  <a:pt x="17237" y="9959"/>
                  <a:pt x="17245" y="10022"/>
                </a:cubicBezTo>
                <a:cubicBezTo>
                  <a:pt x="17252" y="10085"/>
                  <a:pt x="17283" y="10136"/>
                  <a:pt x="17314" y="10135"/>
                </a:cubicBezTo>
                <a:cubicBezTo>
                  <a:pt x="17346" y="10135"/>
                  <a:pt x="17365" y="10084"/>
                  <a:pt x="17357" y="10021"/>
                </a:cubicBezTo>
                <a:cubicBezTo>
                  <a:pt x="17350" y="9958"/>
                  <a:pt x="17318" y="9907"/>
                  <a:pt x="17287" y="9907"/>
                </a:cubicBezTo>
                <a:close/>
                <a:moveTo>
                  <a:pt x="11645" y="9958"/>
                </a:moveTo>
                <a:cubicBezTo>
                  <a:pt x="11614" y="9958"/>
                  <a:pt x="11591" y="10010"/>
                  <a:pt x="11593" y="10072"/>
                </a:cubicBezTo>
                <a:cubicBezTo>
                  <a:pt x="11595" y="10135"/>
                  <a:pt x="11622" y="10184"/>
                  <a:pt x="11653" y="10184"/>
                </a:cubicBezTo>
                <a:cubicBezTo>
                  <a:pt x="11684" y="10184"/>
                  <a:pt x="11707" y="10133"/>
                  <a:pt x="11705" y="10071"/>
                </a:cubicBezTo>
                <a:cubicBezTo>
                  <a:pt x="11703" y="10008"/>
                  <a:pt x="11676" y="9957"/>
                  <a:pt x="11645" y="9958"/>
                </a:cubicBezTo>
                <a:close/>
                <a:moveTo>
                  <a:pt x="13890" y="9958"/>
                </a:moveTo>
                <a:cubicBezTo>
                  <a:pt x="13859" y="9958"/>
                  <a:pt x="13838" y="10010"/>
                  <a:pt x="13842" y="10072"/>
                </a:cubicBezTo>
                <a:cubicBezTo>
                  <a:pt x="13846" y="10135"/>
                  <a:pt x="13875" y="10186"/>
                  <a:pt x="13906" y="10186"/>
                </a:cubicBezTo>
                <a:cubicBezTo>
                  <a:pt x="13937" y="10185"/>
                  <a:pt x="13959" y="10134"/>
                  <a:pt x="13954" y="10071"/>
                </a:cubicBezTo>
                <a:cubicBezTo>
                  <a:pt x="13950" y="10008"/>
                  <a:pt x="13921" y="9957"/>
                  <a:pt x="13890" y="9958"/>
                </a:cubicBezTo>
                <a:close/>
                <a:moveTo>
                  <a:pt x="14066" y="9958"/>
                </a:moveTo>
                <a:cubicBezTo>
                  <a:pt x="14035" y="9958"/>
                  <a:pt x="14013" y="10010"/>
                  <a:pt x="14018" y="10072"/>
                </a:cubicBezTo>
                <a:cubicBezTo>
                  <a:pt x="14022" y="10135"/>
                  <a:pt x="14051" y="10186"/>
                  <a:pt x="14082" y="10186"/>
                </a:cubicBezTo>
                <a:cubicBezTo>
                  <a:pt x="14113" y="10185"/>
                  <a:pt x="14135" y="10134"/>
                  <a:pt x="14131" y="10071"/>
                </a:cubicBezTo>
                <a:cubicBezTo>
                  <a:pt x="14126" y="10008"/>
                  <a:pt x="14097" y="9957"/>
                  <a:pt x="14066" y="9958"/>
                </a:cubicBezTo>
                <a:close/>
                <a:moveTo>
                  <a:pt x="14222" y="9958"/>
                </a:moveTo>
                <a:cubicBezTo>
                  <a:pt x="14191" y="9958"/>
                  <a:pt x="14170" y="10010"/>
                  <a:pt x="14174" y="10072"/>
                </a:cubicBezTo>
                <a:cubicBezTo>
                  <a:pt x="14179" y="10135"/>
                  <a:pt x="14208" y="10186"/>
                  <a:pt x="14239" y="10186"/>
                </a:cubicBezTo>
                <a:cubicBezTo>
                  <a:pt x="14270" y="10185"/>
                  <a:pt x="14291" y="10134"/>
                  <a:pt x="14287" y="10071"/>
                </a:cubicBezTo>
                <a:cubicBezTo>
                  <a:pt x="14282" y="10008"/>
                  <a:pt x="14254" y="9957"/>
                  <a:pt x="14222" y="9958"/>
                </a:cubicBezTo>
                <a:close/>
                <a:moveTo>
                  <a:pt x="15667" y="9958"/>
                </a:moveTo>
                <a:cubicBezTo>
                  <a:pt x="15636" y="9958"/>
                  <a:pt x="15616" y="10010"/>
                  <a:pt x="15621" y="10072"/>
                </a:cubicBezTo>
                <a:cubicBezTo>
                  <a:pt x="15627" y="10135"/>
                  <a:pt x="15658" y="10186"/>
                  <a:pt x="15689" y="10186"/>
                </a:cubicBezTo>
                <a:cubicBezTo>
                  <a:pt x="15720" y="10185"/>
                  <a:pt x="15740" y="10134"/>
                  <a:pt x="15734" y="10071"/>
                </a:cubicBezTo>
                <a:cubicBezTo>
                  <a:pt x="15728" y="10008"/>
                  <a:pt x="15698" y="9957"/>
                  <a:pt x="15667" y="9958"/>
                </a:cubicBezTo>
                <a:close/>
                <a:moveTo>
                  <a:pt x="15823" y="9958"/>
                </a:moveTo>
                <a:cubicBezTo>
                  <a:pt x="15792" y="9958"/>
                  <a:pt x="15772" y="10010"/>
                  <a:pt x="15778" y="10072"/>
                </a:cubicBezTo>
                <a:cubicBezTo>
                  <a:pt x="15784" y="10135"/>
                  <a:pt x="15814" y="10186"/>
                  <a:pt x="15845" y="10186"/>
                </a:cubicBezTo>
                <a:cubicBezTo>
                  <a:pt x="15876" y="10185"/>
                  <a:pt x="15897" y="10134"/>
                  <a:pt x="15890" y="10071"/>
                </a:cubicBezTo>
                <a:cubicBezTo>
                  <a:pt x="15884" y="10008"/>
                  <a:pt x="15854" y="9957"/>
                  <a:pt x="15823" y="9958"/>
                </a:cubicBezTo>
                <a:close/>
                <a:moveTo>
                  <a:pt x="15998" y="9958"/>
                </a:moveTo>
                <a:cubicBezTo>
                  <a:pt x="15967" y="9958"/>
                  <a:pt x="15948" y="10010"/>
                  <a:pt x="15954" y="10072"/>
                </a:cubicBezTo>
                <a:cubicBezTo>
                  <a:pt x="15960" y="10135"/>
                  <a:pt x="15990" y="10186"/>
                  <a:pt x="16022" y="10186"/>
                </a:cubicBezTo>
                <a:cubicBezTo>
                  <a:pt x="16053" y="10185"/>
                  <a:pt x="16073" y="10134"/>
                  <a:pt x="16066" y="10071"/>
                </a:cubicBezTo>
                <a:cubicBezTo>
                  <a:pt x="16060" y="10008"/>
                  <a:pt x="16029" y="9957"/>
                  <a:pt x="15998" y="9958"/>
                </a:cubicBezTo>
                <a:close/>
                <a:moveTo>
                  <a:pt x="16155" y="9958"/>
                </a:moveTo>
                <a:cubicBezTo>
                  <a:pt x="16124" y="9958"/>
                  <a:pt x="16104" y="10010"/>
                  <a:pt x="16110" y="10072"/>
                </a:cubicBezTo>
                <a:cubicBezTo>
                  <a:pt x="16117" y="10135"/>
                  <a:pt x="16147" y="10186"/>
                  <a:pt x="16178" y="10186"/>
                </a:cubicBezTo>
                <a:cubicBezTo>
                  <a:pt x="16209" y="10185"/>
                  <a:pt x="16229" y="10134"/>
                  <a:pt x="16223" y="10071"/>
                </a:cubicBezTo>
                <a:cubicBezTo>
                  <a:pt x="16216" y="10008"/>
                  <a:pt x="16186" y="9957"/>
                  <a:pt x="16155" y="9958"/>
                </a:cubicBezTo>
                <a:close/>
                <a:moveTo>
                  <a:pt x="16311" y="9958"/>
                </a:moveTo>
                <a:cubicBezTo>
                  <a:pt x="16280" y="9958"/>
                  <a:pt x="16260" y="10010"/>
                  <a:pt x="16267" y="10072"/>
                </a:cubicBezTo>
                <a:cubicBezTo>
                  <a:pt x="16273" y="10135"/>
                  <a:pt x="16304" y="10186"/>
                  <a:pt x="16335" y="10186"/>
                </a:cubicBezTo>
                <a:cubicBezTo>
                  <a:pt x="16366" y="10185"/>
                  <a:pt x="16386" y="10134"/>
                  <a:pt x="16380" y="10071"/>
                </a:cubicBezTo>
                <a:cubicBezTo>
                  <a:pt x="16373" y="10008"/>
                  <a:pt x="16342" y="9957"/>
                  <a:pt x="16311" y="9958"/>
                </a:cubicBezTo>
                <a:close/>
                <a:moveTo>
                  <a:pt x="7137" y="10008"/>
                </a:moveTo>
                <a:cubicBezTo>
                  <a:pt x="7106" y="10008"/>
                  <a:pt x="7079" y="10059"/>
                  <a:pt x="7077" y="10121"/>
                </a:cubicBezTo>
                <a:cubicBezTo>
                  <a:pt x="7074" y="10183"/>
                  <a:pt x="7098" y="10235"/>
                  <a:pt x="7129" y="10234"/>
                </a:cubicBezTo>
                <a:cubicBezTo>
                  <a:pt x="7161" y="10234"/>
                  <a:pt x="7188" y="10182"/>
                  <a:pt x="7190" y="10120"/>
                </a:cubicBezTo>
                <a:cubicBezTo>
                  <a:pt x="7192" y="10057"/>
                  <a:pt x="7168" y="10008"/>
                  <a:pt x="7137" y="10008"/>
                </a:cubicBezTo>
                <a:close/>
                <a:moveTo>
                  <a:pt x="7313" y="10008"/>
                </a:moveTo>
                <a:cubicBezTo>
                  <a:pt x="7282" y="10008"/>
                  <a:pt x="7255" y="10059"/>
                  <a:pt x="7253" y="10121"/>
                </a:cubicBezTo>
                <a:cubicBezTo>
                  <a:pt x="7251" y="10183"/>
                  <a:pt x="7274" y="10235"/>
                  <a:pt x="7305" y="10234"/>
                </a:cubicBezTo>
                <a:cubicBezTo>
                  <a:pt x="7336" y="10234"/>
                  <a:pt x="7364" y="10182"/>
                  <a:pt x="7366" y="10120"/>
                </a:cubicBezTo>
                <a:cubicBezTo>
                  <a:pt x="7368" y="10057"/>
                  <a:pt x="7344" y="10008"/>
                  <a:pt x="7313" y="10008"/>
                </a:cubicBezTo>
                <a:close/>
                <a:moveTo>
                  <a:pt x="7469" y="10008"/>
                </a:moveTo>
                <a:cubicBezTo>
                  <a:pt x="7438" y="10008"/>
                  <a:pt x="7411" y="10059"/>
                  <a:pt x="7409" y="10121"/>
                </a:cubicBezTo>
                <a:cubicBezTo>
                  <a:pt x="7407" y="10183"/>
                  <a:pt x="7431" y="10235"/>
                  <a:pt x="7462" y="10234"/>
                </a:cubicBezTo>
                <a:cubicBezTo>
                  <a:pt x="7493" y="10234"/>
                  <a:pt x="7520" y="10182"/>
                  <a:pt x="7522" y="10120"/>
                </a:cubicBezTo>
                <a:cubicBezTo>
                  <a:pt x="7524" y="10057"/>
                  <a:pt x="7500" y="10008"/>
                  <a:pt x="7469" y="10008"/>
                </a:cubicBezTo>
                <a:close/>
                <a:moveTo>
                  <a:pt x="7625" y="10008"/>
                </a:moveTo>
                <a:cubicBezTo>
                  <a:pt x="7594" y="10008"/>
                  <a:pt x="7567" y="10059"/>
                  <a:pt x="7566" y="10121"/>
                </a:cubicBezTo>
                <a:cubicBezTo>
                  <a:pt x="7564" y="10183"/>
                  <a:pt x="7588" y="10235"/>
                  <a:pt x="7619" y="10234"/>
                </a:cubicBezTo>
                <a:cubicBezTo>
                  <a:pt x="7650" y="10234"/>
                  <a:pt x="7677" y="10182"/>
                  <a:pt x="7679" y="10120"/>
                </a:cubicBezTo>
                <a:cubicBezTo>
                  <a:pt x="7680" y="10057"/>
                  <a:pt x="7657" y="10008"/>
                  <a:pt x="7625" y="10008"/>
                </a:cubicBezTo>
                <a:close/>
                <a:moveTo>
                  <a:pt x="7801" y="10008"/>
                </a:moveTo>
                <a:cubicBezTo>
                  <a:pt x="7770" y="10008"/>
                  <a:pt x="7743" y="10059"/>
                  <a:pt x="7742" y="10121"/>
                </a:cubicBezTo>
                <a:cubicBezTo>
                  <a:pt x="7740" y="10183"/>
                  <a:pt x="7764" y="10235"/>
                  <a:pt x="7795" y="10234"/>
                </a:cubicBezTo>
                <a:cubicBezTo>
                  <a:pt x="7826" y="10234"/>
                  <a:pt x="7852" y="10183"/>
                  <a:pt x="7854" y="10121"/>
                </a:cubicBezTo>
                <a:cubicBezTo>
                  <a:pt x="7856" y="10059"/>
                  <a:pt x="7832" y="10008"/>
                  <a:pt x="7801" y="10008"/>
                </a:cubicBezTo>
                <a:close/>
                <a:moveTo>
                  <a:pt x="7957" y="10008"/>
                </a:moveTo>
                <a:cubicBezTo>
                  <a:pt x="7926" y="10008"/>
                  <a:pt x="7900" y="10059"/>
                  <a:pt x="7898" y="10121"/>
                </a:cubicBezTo>
                <a:cubicBezTo>
                  <a:pt x="7896" y="10183"/>
                  <a:pt x="7921" y="10235"/>
                  <a:pt x="7952" y="10234"/>
                </a:cubicBezTo>
                <a:cubicBezTo>
                  <a:pt x="7983" y="10234"/>
                  <a:pt x="8010" y="10183"/>
                  <a:pt x="8011" y="10121"/>
                </a:cubicBezTo>
                <a:cubicBezTo>
                  <a:pt x="8012" y="10059"/>
                  <a:pt x="7988" y="10008"/>
                  <a:pt x="7957" y="10008"/>
                </a:cubicBezTo>
                <a:close/>
                <a:moveTo>
                  <a:pt x="8113" y="10008"/>
                </a:moveTo>
                <a:cubicBezTo>
                  <a:pt x="8082" y="10008"/>
                  <a:pt x="8056" y="10059"/>
                  <a:pt x="8054" y="10121"/>
                </a:cubicBezTo>
                <a:cubicBezTo>
                  <a:pt x="8053" y="10183"/>
                  <a:pt x="8077" y="10235"/>
                  <a:pt x="8108" y="10234"/>
                </a:cubicBezTo>
                <a:cubicBezTo>
                  <a:pt x="8139" y="10234"/>
                  <a:pt x="8166" y="10183"/>
                  <a:pt x="8167" y="10121"/>
                </a:cubicBezTo>
                <a:cubicBezTo>
                  <a:pt x="8169" y="10059"/>
                  <a:pt x="8144" y="10008"/>
                  <a:pt x="8113" y="10008"/>
                </a:cubicBezTo>
                <a:close/>
                <a:moveTo>
                  <a:pt x="8269" y="10008"/>
                </a:moveTo>
                <a:cubicBezTo>
                  <a:pt x="8238" y="10008"/>
                  <a:pt x="8212" y="10059"/>
                  <a:pt x="8211" y="10121"/>
                </a:cubicBezTo>
                <a:cubicBezTo>
                  <a:pt x="8209" y="10184"/>
                  <a:pt x="8234" y="10235"/>
                  <a:pt x="8265" y="10234"/>
                </a:cubicBezTo>
                <a:cubicBezTo>
                  <a:pt x="8296" y="10234"/>
                  <a:pt x="8322" y="10183"/>
                  <a:pt x="8323" y="10121"/>
                </a:cubicBezTo>
                <a:cubicBezTo>
                  <a:pt x="8324" y="10059"/>
                  <a:pt x="8300" y="10008"/>
                  <a:pt x="8269" y="10008"/>
                </a:cubicBezTo>
                <a:close/>
                <a:moveTo>
                  <a:pt x="8425" y="10008"/>
                </a:moveTo>
                <a:cubicBezTo>
                  <a:pt x="8394" y="10008"/>
                  <a:pt x="8368" y="10059"/>
                  <a:pt x="8367" y="10121"/>
                </a:cubicBezTo>
                <a:cubicBezTo>
                  <a:pt x="8366" y="10184"/>
                  <a:pt x="8390" y="10235"/>
                  <a:pt x="8422" y="10234"/>
                </a:cubicBezTo>
                <a:cubicBezTo>
                  <a:pt x="8453" y="10234"/>
                  <a:pt x="8479" y="10183"/>
                  <a:pt x="8480" y="10121"/>
                </a:cubicBezTo>
                <a:cubicBezTo>
                  <a:pt x="8481" y="10059"/>
                  <a:pt x="8456" y="10008"/>
                  <a:pt x="8425" y="10008"/>
                </a:cubicBezTo>
                <a:close/>
                <a:moveTo>
                  <a:pt x="8601" y="10008"/>
                </a:moveTo>
                <a:cubicBezTo>
                  <a:pt x="8570" y="10008"/>
                  <a:pt x="8544" y="10059"/>
                  <a:pt x="8543" y="10121"/>
                </a:cubicBezTo>
                <a:cubicBezTo>
                  <a:pt x="8542" y="10184"/>
                  <a:pt x="8567" y="10235"/>
                  <a:pt x="8598" y="10234"/>
                </a:cubicBezTo>
                <a:cubicBezTo>
                  <a:pt x="8629" y="10234"/>
                  <a:pt x="8655" y="10182"/>
                  <a:pt x="8656" y="10120"/>
                </a:cubicBezTo>
                <a:cubicBezTo>
                  <a:pt x="8656" y="10057"/>
                  <a:pt x="8632" y="10008"/>
                  <a:pt x="8601" y="10008"/>
                </a:cubicBezTo>
                <a:close/>
                <a:moveTo>
                  <a:pt x="8757" y="10008"/>
                </a:moveTo>
                <a:cubicBezTo>
                  <a:pt x="8726" y="10008"/>
                  <a:pt x="8700" y="10059"/>
                  <a:pt x="8700" y="10121"/>
                </a:cubicBezTo>
                <a:cubicBezTo>
                  <a:pt x="8699" y="10184"/>
                  <a:pt x="8723" y="10235"/>
                  <a:pt x="8754" y="10234"/>
                </a:cubicBezTo>
                <a:cubicBezTo>
                  <a:pt x="8786" y="10234"/>
                  <a:pt x="8811" y="10184"/>
                  <a:pt x="8812" y="10121"/>
                </a:cubicBezTo>
                <a:cubicBezTo>
                  <a:pt x="8813" y="10059"/>
                  <a:pt x="8788" y="10008"/>
                  <a:pt x="8757" y="10008"/>
                </a:cubicBezTo>
                <a:close/>
                <a:moveTo>
                  <a:pt x="8913" y="10008"/>
                </a:moveTo>
                <a:cubicBezTo>
                  <a:pt x="8882" y="10008"/>
                  <a:pt x="8857" y="10059"/>
                  <a:pt x="8856" y="10121"/>
                </a:cubicBezTo>
                <a:cubicBezTo>
                  <a:pt x="8855" y="10184"/>
                  <a:pt x="8880" y="10235"/>
                  <a:pt x="8912" y="10234"/>
                </a:cubicBezTo>
                <a:cubicBezTo>
                  <a:pt x="8943" y="10234"/>
                  <a:pt x="8968" y="10184"/>
                  <a:pt x="8968" y="10121"/>
                </a:cubicBezTo>
                <a:cubicBezTo>
                  <a:pt x="8969" y="10059"/>
                  <a:pt x="8944" y="10008"/>
                  <a:pt x="8913" y="10008"/>
                </a:cubicBezTo>
                <a:close/>
                <a:moveTo>
                  <a:pt x="9089" y="10008"/>
                </a:moveTo>
                <a:cubicBezTo>
                  <a:pt x="9058" y="10008"/>
                  <a:pt x="9032" y="10059"/>
                  <a:pt x="9032" y="10121"/>
                </a:cubicBezTo>
                <a:cubicBezTo>
                  <a:pt x="9031" y="10184"/>
                  <a:pt x="9056" y="10235"/>
                  <a:pt x="9087" y="10234"/>
                </a:cubicBezTo>
                <a:cubicBezTo>
                  <a:pt x="9119" y="10234"/>
                  <a:pt x="9144" y="10184"/>
                  <a:pt x="9144" y="10121"/>
                </a:cubicBezTo>
                <a:cubicBezTo>
                  <a:pt x="9145" y="10059"/>
                  <a:pt x="9120" y="10008"/>
                  <a:pt x="9089" y="10008"/>
                </a:cubicBezTo>
                <a:close/>
                <a:moveTo>
                  <a:pt x="9245" y="10008"/>
                </a:moveTo>
                <a:cubicBezTo>
                  <a:pt x="9214" y="10008"/>
                  <a:pt x="9189" y="10059"/>
                  <a:pt x="9188" y="10121"/>
                </a:cubicBezTo>
                <a:cubicBezTo>
                  <a:pt x="9188" y="10183"/>
                  <a:pt x="9213" y="10235"/>
                  <a:pt x="9244" y="10234"/>
                </a:cubicBezTo>
                <a:cubicBezTo>
                  <a:pt x="9275" y="10234"/>
                  <a:pt x="9300" y="10184"/>
                  <a:pt x="9301" y="10121"/>
                </a:cubicBezTo>
                <a:cubicBezTo>
                  <a:pt x="9301" y="10059"/>
                  <a:pt x="9276" y="10008"/>
                  <a:pt x="9245" y="10008"/>
                </a:cubicBezTo>
                <a:close/>
                <a:moveTo>
                  <a:pt x="9401" y="10008"/>
                </a:moveTo>
                <a:cubicBezTo>
                  <a:pt x="9370" y="10008"/>
                  <a:pt x="9345" y="10059"/>
                  <a:pt x="9345" y="10121"/>
                </a:cubicBezTo>
                <a:cubicBezTo>
                  <a:pt x="9344" y="10184"/>
                  <a:pt x="9370" y="10235"/>
                  <a:pt x="9401" y="10234"/>
                </a:cubicBezTo>
                <a:cubicBezTo>
                  <a:pt x="9432" y="10234"/>
                  <a:pt x="9457" y="10184"/>
                  <a:pt x="9457" y="10121"/>
                </a:cubicBezTo>
                <a:cubicBezTo>
                  <a:pt x="9457" y="10059"/>
                  <a:pt x="9432" y="10008"/>
                  <a:pt x="9401" y="10008"/>
                </a:cubicBezTo>
                <a:close/>
                <a:moveTo>
                  <a:pt x="9557" y="10008"/>
                </a:moveTo>
                <a:cubicBezTo>
                  <a:pt x="9526" y="10008"/>
                  <a:pt x="9501" y="10059"/>
                  <a:pt x="9501" y="10121"/>
                </a:cubicBezTo>
                <a:cubicBezTo>
                  <a:pt x="9501" y="10184"/>
                  <a:pt x="9526" y="10235"/>
                  <a:pt x="9557" y="10234"/>
                </a:cubicBezTo>
                <a:cubicBezTo>
                  <a:pt x="9588" y="10234"/>
                  <a:pt x="9614" y="10184"/>
                  <a:pt x="9613" y="10121"/>
                </a:cubicBezTo>
                <a:cubicBezTo>
                  <a:pt x="9613" y="10059"/>
                  <a:pt x="9588" y="10008"/>
                  <a:pt x="9557" y="10008"/>
                </a:cubicBezTo>
                <a:close/>
                <a:moveTo>
                  <a:pt x="9733" y="10008"/>
                </a:moveTo>
                <a:cubicBezTo>
                  <a:pt x="9702" y="10008"/>
                  <a:pt x="9677" y="10059"/>
                  <a:pt x="9677" y="10121"/>
                </a:cubicBezTo>
                <a:cubicBezTo>
                  <a:pt x="9677" y="10184"/>
                  <a:pt x="9703" y="10235"/>
                  <a:pt x="9734" y="10234"/>
                </a:cubicBezTo>
                <a:cubicBezTo>
                  <a:pt x="9765" y="10234"/>
                  <a:pt x="9790" y="10184"/>
                  <a:pt x="9789" y="10121"/>
                </a:cubicBezTo>
                <a:cubicBezTo>
                  <a:pt x="9789" y="10059"/>
                  <a:pt x="9764" y="10008"/>
                  <a:pt x="9733" y="10008"/>
                </a:cubicBezTo>
                <a:close/>
                <a:moveTo>
                  <a:pt x="9889" y="10008"/>
                </a:moveTo>
                <a:cubicBezTo>
                  <a:pt x="9858" y="10008"/>
                  <a:pt x="9833" y="10059"/>
                  <a:pt x="9833" y="10121"/>
                </a:cubicBezTo>
                <a:cubicBezTo>
                  <a:pt x="9834" y="10184"/>
                  <a:pt x="9859" y="10235"/>
                  <a:pt x="9890" y="10234"/>
                </a:cubicBezTo>
                <a:cubicBezTo>
                  <a:pt x="9921" y="10234"/>
                  <a:pt x="9946" y="10184"/>
                  <a:pt x="9946" y="10121"/>
                </a:cubicBezTo>
                <a:cubicBezTo>
                  <a:pt x="9945" y="10059"/>
                  <a:pt x="9920" y="10008"/>
                  <a:pt x="9889" y="10008"/>
                </a:cubicBezTo>
                <a:close/>
                <a:moveTo>
                  <a:pt x="10045" y="10008"/>
                </a:moveTo>
                <a:cubicBezTo>
                  <a:pt x="10014" y="10008"/>
                  <a:pt x="9989" y="10059"/>
                  <a:pt x="9990" y="10121"/>
                </a:cubicBezTo>
                <a:cubicBezTo>
                  <a:pt x="9990" y="10184"/>
                  <a:pt x="10016" y="10235"/>
                  <a:pt x="10047" y="10234"/>
                </a:cubicBezTo>
                <a:cubicBezTo>
                  <a:pt x="10078" y="10234"/>
                  <a:pt x="10103" y="10184"/>
                  <a:pt x="10102" y="10121"/>
                </a:cubicBezTo>
                <a:cubicBezTo>
                  <a:pt x="10102" y="10059"/>
                  <a:pt x="10076" y="10008"/>
                  <a:pt x="10045" y="10008"/>
                </a:cubicBezTo>
                <a:close/>
                <a:moveTo>
                  <a:pt x="10201" y="10008"/>
                </a:moveTo>
                <a:cubicBezTo>
                  <a:pt x="10170" y="10008"/>
                  <a:pt x="10146" y="10060"/>
                  <a:pt x="10146" y="10123"/>
                </a:cubicBezTo>
                <a:cubicBezTo>
                  <a:pt x="10147" y="10185"/>
                  <a:pt x="10172" y="10235"/>
                  <a:pt x="10204" y="10234"/>
                </a:cubicBezTo>
                <a:cubicBezTo>
                  <a:pt x="10235" y="10234"/>
                  <a:pt x="10259" y="10184"/>
                  <a:pt x="10259" y="10121"/>
                </a:cubicBezTo>
                <a:cubicBezTo>
                  <a:pt x="10258" y="10059"/>
                  <a:pt x="10232" y="10008"/>
                  <a:pt x="10201" y="10008"/>
                </a:cubicBezTo>
                <a:close/>
                <a:moveTo>
                  <a:pt x="10377" y="10008"/>
                </a:moveTo>
                <a:cubicBezTo>
                  <a:pt x="10346" y="10008"/>
                  <a:pt x="10321" y="10059"/>
                  <a:pt x="10322" y="10121"/>
                </a:cubicBezTo>
                <a:cubicBezTo>
                  <a:pt x="10323" y="10184"/>
                  <a:pt x="10349" y="10235"/>
                  <a:pt x="10380" y="10234"/>
                </a:cubicBezTo>
                <a:cubicBezTo>
                  <a:pt x="10411" y="10234"/>
                  <a:pt x="10436" y="10184"/>
                  <a:pt x="10435" y="10121"/>
                </a:cubicBezTo>
                <a:cubicBezTo>
                  <a:pt x="10434" y="10059"/>
                  <a:pt x="10408" y="10008"/>
                  <a:pt x="10377" y="10008"/>
                </a:cubicBezTo>
                <a:close/>
                <a:moveTo>
                  <a:pt x="10533" y="10008"/>
                </a:moveTo>
                <a:cubicBezTo>
                  <a:pt x="10502" y="10008"/>
                  <a:pt x="10478" y="10059"/>
                  <a:pt x="10479" y="10121"/>
                </a:cubicBezTo>
                <a:cubicBezTo>
                  <a:pt x="10480" y="10184"/>
                  <a:pt x="10505" y="10235"/>
                  <a:pt x="10537" y="10234"/>
                </a:cubicBezTo>
                <a:cubicBezTo>
                  <a:pt x="10568" y="10234"/>
                  <a:pt x="10592" y="10184"/>
                  <a:pt x="10591" y="10121"/>
                </a:cubicBezTo>
                <a:cubicBezTo>
                  <a:pt x="10590" y="10059"/>
                  <a:pt x="10564" y="10008"/>
                  <a:pt x="10533" y="10008"/>
                </a:cubicBezTo>
                <a:close/>
                <a:moveTo>
                  <a:pt x="10689" y="10008"/>
                </a:moveTo>
                <a:cubicBezTo>
                  <a:pt x="10658" y="10008"/>
                  <a:pt x="10634" y="10060"/>
                  <a:pt x="10635" y="10123"/>
                </a:cubicBezTo>
                <a:cubicBezTo>
                  <a:pt x="10636" y="10185"/>
                  <a:pt x="10663" y="10235"/>
                  <a:pt x="10694" y="10234"/>
                </a:cubicBezTo>
                <a:cubicBezTo>
                  <a:pt x="10725" y="10234"/>
                  <a:pt x="10749" y="10184"/>
                  <a:pt x="10747" y="10121"/>
                </a:cubicBezTo>
                <a:cubicBezTo>
                  <a:pt x="10746" y="10059"/>
                  <a:pt x="10720" y="10008"/>
                  <a:pt x="10689" y="10008"/>
                </a:cubicBezTo>
                <a:close/>
                <a:moveTo>
                  <a:pt x="10845" y="10008"/>
                </a:moveTo>
                <a:cubicBezTo>
                  <a:pt x="10814" y="10008"/>
                  <a:pt x="10790" y="10059"/>
                  <a:pt x="10791" y="10121"/>
                </a:cubicBezTo>
                <a:cubicBezTo>
                  <a:pt x="10793" y="10184"/>
                  <a:pt x="10819" y="10235"/>
                  <a:pt x="10850" y="10234"/>
                </a:cubicBezTo>
                <a:cubicBezTo>
                  <a:pt x="10881" y="10234"/>
                  <a:pt x="10905" y="10184"/>
                  <a:pt x="10904" y="10121"/>
                </a:cubicBezTo>
                <a:cubicBezTo>
                  <a:pt x="10902" y="10059"/>
                  <a:pt x="10876" y="10008"/>
                  <a:pt x="10845" y="10008"/>
                </a:cubicBezTo>
                <a:close/>
                <a:moveTo>
                  <a:pt x="11002" y="10008"/>
                </a:moveTo>
                <a:cubicBezTo>
                  <a:pt x="10970" y="10008"/>
                  <a:pt x="10946" y="10060"/>
                  <a:pt x="10948" y="10123"/>
                </a:cubicBezTo>
                <a:cubicBezTo>
                  <a:pt x="10949" y="10185"/>
                  <a:pt x="10976" y="10235"/>
                  <a:pt x="11007" y="10234"/>
                </a:cubicBezTo>
                <a:cubicBezTo>
                  <a:pt x="11038" y="10234"/>
                  <a:pt x="11062" y="10184"/>
                  <a:pt x="11060" y="10121"/>
                </a:cubicBezTo>
                <a:cubicBezTo>
                  <a:pt x="11059" y="10058"/>
                  <a:pt x="11033" y="10008"/>
                  <a:pt x="11002" y="10008"/>
                </a:cubicBezTo>
                <a:close/>
                <a:moveTo>
                  <a:pt x="11177" y="10008"/>
                </a:moveTo>
                <a:cubicBezTo>
                  <a:pt x="11146" y="10008"/>
                  <a:pt x="11122" y="10060"/>
                  <a:pt x="11124" y="10123"/>
                </a:cubicBezTo>
                <a:cubicBezTo>
                  <a:pt x="11125" y="10185"/>
                  <a:pt x="11152" y="10235"/>
                  <a:pt x="11183" y="10234"/>
                </a:cubicBezTo>
                <a:cubicBezTo>
                  <a:pt x="11214" y="10234"/>
                  <a:pt x="11238" y="10184"/>
                  <a:pt x="11236" y="10121"/>
                </a:cubicBezTo>
                <a:cubicBezTo>
                  <a:pt x="11234" y="10059"/>
                  <a:pt x="11208" y="10008"/>
                  <a:pt x="11177" y="10008"/>
                </a:cubicBezTo>
                <a:close/>
                <a:moveTo>
                  <a:pt x="11821" y="10008"/>
                </a:moveTo>
                <a:cubicBezTo>
                  <a:pt x="11790" y="10008"/>
                  <a:pt x="11767" y="10060"/>
                  <a:pt x="11769" y="10123"/>
                </a:cubicBezTo>
                <a:cubicBezTo>
                  <a:pt x="11771" y="10185"/>
                  <a:pt x="11798" y="10235"/>
                  <a:pt x="11829" y="10234"/>
                </a:cubicBezTo>
                <a:cubicBezTo>
                  <a:pt x="11861" y="10234"/>
                  <a:pt x="11884" y="10184"/>
                  <a:pt x="11882" y="10121"/>
                </a:cubicBezTo>
                <a:cubicBezTo>
                  <a:pt x="11880" y="10059"/>
                  <a:pt x="11852" y="10008"/>
                  <a:pt x="11821" y="10008"/>
                </a:cubicBezTo>
                <a:close/>
                <a:moveTo>
                  <a:pt x="11958" y="10008"/>
                </a:moveTo>
                <a:cubicBezTo>
                  <a:pt x="11927" y="10008"/>
                  <a:pt x="11903" y="10060"/>
                  <a:pt x="11906" y="10123"/>
                </a:cubicBezTo>
                <a:cubicBezTo>
                  <a:pt x="11908" y="10185"/>
                  <a:pt x="11935" y="10235"/>
                  <a:pt x="11966" y="10234"/>
                </a:cubicBezTo>
                <a:cubicBezTo>
                  <a:pt x="11997" y="10234"/>
                  <a:pt x="12021" y="10184"/>
                  <a:pt x="12019" y="10121"/>
                </a:cubicBezTo>
                <a:cubicBezTo>
                  <a:pt x="12016" y="10058"/>
                  <a:pt x="11989" y="10008"/>
                  <a:pt x="11958" y="10008"/>
                </a:cubicBezTo>
                <a:close/>
                <a:moveTo>
                  <a:pt x="12134" y="10008"/>
                </a:moveTo>
                <a:cubicBezTo>
                  <a:pt x="12103" y="10008"/>
                  <a:pt x="12079" y="10060"/>
                  <a:pt x="12082" y="10123"/>
                </a:cubicBezTo>
                <a:cubicBezTo>
                  <a:pt x="12084" y="10185"/>
                  <a:pt x="12112" y="10235"/>
                  <a:pt x="12143" y="10234"/>
                </a:cubicBezTo>
                <a:cubicBezTo>
                  <a:pt x="12174" y="10234"/>
                  <a:pt x="12197" y="10184"/>
                  <a:pt x="12195" y="10121"/>
                </a:cubicBezTo>
                <a:cubicBezTo>
                  <a:pt x="12192" y="10058"/>
                  <a:pt x="12165" y="10008"/>
                  <a:pt x="12134" y="10008"/>
                </a:cubicBezTo>
                <a:close/>
                <a:moveTo>
                  <a:pt x="12289" y="10008"/>
                </a:moveTo>
                <a:cubicBezTo>
                  <a:pt x="12258" y="10008"/>
                  <a:pt x="12235" y="10060"/>
                  <a:pt x="12238" y="10123"/>
                </a:cubicBezTo>
                <a:cubicBezTo>
                  <a:pt x="12241" y="10185"/>
                  <a:pt x="12268" y="10235"/>
                  <a:pt x="12299" y="10234"/>
                </a:cubicBezTo>
                <a:cubicBezTo>
                  <a:pt x="12330" y="10234"/>
                  <a:pt x="12354" y="10184"/>
                  <a:pt x="12351" y="10121"/>
                </a:cubicBezTo>
                <a:cubicBezTo>
                  <a:pt x="12348" y="10058"/>
                  <a:pt x="12320" y="10008"/>
                  <a:pt x="12289" y="10008"/>
                </a:cubicBezTo>
                <a:close/>
                <a:moveTo>
                  <a:pt x="1538" y="10109"/>
                </a:moveTo>
                <a:cubicBezTo>
                  <a:pt x="1507" y="10109"/>
                  <a:pt x="1476" y="10160"/>
                  <a:pt x="1468" y="10222"/>
                </a:cubicBezTo>
                <a:cubicBezTo>
                  <a:pt x="1460" y="10284"/>
                  <a:pt x="1479" y="10334"/>
                  <a:pt x="1510" y="10333"/>
                </a:cubicBezTo>
                <a:cubicBezTo>
                  <a:pt x="1541" y="10333"/>
                  <a:pt x="1572" y="10282"/>
                  <a:pt x="1580" y="10220"/>
                </a:cubicBezTo>
                <a:cubicBezTo>
                  <a:pt x="1588" y="10158"/>
                  <a:pt x="1569" y="10108"/>
                  <a:pt x="1538" y="10109"/>
                </a:cubicBezTo>
                <a:close/>
                <a:moveTo>
                  <a:pt x="1694" y="10109"/>
                </a:moveTo>
                <a:cubicBezTo>
                  <a:pt x="1663" y="10109"/>
                  <a:pt x="1632" y="10160"/>
                  <a:pt x="1624" y="10222"/>
                </a:cubicBezTo>
                <a:cubicBezTo>
                  <a:pt x="1616" y="10284"/>
                  <a:pt x="1635" y="10334"/>
                  <a:pt x="1666" y="10333"/>
                </a:cubicBezTo>
                <a:cubicBezTo>
                  <a:pt x="1697" y="10333"/>
                  <a:pt x="1729" y="10282"/>
                  <a:pt x="1737" y="10220"/>
                </a:cubicBezTo>
                <a:cubicBezTo>
                  <a:pt x="1744" y="10158"/>
                  <a:pt x="1725" y="10108"/>
                  <a:pt x="1694" y="10109"/>
                </a:cubicBezTo>
                <a:close/>
                <a:moveTo>
                  <a:pt x="1850" y="10109"/>
                </a:moveTo>
                <a:cubicBezTo>
                  <a:pt x="1819" y="10109"/>
                  <a:pt x="1788" y="10160"/>
                  <a:pt x="1781" y="10222"/>
                </a:cubicBezTo>
                <a:cubicBezTo>
                  <a:pt x="1773" y="10284"/>
                  <a:pt x="1792" y="10334"/>
                  <a:pt x="1823" y="10333"/>
                </a:cubicBezTo>
                <a:cubicBezTo>
                  <a:pt x="1854" y="10333"/>
                  <a:pt x="1886" y="10282"/>
                  <a:pt x="1893" y="10220"/>
                </a:cubicBezTo>
                <a:cubicBezTo>
                  <a:pt x="1900" y="10158"/>
                  <a:pt x="1881" y="10108"/>
                  <a:pt x="1850" y="10109"/>
                </a:cubicBezTo>
                <a:close/>
                <a:moveTo>
                  <a:pt x="2026" y="10109"/>
                </a:moveTo>
                <a:cubicBezTo>
                  <a:pt x="1994" y="10109"/>
                  <a:pt x="1964" y="10160"/>
                  <a:pt x="1957" y="10222"/>
                </a:cubicBezTo>
                <a:cubicBezTo>
                  <a:pt x="1949" y="10284"/>
                  <a:pt x="1968" y="10334"/>
                  <a:pt x="1999" y="10333"/>
                </a:cubicBezTo>
                <a:cubicBezTo>
                  <a:pt x="2030" y="10333"/>
                  <a:pt x="2062" y="10282"/>
                  <a:pt x="2069" y="10220"/>
                </a:cubicBezTo>
                <a:cubicBezTo>
                  <a:pt x="2076" y="10158"/>
                  <a:pt x="2057" y="10108"/>
                  <a:pt x="2026" y="10109"/>
                </a:cubicBezTo>
                <a:close/>
                <a:moveTo>
                  <a:pt x="2182" y="10109"/>
                </a:moveTo>
                <a:cubicBezTo>
                  <a:pt x="2151" y="10109"/>
                  <a:pt x="2120" y="10160"/>
                  <a:pt x="2112" y="10222"/>
                </a:cubicBezTo>
                <a:cubicBezTo>
                  <a:pt x="2105" y="10284"/>
                  <a:pt x="2125" y="10334"/>
                  <a:pt x="2156" y="10333"/>
                </a:cubicBezTo>
                <a:cubicBezTo>
                  <a:pt x="2187" y="10333"/>
                  <a:pt x="2218" y="10282"/>
                  <a:pt x="2225" y="10220"/>
                </a:cubicBezTo>
                <a:cubicBezTo>
                  <a:pt x="2232" y="10158"/>
                  <a:pt x="2213" y="10108"/>
                  <a:pt x="2182" y="10109"/>
                </a:cubicBezTo>
                <a:close/>
                <a:moveTo>
                  <a:pt x="15706" y="10259"/>
                </a:moveTo>
                <a:cubicBezTo>
                  <a:pt x="15675" y="10260"/>
                  <a:pt x="15655" y="10311"/>
                  <a:pt x="15661" y="10374"/>
                </a:cubicBezTo>
                <a:cubicBezTo>
                  <a:pt x="15667" y="10437"/>
                  <a:pt x="15697" y="10488"/>
                  <a:pt x="15728" y="10487"/>
                </a:cubicBezTo>
                <a:cubicBezTo>
                  <a:pt x="15759" y="10487"/>
                  <a:pt x="15780" y="10436"/>
                  <a:pt x="15774" y="10373"/>
                </a:cubicBezTo>
                <a:cubicBezTo>
                  <a:pt x="15768" y="10310"/>
                  <a:pt x="15738" y="10259"/>
                  <a:pt x="15706" y="10259"/>
                </a:cubicBezTo>
                <a:close/>
                <a:moveTo>
                  <a:pt x="15862" y="10259"/>
                </a:moveTo>
                <a:cubicBezTo>
                  <a:pt x="15831" y="10260"/>
                  <a:pt x="15811" y="10311"/>
                  <a:pt x="15817" y="10374"/>
                </a:cubicBezTo>
                <a:cubicBezTo>
                  <a:pt x="15823" y="10437"/>
                  <a:pt x="15854" y="10488"/>
                  <a:pt x="15885" y="10487"/>
                </a:cubicBezTo>
                <a:cubicBezTo>
                  <a:pt x="15916" y="10487"/>
                  <a:pt x="15936" y="10436"/>
                  <a:pt x="15930" y="10373"/>
                </a:cubicBezTo>
                <a:cubicBezTo>
                  <a:pt x="15924" y="10310"/>
                  <a:pt x="15893" y="10259"/>
                  <a:pt x="15862" y="10259"/>
                </a:cubicBezTo>
                <a:close/>
                <a:moveTo>
                  <a:pt x="16038" y="10259"/>
                </a:moveTo>
                <a:cubicBezTo>
                  <a:pt x="16007" y="10260"/>
                  <a:pt x="15987" y="10311"/>
                  <a:pt x="15993" y="10374"/>
                </a:cubicBezTo>
                <a:cubicBezTo>
                  <a:pt x="15999" y="10437"/>
                  <a:pt x="16029" y="10488"/>
                  <a:pt x="16061" y="10487"/>
                </a:cubicBezTo>
                <a:cubicBezTo>
                  <a:pt x="16092" y="10487"/>
                  <a:pt x="16112" y="10436"/>
                  <a:pt x="16106" y="10373"/>
                </a:cubicBezTo>
                <a:cubicBezTo>
                  <a:pt x="16100" y="10310"/>
                  <a:pt x="16069" y="10259"/>
                  <a:pt x="16038" y="10259"/>
                </a:cubicBezTo>
                <a:close/>
                <a:moveTo>
                  <a:pt x="16194" y="10259"/>
                </a:moveTo>
                <a:cubicBezTo>
                  <a:pt x="16163" y="10260"/>
                  <a:pt x="16143" y="10311"/>
                  <a:pt x="16149" y="10374"/>
                </a:cubicBezTo>
                <a:cubicBezTo>
                  <a:pt x="16156" y="10437"/>
                  <a:pt x="16186" y="10488"/>
                  <a:pt x="16218" y="10487"/>
                </a:cubicBezTo>
                <a:cubicBezTo>
                  <a:pt x="16249" y="10487"/>
                  <a:pt x="16269" y="10436"/>
                  <a:pt x="16262" y="10373"/>
                </a:cubicBezTo>
                <a:cubicBezTo>
                  <a:pt x="16256" y="10310"/>
                  <a:pt x="16225" y="10259"/>
                  <a:pt x="16194" y="10259"/>
                </a:cubicBezTo>
                <a:close/>
                <a:moveTo>
                  <a:pt x="16350" y="10259"/>
                </a:moveTo>
                <a:cubicBezTo>
                  <a:pt x="16319" y="10260"/>
                  <a:pt x="16299" y="10311"/>
                  <a:pt x="16306" y="10374"/>
                </a:cubicBezTo>
                <a:cubicBezTo>
                  <a:pt x="16312" y="10437"/>
                  <a:pt x="16343" y="10488"/>
                  <a:pt x="16374" y="10487"/>
                </a:cubicBezTo>
                <a:cubicBezTo>
                  <a:pt x="16406" y="10487"/>
                  <a:pt x="16426" y="10436"/>
                  <a:pt x="16419" y="10373"/>
                </a:cubicBezTo>
                <a:cubicBezTo>
                  <a:pt x="16413" y="10310"/>
                  <a:pt x="16382" y="10259"/>
                  <a:pt x="16350" y="10259"/>
                </a:cubicBezTo>
                <a:close/>
                <a:moveTo>
                  <a:pt x="17483" y="10259"/>
                </a:moveTo>
                <a:cubicBezTo>
                  <a:pt x="17452" y="10260"/>
                  <a:pt x="17433" y="10311"/>
                  <a:pt x="17440" y="10374"/>
                </a:cubicBezTo>
                <a:cubicBezTo>
                  <a:pt x="17448" y="10437"/>
                  <a:pt x="17480" y="10488"/>
                  <a:pt x="17511" y="10487"/>
                </a:cubicBezTo>
                <a:cubicBezTo>
                  <a:pt x="17542" y="10487"/>
                  <a:pt x="17561" y="10436"/>
                  <a:pt x="17553" y="10373"/>
                </a:cubicBezTo>
                <a:cubicBezTo>
                  <a:pt x="17545" y="10310"/>
                  <a:pt x="17514" y="10259"/>
                  <a:pt x="17483" y="10259"/>
                </a:cubicBezTo>
                <a:close/>
                <a:moveTo>
                  <a:pt x="9245" y="10310"/>
                </a:moveTo>
                <a:cubicBezTo>
                  <a:pt x="9214" y="10310"/>
                  <a:pt x="9189" y="10361"/>
                  <a:pt x="9188" y="10423"/>
                </a:cubicBezTo>
                <a:cubicBezTo>
                  <a:pt x="9188" y="10486"/>
                  <a:pt x="9213" y="10536"/>
                  <a:pt x="9244" y="10536"/>
                </a:cubicBezTo>
                <a:cubicBezTo>
                  <a:pt x="9276" y="10536"/>
                  <a:pt x="9301" y="10484"/>
                  <a:pt x="9301" y="10421"/>
                </a:cubicBezTo>
                <a:cubicBezTo>
                  <a:pt x="9302" y="10359"/>
                  <a:pt x="9276" y="10309"/>
                  <a:pt x="9245" y="10310"/>
                </a:cubicBezTo>
                <a:close/>
                <a:moveTo>
                  <a:pt x="9401" y="10310"/>
                </a:moveTo>
                <a:cubicBezTo>
                  <a:pt x="9370" y="10310"/>
                  <a:pt x="9345" y="10361"/>
                  <a:pt x="9345" y="10423"/>
                </a:cubicBezTo>
                <a:cubicBezTo>
                  <a:pt x="9344" y="10486"/>
                  <a:pt x="9370" y="10537"/>
                  <a:pt x="9401" y="10536"/>
                </a:cubicBezTo>
                <a:cubicBezTo>
                  <a:pt x="9432" y="10536"/>
                  <a:pt x="9458" y="10484"/>
                  <a:pt x="9458" y="10421"/>
                </a:cubicBezTo>
                <a:cubicBezTo>
                  <a:pt x="9458" y="10359"/>
                  <a:pt x="9433" y="10309"/>
                  <a:pt x="9401" y="10310"/>
                </a:cubicBezTo>
                <a:close/>
                <a:moveTo>
                  <a:pt x="9558" y="10310"/>
                </a:moveTo>
                <a:cubicBezTo>
                  <a:pt x="9527" y="10310"/>
                  <a:pt x="9501" y="10361"/>
                  <a:pt x="9501" y="10423"/>
                </a:cubicBezTo>
                <a:cubicBezTo>
                  <a:pt x="9501" y="10486"/>
                  <a:pt x="9527" y="10536"/>
                  <a:pt x="9558" y="10536"/>
                </a:cubicBezTo>
                <a:cubicBezTo>
                  <a:pt x="9589" y="10536"/>
                  <a:pt x="9614" y="10484"/>
                  <a:pt x="9614" y="10421"/>
                </a:cubicBezTo>
                <a:cubicBezTo>
                  <a:pt x="9614" y="10359"/>
                  <a:pt x="9589" y="10309"/>
                  <a:pt x="9558" y="10310"/>
                </a:cubicBezTo>
                <a:close/>
                <a:moveTo>
                  <a:pt x="9733" y="10310"/>
                </a:moveTo>
                <a:cubicBezTo>
                  <a:pt x="9702" y="10310"/>
                  <a:pt x="9677" y="10360"/>
                  <a:pt x="9677" y="10423"/>
                </a:cubicBezTo>
                <a:cubicBezTo>
                  <a:pt x="9677" y="10486"/>
                  <a:pt x="9702" y="10536"/>
                  <a:pt x="9734" y="10536"/>
                </a:cubicBezTo>
                <a:cubicBezTo>
                  <a:pt x="9765" y="10536"/>
                  <a:pt x="9790" y="10484"/>
                  <a:pt x="9790" y="10421"/>
                </a:cubicBezTo>
                <a:cubicBezTo>
                  <a:pt x="9790" y="10359"/>
                  <a:pt x="9764" y="10309"/>
                  <a:pt x="9733" y="10310"/>
                </a:cubicBezTo>
                <a:close/>
                <a:moveTo>
                  <a:pt x="9890" y="10310"/>
                </a:moveTo>
                <a:cubicBezTo>
                  <a:pt x="9858" y="10310"/>
                  <a:pt x="9833" y="10360"/>
                  <a:pt x="9833" y="10423"/>
                </a:cubicBezTo>
                <a:cubicBezTo>
                  <a:pt x="9834" y="10486"/>
                  <a:pt x="9860" y="10536"/>
                  <a:pt x="9891" y="10536"/>
                </a:cubicBezTo>
                <a:cubicBezTo>
                  <a:pt x="9922" y="10536"/>
                  <a:pt x="9947" y="10484"/>
                  <a:pt x="9946" y="10421"/>
                </a:cubicBezTo>
                <a:cubicBezTo>
                  <a:pt x="9946" y="10359"/>
                  <a:pt x="9921" y="10309"/>
                  <a:pt x="9890" y="10310"/>
                </a:cubicBezTo>
                <a:close/>
                <a:moveTo>
                  <a:pt x="10045" y="10310"/>
                </a:moveTo>
                <a:cubicBezTo>
                  <a:pt x="10014" y="10310"/>
                  <a:pt x="9989" y="10360"/>
                  <a:pt x="9990" y="10423"/>
                </a:cubicBezTo>
                <a:cubicBezTo>
                  <a:pt x="9990" y="10486"/>
                  <a:pt x="10016" y="10536"/>
                  <a:pt x="10047" y="10536"/>
                </a:cubicBezTo>
                <a:cubicBezTo>
                  <a:pt x="10079" y="10536"/>
                  <a:pt x="10103" y="10484"/>
                  <a:pt x="10103" y="10421"/>
                </a:cubicBezTo>
                <a:cubicBezTo>
                  <a:pt x="10102" y="10359"/>
                  <a:pt x="10077" y="10309"/>
                  <a:pt x="10045" y="10310"/>
                </a:cubicBezTo>
                <a:close/>
                <a:moveTo>
                  <a:pt x="10202" y="10310"/>
                </a:moveTo>
                <a:cubicBezTo>
                  <a:pt x="10171" y="10310"/>
                  <a:pt x="10146" y="10360"/>
                  <a:pt x="10146" y="10423"/>
                </a:cubicBezTo>
                <a:cubicBezTo>
                  <a:pt x="10147" y="10486"/>
                  <a:pt x="10173" y="10536"/>
                  <a:pt x="10204" y="10536"/>
                </a:cubicBezTo>
                <a:cubicBezTo>
                  <a:pt x="10236" y="10536"/>
                  <a:pt x="10260" y="10484"/>
                  <a:pt x="10259" y="10421"/>
                </a:cubicBezTo>
                <a:cubicBezTo>
                  <a:pt x="10259" y="10359"/>
                  <a:pt x="10233" y="10309"/>
                  <a:pt x="10202" y="10310"/>
                </a:cubicBezTo>
                <a:close/>
                <a:moveTo>
                  <a:pt x="10377" y="10310"/>
                </a:moveTo>
                <a:cubicBezTo>
                  <a:pt x="10346" y="10310"/>
                  <a:pt x="10321" y="10360"/>
                  <a:pt x="10322" y="10423"/>
                </a:cubicBezTo>
                <a:cubicBezTo>
                  <a:pt x="10323" y="10486"/>
                  <a:pt x="10349" y="10536"/>
                  <a:pt x="10380" y="10536"/>
                </a:cubicBezTo>
                <a:cubicBezTo>
                  <a:pt x="10411" y="10536"/>
                  <a:pt x="10436" y="10484"/>
                  <a:pt x="10435" y="10421"/>
                </a:cubicBezTo>
                <a:cubicBezTo>
                  <a:pt x="10434" y="10359"/>
                  <a:pt x="10408" y="10309"/>
                  <a:pt x="10377" y="10310"/>
                </a:cubicBezTo>
                <a:close/>
                <a:moveTo>
                  <a:pt x="10534" y="10310"/>
                </a:moveTo>
                <a:cubicBezTo>
                  <a:pt x="10502" y="10310"/>
                  <a:pt x="10478" y="10360"/>
                  <a:pt x="10479" y="10423"/>
                </a:cubicBezTo>
                <a:cubicBezTo>
                  <a:pt x="10480" y="10486"/>
                  <a:pt x="10506" y="10536"/>
                  <a:pt x="10537" y="10536"/>
                </a:cubicBezTo>
                <a:cubicBezTo>
                  <a:pt x="10569" y="10536"/>
                  <a:pt x="10593" y="10485"/>
                  <a:pt x="10592" y="10423"/>
                </a:cubicBezTo>
                <a:cubicBezTo>
                  <a:pt x="10591" y="10360"/>
                  <a:pt x="10565" y="10309"/>
                  <a:pt x="10534" y="10310"/>
                </a:cubicBezTo>
                <a:close/>
                <a:moveTo>
                  <a:pt x="10689" y="10310"/>
                </a:moveTo>
                <a:cubicBezTo>
                  <a:pt x="10658" y="10310"/>
                  <a:pt x="10634" y="10361"/>
                  <a:pt x="10635" y="10423"/>
                </a:cubicBezTo>
                <a:cubicBezTo>
                  <a:pt x="10636" y="10486"/>
                  <a:pt x="10662" y="10536"/>
                  <a:pt x="10694" y="10536"/>
                </a:cubicBezTo>
                <a:cubicBezTo>
                  <a:pt x="10725" y="10536"/>
                  <a:pt x="10749" y="10486"/>
                  <a:pt x="10748" y="10423"/>
                </a:cubicBezTo>
                <a:cubicBezTo>
                  <a:pt x="10747" y="10360"/>
                  <a:pt x="10721" y="10309"/>
                  <a:pt x="10689" y="10310"/>
                </a:cubicBezTo>
                <a:close/>
                <a:moveTo>
                  <a:pt x="10865" y="10310"/>
                </a:moveTo>
                <a:cubicBezTo>
                  <a:pt x="10834" y="10310"/>
                  <a:pt x="10810" y="10360"/>
                  <a:pt x="10811" y="10423"/>
                </a:cubicBezTo>
                <a:cubicBezTo>
                  <a:pt x="10812" y="10486"/>
                  <a:pt x="10839" y="10536"/>
                  <a:pt x="10870" y="10536"/>
                </a:cubicBezTo>
                <a:cubicBezTo>
                  <a:pt x="10901" y="10536"/>
                  <a:pt x="10925" y="10486"/>
                  <a:pt x="10924" y="10423"/>
                </a:cubicBezTo>
                <a:cubicBezTo>
                  <a:pt x="10923" y="10360"/>
                  <a:pt x="10896" y="10309"/>
                  <a:pt x="10865" y="10310"/>
                </a:cubicBezTo>
                <a:close/>
                <a:moveTo>
                  <a:pt x="11021" y="10310"/>
                </a:moveTo>
                <a:cubicBezTo>
                  <a:pt x="10990" y="10310"/>
                  <a:pt x="10966" y="10360"/>
                  <a:pt x="10967" y="10423"/>
                </a:cubicBezTo>
                <a:cubicBezTo>
                  <a:pt x="10969" y="10486"/>
                  <a:pt x="10995" y="10536"/>
                  <a:pt x="11027" y="10536"/>
                </a:cubicBezTo>
                <a:cubicBezTo>
                  <a:pt x="11058" y="10536"/>
                  <a:pt x="11082" y="10486"/>
                  <a:pt x="11080" y="10423"/>
                </a:cubicBezTo>
                <a:cubicBezTo>
                  <a:pt x="11079" y="10360"/>
                  <a:pt x="11052" y="10309"/>
                  <a:pt x="11021" y="10310"/>
                </a:cubicBezTo>
                <a:close/>
                <a:moveTo>
                  <a:pt x="11177" y="10310"/>
                </a:moveTo>
                <a:cubicBezTo>
                  <a:pt x="11146" y="10310"/>
                  <a:pt x="11122" y="10360"/>
                  <a:pt x="11124" y="10423"/>
                </a:cubicBezTo>
                <a:cubicBezTo>
                  <a:pt x="11125" y="10486"/>
                  <a:pt x="11152" y="10536"/>
                  <a:pt x="11183" y="10536"/>
                </a:cubicBezTo>
                <a:cubicBezTo>
                  <a:pt x="11214" y="10536"/>
                  <a:pt x="11238" y="10486"/>
                  <a:pt x="11237" y="10423"/>
                </a:cubicBezTo>
                <a:cubicBezTo>
                  <a:pt x="11235" y="10360"/>
                  <a:pt x="11209" y="10309"/>
                  <a:pt x="11177" y="10310"/>
                </a:cubicBezTo>
                <a:close/>
                <a:moveTo>
                  <a:pt x="11334" y="10310"/>
                </a:moveTo>
                <a:cubicBezTo>
                  <a:pt x="11303" y="10310"/>
                  <a:pt x="11278" y="10360"/>
                  <a:pt x="11280" y="10423"/>
                </a:cubicBezTo>
                <a:cubicBezTo>
                  <a:pt x="11282" y="10486"/>
                  <a:pt x="11309" y="10536"/>
                  <a:pt x="11340" y="10536"/>
                </a:cubicBezTo>
                <a:cubicBezTo>
                  <a:pt x="11371" y="10536"/>
                  <a:pt x="11396" y="10486"/>
                  <a:pt x="11394" y="10423"/>
                </a:cubicBezTo>
                <a:cubicBezTo>
                  <a:pt x="11392" y="10360"/>
                  <a:pt x="11365" y="10309"/>
                  <a:pt x="11334" y="10310"/>
                </a:cubicBezTo>
                <a:close/>
                <a:moveTo>
                  <a:pt x="11509" y="10310"/>
                </a:moveTo>
                <a:cubicBezTo>
                  <a:pt x="11478" y="10310"/>
                  <a:pt x="11454" y="10360"/>
                  <a:pt x="11456" y="10423"/>
                </a:cubicBezTo>
                <a:cubicBezTo>
                  <a:pt x="11458" y="10486"/>
                  <a:pt x="11485" y="10536"/>
                  <a:pt x="11517" y="10536"/>
                </a:cubicBezTo>
                <a:cubicBezTo>
                  <a:pt x="11548" y="10536"/>
                  <a:pt x="11572" y="10486"/>
                  <a:pt x="11570" y="10423"/>
                </a:cubicBezTo>
                <a:cubicBezTo>
                  <a:pt x="11568" y="10360"/>
                  <a:pt x="11540" y="10309"/>
                  <a:pt x="11509" y="10310"/>
                </a:cubicBezTo>
                <a:close/>
                <a:moveTo>
                  <a:pt x="11646" y="10310"/>
                </a:moveTo>
                <a:cubicBezTo>
                  <a:pt x="11615" y="10310"/>
                  <a:pt x="11591" y="10360"/>
                  <a:pt x="11593" y="10423"/>
                </a:cubicBezTo>
                <a:cubicBezTo>
                  <a:pt x="11595" y="10486"/>
                  <a:pt x="11622" y="10536"/>
                  <a:pt x="11653" y="10536"/>
                </a:cubicBezTo>
                <a:cubicBezTo>
                  <a:pt x="11685" y="10536"/>
                  <a:pt x="11708" y="10486"/>
                  <a:pt x="11706" y="10423"/>
                </a:cubicBezTo>
                <a:cubicBezTo>
                  <a:pt x="11704" y="10360"/>
                  <a:pt x="11677" y="10309"/>
                  <a:pt x="11646" y="10310"/>
                </a:cubicBezTo>
                <a:close/>
                <a:moveTo>
                  <a:pt x="11821" y="10310"/>
                </a:moveTo>
                <a:cubicBezTo>
                  <a:pt x="11790" y="10310"/>
                  <a:pt x="11767" y="10360"/>
                  <a:pt x="11769" y="10423"/>
                </a:cubicBezTo>
                <a:cubicBezTo>
                  <a:pt x="11771" y="10486"/>
                  <a:pt x="11799" y="10536"/>
                  <a:pt x="11830" y="10536"/>
                </a:cubicBezTo>
                <a:cubicBezTo>
                  <a:pt x="11861" y="10536"/>
                  <a:pt x="11885" y="10486"/>
                  <a:pt x="11883" y="10423"/>
                </a:cubicBezTo>
                <a:cubicBezTo>
                  <a:pt x="11880" y="10360"/>
                  <a:pt x="11853" y="10309"/>
                  <a:pt x="11821" y="10310"/>
                </a:cubicBezTo>
                <a:close/>
                <a:moveTo>
                  <a:pt x="13930" y="10310"/>
                </a:moveTo>
                <a:cubicBezTo>
                  <a:pt x="13899" y="10310"/>
                  <a:pt x="13877" y="10362"/>
                  <a:pt x="13881" y="10424"/>
                </a:cubicBezTo>
                <a:cubicBezTo>
                  <a:pt x="13885" y="10487"/>
                  <a:pt x="13914" y="10538"/>
                  <a:pt x="13945" y="10538"/>
                </a:cubicBezTo>
                <a:cubicBezTo>
                  <a:pt x="13977" y="10537"/>
                  <a:pt x="13998" y="10486"/>
                  <a:pt x="13994" y="10423"/>
                </a:cubicBezTo>
                <a:cubicBezTo>
                  <a:pt x="13990" y="10360"/>
                  <a:pt x="13961" y="10309"/>
                  <a:pt x="13930" y="10310"/>
                </a:cubicBezTo>
                <a:close/>
                <a:moveTo>
                  <a:pt x="14086" y="10310"/>
                </a:moveTo>
                <a:cubicBezTo>
                  <a:pt x="14055" y="10310"/>
                  <a:pt x="14033" y="10362"/>
                  <a:pt x="14037" y="10424"/>
                </a:cubicBezTo>
                <a:cubicBezTo>
                  <a:pt x="14042" y="10487"/>
                  <a:pt x="14071" y="10538"/>
                  <a:pt x="14102" y="10538"/>
                </a:cubicBezTo>
                <a:cubicBezTo>
                  <a:pt x="14133" y="10537"/>
                  <a:pt x="14155" y="10486"/>
                  <a:pt x="14150" y="10423"/>
                </a:cubicBezTo>
                <a:cubicBezTo>
                  <a:pt x="14146" y="10360"/>
                  <a:pt x="14117" y="10309"/>
                  <a:pt x="14086" y="10310"/>
                </a:cubicBezTo>
                <a:close/>
                <a:moveTo>
                  <a:pt x="14242" y="10310"/>
                </a:moveTo>
                <a:cubicBezTo>
                  <a:pt x="14211" y="10310"/>
                  <a:pt x="14189" y="10362"/>
                  <a:pt x="14194" y="10424"/>
                </a:cubicBezTo>
                <a:cubicBezTo>
                  <a:pt x="14198" y="10487"/>
                  <a:pt x="14227" y="10538"/>
                  <a:pt x="14258" y="10538"/>
                </a:cubicBezTo>
                <a:cubicBezTo>
                  <a:pt x="14290" y="10537"/>
                  <a:pt x="14311" y="10486"/>
                  <a:pt x="14307" y="10423"/>
                </a:cubicBezTo>
                <a:cubicBezTo>
                  <a:pt x="14302" y="10360"/>
                  <a:pt x="14273" y="10309"/>
                  <a:pt x="14242" y="10310"/>
                </a:cubicBezTo>
                <a:close/>
                <a:moveTo>
                  <a:pt x="7313" y="10360"/>
                </a:moveTo>
                <a:cubicBezTo>
                  <a:pt x="7282" y="10360"/>
                  <a:pt x="7255" y="10411"/>
                  <a:pt x="7253" y="10473"/>
                </a:cubicBezTo>
                <a:cubicBezTo>
                  <a:pt x="7251" y="10536"/>
                  <a:pt x="7275" y="10587"/>
                  <a:pt x="7306" y="10586"/>
                </a:cubicBezTo>
                <a:cubicBezTo>
                  <a:pt x="7337" y="10586"/>
                  <a:pt x="7364" y="10534"/>
                  <a:pt x="7366" y="10472"/>
                </a:cubicBezTo>
                <a:cubicBezTo>
                  <a:pt x="7369" y="10409"/>
                  <a:pt x="7344" y="10360"/>
                  <a:pt x="7313" y="10360"/>
                </a:cubicBezTo>
                <a:close/>
                <a:moveTo>
                  <a:pt x="7470" y="10360"/>
                </a:moveTo>
                <a:cubicBezTo>
                  <a:pt x="7438" y="10360"/>
                  <a:pt x="7411" y="10411"/>
                  <a:pt x="7409" y="10473"/>
                </a:cubicBezTo>
                <a:cubicBezTo>
                  <a:pt x="7407" y="10536"/>
                  <a:pt x="7431" y="10587"/>
                  <a:pt x="7462" y="10586"/>
                </a:cubicBezTo>
                <a:cubicBezTo>
                  <a:pt x="7494" y="10586"/>
                  <a:pt x="7520" y="10534"/>
                  <a:pt x="7522" y="10472"/>
                </a:cubicBezTo>
                <a:cubicBezTo>
                  <a:pt x="7524" y="10409"/>
                  <a:pt x="7501" y="10360"/>
                  <a:pt x="7470" y="10360"/>
                </a:cubicBezTo>
                <a:close/>
                <a:moveTo>
                  <a:pt x="7625" y="10360"/>
                </a:moveTo>
                <a:cubicBezTo>
                  <a:pt x="7594" y="10360"/>
                  <a:pt x="7567" y="10411"/>
                  <a:pt x="7566" y="10473"/>
                </a:cubicBezTo>
                <a:cubicBezTo>
                  <a:pt x="7564" y="10536"/>
                  <a:pt x="7587" y="10587"/>
                  <a:pt x="7619" y="10586"/>
                </a:cubicBezTo>
                <a:cubicBezTo>
                  <a:pt x="7650" y="10586"/>
                  <a:pt x="7677" y="10534"/>
                  <a:pt x="7679" y="10472"/>
                </a:cubicBezTo>
                <a:cubicBezTo>
                  <a:pt x="7680" y="10409"/>
                  <a:pt x="7657" y="10360"/>
                  <a:pt x="7625" y="10360"/>
                </a:cubicBezTo>
                <a:close/>
                <a:moveTo>
                  <a:pt x="7782" y="10360"/>
                </a:moveTo>
                <a:cubicBezTo>
                  <a:pt x="7751" y="10360"/>
                  <a:pt x="7724" y="10411"/>
                  <a:pt x="7722" y="10473"/>
                </a:cubicBezTo>
                <a:cubicBezTo>
                  <a:pt x="7720" y="10536"/>
                  <a:pt x="7744" y="10587"/>
                  <a:pt x="7776" y="10586"/>
                </a:cubicBezTo>
                <a:cubicBezTo>
                  <a:pt x="7807" y="10586"/>
                  <a:pt x="7833" y="10534"/>
                  <a:pt x="7835" y="10472"/>
                </a:cubicBezTo>
                <a:cubicBezTo>
                  <a:pt x="7837" y="10409"/>
                  <a:pt x="7813" y="10360"/>
                  <a:pt x="7782" y="10360"/>
                </a:cubicBezTo>
                <a:close/>
                <a:moveTo>
                  <a:pt x="7938" y="10360"/>
                </a:moveTo>
                <a:cubicBezTo>
                  <a:pt x="7906" y="10360"/>
                  <a:pt x="7880" y="10411"/>
                  <a:pt x="7878" y="10473"/>
                </a:cubicBezTo>
                <a:cubicBezTo>
                  <a:pt x="7877" y="10536"/>
                  <a:pt x="7901" y="10587"/>
                  <a:pt x="7932" y="10586"/>
                </a:cubicBezTo>
                <a:cubicBezTo>
                  <a:pt x="7963" y="10586"/>
                  <a:pt x="7990" y="10534"/>
                  <a:pt x="7991" y="10472"/>
                </a:cubicBezTo>
                <a:cubicBezTo>
                  <a:pt x="7993" y="10409"/>
                  <a:pt x="7969" y="10360"/>
                  <a:pt x="7938" y="10360"/>
                </a:cubicBezTo>
                <a:close/>
                <a:moveTo>
                  <a:pt x="8114" y="10360"/>
                </a:moveTo>
                <a:cubicBezTo>
                  <a:pt x="8082" y="10360"/>
                  <a:pt x="8056" y="10411"/>
                  <a:pt x="8054" y="10473"/>
                </a:cubicBezTo>
                <a:cubicBezTo>
                  <a:pt x="8053" y="10536"/>
                  <a:pt x="8077" y="10587"/>
                  <a:pt x="8109" y="10586"/>
                </a:cubicBezTo>
                <a:cubicBezTo>
                  <a:pt x="8140" y="10586"/>
                  <a:pt x="8167" y="10534"/>
                  <a:pt x="8168" y="10472"/>
                </a:cubicBezTo>
                <a:cubicBezTo>
                  <a:pt x="8169" y="10409"/>
                  <a:pt x="8145" y="10360"/>
                  <a:pt x="8114" y="10360"/>
                </a:cubicBezTo>
                <a:close/>
                <a:moveTo>
                  <a:pt x="8269" y="10360"/>
                </a:moveTo>
                <a:cubicBezTo>
                  <a:pt x="8238" y="10360"/>
                  <a:pt x="8212" y="10411"/>
                  <a:pt x="8211" y="10473"/>
                </a:cubicBezTo>
                <a:cubicBezTo>
                  <a:pt x="8209" y="10536"/>
                  <a:pt x="8234" y="10587"/>
                  <a:pt x="8265" y="10586"/>
                </a:cubicBezTo>
                <a:cubicBezTo>
                  <a:pt x="8296" y="10586"/>
                  <a:pt x="8323" y="10534"/>
                  <a:pt x="8324" y="10472"/>
                </a:cubicBezTo>
                <a:cubicBezTo>
                  <a:pt x="8325" y="10409"/>
                  <a:pt x="8301" y="10360"/>
                  <a:pt x="8269" y="10360"/>
                </a:cubicBezTo>
                <a:close/>
                <a:moveTo>
                  <a:pt x="8426" y="10360"/>
                </a:moveTo>
                <a:cubicBezTo>
                  <a:pt x="8395" y="10360"/>
                  <a:pt x="8368" y="10411"/>
                  <a:pt x="8367" y="10473"/>
                </a:cubicBezTo>
                <a:cubicBezTo>
                  <a:pt x="8366" y="10536"/>
                  <a:pt x="8391" y="10587"/>
                  <a:pt x="8422" y="10586"/>
                </a:cubicBezTo>
                <a:cubicBezTo>
                  <a:pt x="8453" y="10586"/>
                  <a:pt x="8479" y="10534"/>
                  <a:pt x="8480" y="10472"/>
                </a:cubicBezTo>
                <a:cubicBezTo>
                  <a:pt x="8481" y="10409"/>
                  <a:pt x="8457" y="10360"/>
                  <a:pt x="8426" y="10360"/>
                </a:cubicBezTo>
                <a:close/>
                <a:moveTo>
                  <a:pt x="8582" y="10360"/>
                </a:moveTo>
                <a:cubicBezTo>
                  <a:pt x="8550" y="10360"/>
                  <a:pt x="8524" y="10411"/>
                  <a:pt x="8524" y="10473"/>
                </a:cubicBezTo>
                <a:cubicBezTo>
                  <a:pt x="8523" y="10536"/>
                  <a:pt x="8547" y="10587"/>
                  <a:pt x="8579" y="10586"/>
                </a:cubicBezTo>
                <a:cubicBezTo>
                  <a:pt x="8610" y="10586"/>
                  <a:pt x="8636" y="10534"/>
                  <a:pt x="8637" y="10472"/>
                </a:cubicBezTo>
                <a:cubicBezTo>
                  <a:pt x="8637" y="10409"/>
                  <a:pt x="8613" y="10360"/>
                  <a:pt x="8582" y="10360"/>
                </a:cubicBezTo>
                <a:close/>
                <a:moveTo>
                  <a:pt x="8758" y="10360"/>
                </a:moveTo>
                <a:cubicBezTo>
                  <a:pt x="8726" y="10360"/>
                  <a:pt x="8700" y="10411"/>
                  <a:pt x="8700" y="10473"/>
                </a:cubicBezTo>
                <a:cubicBezTo>
                  <a:pt x="8699" y="10536"/>
                  <a:pt x="8723" y="10587"/>
                  <a:pt x="8754" y="10586"/>
                </a:cubicBezTo>
                <a:cubicBezTo>
                  <a:pt x="8786" y="10586"/>
                  <a:pt x="8812" y="10534"/>
                  <a:pt x="8813" y="10472"/>
                </a:cubicBezTo>
                <a:cubicBezTo>
                  <a:pt x="8813" y="10409"/>
                  <a:pt x="8789" y="10360"/>
                  <a:pt x="8758" y="10360"/>
                </a:cubicBezTo>
                <a:close/>
                <a:moveTo>
                  <a:pt x="8913" y="10360"/>
                </a:moveTo>
                <a:cubicBezTo>
                  <a:pt x="8882" y="10360"/>
                  <a:pt x="8857" y="10411"/>
                  <a:pt x="8856" y="10473"/>
                </a:cubicBezTo>
                <a:cubicBezTo>
                  <a:pt x="8855" y="10536"/>
                  <a:pt x="8880" y="10587"/>
                  <a:pt x="8912" y="10586"/>
                </a:cubicBezTo>
                <a:cubicBezTo>
                  <a:pt x="8943" y="10586"/>
                  <a:pt x="8968" y="10534"/>
                  <a:pt x="8969" y="10472"/>
                </a:cubicBezTo>
                <a:cubicBezTo>
                  <a:pt x="8969" y="10409"/>
                  <a:pt x="8945" y="10360"/>
                  <a:pt x="8913" y="10360"/>
                </a:cubicBezTo>
                <a:close/>
                <a:moveTo>
                  <a:pt x="9089" y="10360"/>
                </a:moveTo>
                <a:cubicBezTo>
                  <a:pt x="9058" y="10360"/>
                  <a:pt x="9032" y="10411"/>
                  <a:pt x="9032" y="10473"/>
                </a:cubicBezTo>
                <a:cubicBezTo>
                  <a:pt x="9031" y="10536"/>
                  <a:pt x="9057" y="10587"/>
                  <a:pt x="9088" y="10586"/>
                </a:cubicBezTo>
                <a:cubicBezTo>
                  <a:pt x="9119" y="10586"/>
                  <a:pt x="9145" y="10534"/>
                  <a:pt x="9145" y="10472"/>
                </a:cubicBezTo>
                <a:cubicBezTo>
                  <a:pt x="9145" y="10409"/>
                  <a:pt x="9120" y="10360"/>
                  <a:pt x="9089" y="10360"/>
                </a:cubicBezTo>
                <a:close/>
                <a:moveTo>
                  <a:pt x="1655" y="10410"/>
                </a:moveTo>
                <a:cubicBezTo>
                  <a:pt x="1624" y="10411"/>
                  <a:pt x="1593" y="10462"/>
                  <a:pt x="1585" y="10524"/>
                </a:cubicBezTo>
                <a:cubicBezTo>
                  <a:pt x="1577" y="10585"/>
                  <a:pt x="1596" y="10635"/>
                  <a:pt x="1628" y="10635"/>
                </a:cubicBezTo>
                <a:cubicBezTo>
                  <a:pt x="1659" y="10635"/>
                  <a:pt x="1691" y="10584"/>
                  <a:pt x="1698" y="10522"/>
                </a:cubicBezTo>
                <a:cubicBezTo>
                  <a:pt x="1706" y="10460"/>
                  <a:pt x="1687" y="10410"/>
                  <a:pt x="1655" y="10410"/>
                </a:cubicBezTo>
                <a:close/>
                <a:moveTo>
                  <a:pt x="1812" y="10410"/>
                </a:moveTo>
                <a:cubicBezTo>
                  <a:pt x="1780" y="10411"/>
                  <a:pt x="1749" y="10461"/>
                  <a:pt x="1741" y="10524"/>
                </a:cubicBezTo>
                <a:cubicBezTo>
                  <a:pt x="1734" y="10585"/>
                  <a:pt x="1753" y="10635"/>
                  <a:pt x="1784" y="10635"/>
                </a:cubicBezTo>
                <a:cubicBezTo>
                  <a:pt x="1816" y="10635"/>
                  <a:pt x="1847" y="10584"/>
                  <a:pt x="1854" y="10522"/>
                </a:cubicBezTo>
                <a:cubicBezTo>
                  <a:pt x="1862" y="10460"/>
                  <a:pt x="1843" y="10410"/>
                  <a:pt x="1812" y="10410"/>
                </a:cubicBezTo>
                <a:close/>
                <a:moveTo>
                  <a:pt x="1987" y="10410"/>
                </a:moveTo>
                <a:cubicBezTo>
                  <a:pt x="1956" y="10411"/>
                  <a:pt x="1925" y="10461"/>
                  <a:pt x="1917" y="10524"/>
                </a:cubicBezTo>
                <a:cubicBezTo>
                  <a:pt x="1910" y="10585"/>
                  <a:pt x="1929" y="10635"/>
                  <a:pt x="1961" y="10635"/>
                </a:cubicBezTo>
                <a:cubicBezTo>
                  <a:pt x="1992" y="10635"/>
                  <a:pt x="2023" y="10584"/>
                  <a:pt x="2030" y="10522"/>
                </a:cubicBezTo>
                <a:cubicBezTo>
                  <a:pt x="2038" y="10460"/>
                  <a:pt x="2018" y="10410"/>
                  <a:pt x="1987" y="10410"/>
                </a:cubicBezTo>
                <a:close/>
                <a:moveTo>
                  <a:pt x="2143" y="10410"/>
                </a:moveTo>
                <a:cubicBezTo>
                  <a:pt x="2112" y="10411"/>
                  <a:pt x="2080" y="10461"/>
                  <a:pt x="2073" y="10524"/>
                </a:cubicBezTo>
                <a:cubicBezTo>
                  <a:pt x="2066" y="10585"/>
                  <a:pt x="2086" y="10635"/>
                  <a:pt x="2117" y="10635"/>
                </a:cubicBezTo>
                <a:cubicBezTo>
                  <a:pt x="2149" y="10635"/>
                  <a:pt x="2180" y="10584"/>
                  <a:pt x="2187" y="10522"/>
                </a:cubicBezTo>
                <a:cubicBezTo>
                  <a:pt x="2194" y="10460"/>
                  <a:pt x="2174" y="10410"/>
                  <a:pt x="2143" y="10410"/>
                </a:cubicBezTo>
                <a:close/>
                <a:moveTo>
                  <a:pt x="16058" y="10561"/>
                </a:moveTo>
                <a:cubicBezTo>
                  <a:pt x="16026" y="10562"/>
                  <a:pt x="16006" y="10613"/>
                  <a:pt x="16012" y="10676"/>
                </a:cubicBezTo>
                <a:cubicBezTo>
                  <a:pt x="16019" y="10739"/>
                  <a:pt x="16049" y="10789"/>
                  <a:pt x="16081" y="10789"/>
                </a:cubicBezTo>
                <a:cubicBezTo>
                  <a:pt x="16112" y="10789"/>
                  <a:pt x="16133" y="10738"/>
                  <a:pt x="16126" y="10674"/>
                </a:cubicBezTo>
                <a:cubicBezTo>
                  <a:pt x="16120" y="10612"/>
                  <a:pt x="16089" y="10561"/>
                  <a:pt x="16058" y="10561"/>
                </a:cubicBezTo>
                <a:close/>
                <a:moveTo>
                  <a:pt x="16214" y="10561"/>
                </a:moveTo>
                <a:cubicBezTo>
                  <a:pt x="16183" y="10562"/>
                  <a:pt x="16163" y="10613"/>
                  <a:pt x="16169" y="10676"/>
                </a:cubicBezTo>
                <a:cubicBezTo>
                  <a:pt x="16175" y="10739"/>
                  <a:pt x="16206" y="10789"/>
                  <a:pt x="16237" y="10789"/>
                </a:cubicBezTo>
                <a:cubicBezTo>
                  <a:pt x="16269" y="10789"/>
                  <a:pt x="16289" y="10737"/>
                  <a:pt x="16283" y="10674"/>
                </a:cubicBezTo>
                <a:cubicBezTo>
                  <a:pt x="16276" y="10612"/>
                  <a:pt x="16245" y="10561"/>
                  <a:pt x="16214" y="10561"/>
                </a:cubicBezTo>
                <a:close/>
                <a:moveTo>
                  <a:pt x="16389" y="10561"/>
                </a:moveTo>
                <a:cubicBezTo>
                  <a:pt x="16358" y="10562"/>
                  <a:pt x="16338" y="10613"/>
                  <a:pt x="16345" y="10676"/>
                </a:cubicBezTo>
                <a:cubicBezTo>
                  <a:pt x="16351" y="10739"/>
                  <a:pt x="16382" y="10789"/>
                  <a:pt x="16414" y="10789"/>
                </a:cubicBezTo>
                <a:cubicBezTo>
                  <a:pt x="16445" y="10789"/>
                  <a:pt x="16465" y="10737"/>
                  <a:pt x="16458" y="10674"/>
                </a:cubicBezTo>
                <a:cubicBezTo>
                  <a:pt x="16452" y="10612"/>
                  <a:pt x="16421" y="10561"/>
                  <a:pt x="16389" y="10561"/>
                </a:cubicBezTo>
                <a:close/>
                <a:moveTo>
                  <a:pt x="16546" y="10561"/>
                </a:moveTo>
                <a:cubicBezTo>
                  <a:pt x="16514" y="10562"/>
                  <a:pt x="16495" y="10613"/>
                  <a:pt x="16501" y="10676"/>
                </a:cubicBezTo>
                <a:cubicBezTo>
                  <a:pt x="16508" y="10739"/>
                  <a:pt x="16539" y="10789"/>
                  <a:pt x="16570" y="10789"/>
                </a:cubicBezTo>
                <a:cubicBezTo>
                  <a:pt x="16602" y="10789"/>
                  <a:pt x="16622" y="10738"/>
                  <a:pt x="16615" y="10674"/>
                </a:cubicBezTo>
                <a:cubicBezTo>
                  <a:pt x="16608" y="10612"/>
                  <a:pt x="16577" y="10561"/>
                  <a:pt x="16546" y="10561"/>
                </a:cubicBezTo>
                <a:close/>
                <a:moveTo>
                  <a:pt x="17679" y="10561"/>
                </a:moveTo>
                <a:cubicBezTo>
                  <a:pt x="17647" y="10562"/>
                  <a:pt x="17628" y="10613"/>
                  <a:pt x="17636" y="10676"/>
                </a:cubicBezTo>
                <a:cubicBezTo>
                  <a:pt x="17644" y="10739"/>
                  <a:pt x="17675" y="10789"/>
                  <a:pt x="17707" y="10789"/>
                </a:cubicBezTo>
                <a:cubicBezTo>
                  <a:pt x="17738" y="10789"/>
                  <a:pt x="17757" y="10737"/>
                  <a:pt x="17749" y="10674"/>
                </a:cubicBezTo>
                <a:cubicBezTo>
                  <a:pt x="17741" y="10611"/>
                  <a:pt x="17710" y="10561"/>
                  <a:pt x="17679" y="10561"/>
                </a:cubicBezTo>
                <a:close/>
                <a:moveTo>
                  <a:pt x="11510" y="10612"/>
                </a:moveTo>
                <a:cubicBezTo>
                  <a:pt x="11478" y="10612"/>
                  <a:pt x="11454" y="10664"/>
                  <a:pt x="11456" y="10726"/>
                </a:cubicBezTo>
                <a:cubicBezTo>
                  <a:pt x="11458" y="10789"/>
                  <a:pt x="11485" y="10838"/>
                  <a:pt x="11517" y="10838"/>
                </a:cubicBezTo>
                <a:cubicBezTo>
                  <a:pt x="11548" y="10838"/>
                  <a:pt x="11572" y="10787"/>
                  <a:pt x="11570" y="10725"/>
                </a:cubicBezTo>
                <a:cubicBezTo>
                  <a:pt x="11568" y="10662"/>
                  <a:pt x="11541" y="10611"/>
                  <a:pt x="11510" y="10612"/>
                </a:cubicBezTo>
                <a:close/>
                <a:moveTo>
                  <a:pt x="14106" y="10612"/>
                </a:moveTo>
                <a:cubicBezTo>
                  <a:pt x="14074" y="10612"/>
                  <a:pt x="14053" y="10664"/>
                  <a:pt x="14057" y="10726"/>
                </a:cubicBezTo>
                <a:cubicBezTo>
                  <a:pt x="14061" y="10789"/>
                  <a:pt x="14090" y="10840"/>
                  <a:pt x="14122" y="10839"/>
                </a:cubicBezTo>
                <a:cubicBezTo>
                  <a:pt x="14153" y="10839"/>
                  <a:pt x="14175" y="10787"/>
                  <a:pt x="14170" y="10725"/>
                </a:cubicBezTo>
                <a:cubicBezTo>
                  <a:pt x="14166" y="10662"/>
                  <a:pt x="14137" y="10611"/>
                  <a:pt x="14106" y="10612"/>
                </a:cubicBezTo>
                <a:close/>
                <a:moveTo>
                  <a:pt x="14262" y="10612"/>
                </a:moveTo>
                <a:cubicBezTo>
                  <a:pt x="14231" y="10612"/>
                  <a:pt x="14209" y="10664"/>
                  <a:pt x="14213" y="10726"/>
                </a:cubicBezTo>
                <a:cubicBezTo>
                  <a:pt x="14218" y="10789"/>
                  <a:pt x="14247" y="10840"/>
                  <a:pt x="14279" y="10839"/>
                </a:cubicBezTo>
                <a:cubicBezTo>
                  <a:pt x="14310" y="10839"/>
                  <a:pt x="14332" y="10787"/>
                  <a:pt x="14327" y="10725"/>
                </a:cubicBezTo>
                <a:cubicBezTo>
                  <a:pt x="14322" y="10662"/>
                  <a:pt x="14293" y="10611"/>
                  <a:pt x="14262" y="10612"/>
                </a:cubicBezTo>
                <a:close/>
                <a:moveTo>
                  <a:pt x="15726" y="10612"/>
                </a:moveTo>
                <a:cubicBezTo>
                  <a:pt x="15695" y="10612"/>
                  <a:pt x="15674" y="10663"/>
                  <a:pt x="15680" y="10726"/>
                </a:cubicBezTo>
                <a:cubicBezTo>
                  <a:pt x="15686" y="10789"/>
                  <a:pt x="15717" y="10840"/>
                  <a:pt x="15748" y="10839"/>
                </a:cubicBezTo>
                <a:cubicBezTo>
                  <a:pt x="15779" y="10839"/>
                  <a:pt x="15800" y="10788"/>
                  <a:pt x="15794" y="10725"/>
                </a:cubicBezTo>
                <a:cubicBezTo>
                  <a:pt x="15788" y="10662"/>
                  <a:pt x="15757" y="10611"/>
                  <a:pt x="15726" y="10612"/>
                </a:cubicBezTo>
                <a:close/>
                <a:moveTo>
                  <a:pt x="7294" y="10662"/>
                </a:moveTo>
                <a:cubicBezTo>
                  <a:pt x="7263" y="10662"/>
                  <a:pt x="7235" y="10712"/>
                  <a:pt x="7233" y="10775"/>
                </a:cubicBezTo>
                <a:cubicBezTo>
                  <a:pt x="7231" y="10837"/>
                  <a:pt x="7255" y="10888"/>
                  <a:pt x="7286" y="10888"/>
                </a:cubicBezTo>
                <a:cubicBezTo>
                  <a:pt x="7318" y="10888"/>
                  <a:pt x="7345" y="10836"/>
                  <a:pt x="7347" y="10773"/>
                </a:cubicBezTo>
                <a:cubicBezTo>
                  <a:pt x="7349" y="10711"/>
                  <a:pt x="7326" y="10662"/>
                  <a:pt x="7294" y="10662"/>
                </a:cubicBezTo>
                <a:close/>
                <a:moveTo>
                  <a:pt x="7450" y="10662"/>
                </a:moveTo>
                <a:cubicBezTo>
                  <a:pt x="7419" y="10662"/>
                  <a:pt x="7392" y="10712"/>
                  <a:pt x="7390" y="10775"/>
                </a:cubicBezTo>
                <a:cubicBezTo>
                  <a:pt x="7388" y="10837"/>
                  <a:pt x="7411" y="10888"/>
                  <a:pt x="7443" y="10888"/>
                </a:cubicBezTo>
                <a:cubicBezTo>
                  <a:pt x="7474" y="10888"/>
                  <a:pt x="7501" y="10836"/>
                  <a:pt x="7503" y="10773"/>
                </a:cubicBezTo>
                <a:cubicBezTo>
                  <a:pt x="7505" y="10711"/>
                  <a:pt x="7481" y="10661"/>
                  <a:pt x="7450" y="10662"/>
                </a:cubicBezTo>
                <a:close/>
                <a:moveTo>
                  <a:pt x="7607" y="10662"/>
                </a:moveTo>
                <a:cubicBezTo>
                  <a:pt x="7575" y="10662"/>
                  <a:pt x="7548" y="10712"/>
                  <a:pt x="7546" y="10775"/>
                </a:cubicBezTo>
                <a:cubicBezTo>
                  <a:pt x="7544" y="10837"/>
                  <a:pt x="7568" y="10889"/>
                  <a:pt x="7600" y="10888"/>
                </a:cubicBezTo>
                <a:cubicBezTo>
                  <a:pt x="7631" y="10888"/>
                  <a:pt x="7658" y="10837"/>
                  <a:pt x="7660" y="10775"/>
                </a:cubicBezTo>
                <a:cubicBezTo>
                  <a:pt x="7661" y="10712"/>
                  <a:pt x="7638" y="10661"/>
                  <a:pt x="7607" y="10662"/>
                </a:cubicBezTo>
                <a:close/>
                <a:moveTo>
                  <a:pt x="7782" y="10662"/>
                </a:moveTo>
                <a:cubicBezTo>
                  <a:pt x="7751" y="10662"/>
                  <a:pt x="7724" y="10712"/>
                  <a:pt x="7722" y="10775"/>
                </a:cubicBezTo>
                <a:cubicBezTo>
                  <a:pt x="7720" y="10837"/>
                  <a:pt x="7744" y="10889"/>
                  <a:pt x="7776" y="10888"/>
                </a:cubicBezTo>
                <a:cubicBezTo>
                  <a:pt x="7807" y="10888"/>
                  <a:pt x="7834" y="10837"/>
                  <a:pt x="7836" y="10775"/>
                </a:cubicBezTo>
                <a:cubicBezTo>
                  <a:pt x="7837" y="10712"/>
                  <a:pt x="7813" y="10661"/>
                  <a:pt x="7782" y="10662"/>
                </a:cubicBezTo>
                <a:close/>
                <a:moveTo>
                  <a:pt x="7938" y="10662"/>
                </a:moveTo>
                <a:cubicBezTo>
                  <a:pt x="7907" y="10662"/>
                  <a:pt x="7880" y="10713"/>
                  <a:pt x="7878" y="10775"/>
                </a:cubicBezTo>
                <a:cubicBezTo>
                  <a:pt x="7877" y="10837"/>
                  <a:pt x="7901" y="10889"/>
                  <a:pt x="7933" y="10888"/>
                </a:cubicBezTo>
                <a:cubicBezTo>
                  <a:pt x="7964" y="10888"/>
                  <a:pt x="7991" y="10837"/>
                  <a:pt x="7992" y="10775"/>
                </a:cubicBezTo>
                <a:cubicBezTo>
                  <a:pt x="7993" y="10712"/>
                  <a:pt x="7970" y="10662"/>
                  <a:pt x="7938" y="10662"/>
                </a:cubicBezTo>
                <a:close/>
                <a:moveTo>
                  <a:pt x="8094" y="10662"/>
                </a:moveTo>
                <a:cubicBezTo>
                  <a:pt x="8063" y="10662"/>
                  <a:pt x="8036" y="10712"/>
                  <a:pt x="8035" y="10775"/>
                </a:cubicBezTo>
                <a:cubicBezTo>
                  <a:pt x="8033" y="10837"/>
                  <a:pt x="8058" y="10888"/>
                  <a:pt x="8089" y="10888"/>
                </a:cubicBezTo>
                <a:cubicBezTo>
                  <a:pt x="8121" y="10888"/>
                  <a:pt x="8147" y="10837"/>
                  <a:pt x="8148" y="10775"/>
                </a:cubicBezTo>
                <a:cubicBezTo>
                  <a:pt x="8150" y="10712"/>
                  <a:pt x="8125" y="10661"/>
                  <a:pt x="8094" y="10662"/>
                </a:cubicBezTo>
                <a:close/>
                <a:moveTo>
                  <a:pt x="8270" y="10662"/>
                </a:moveTo>
                <a:cubicBezTo>
                  <a:pt x="8239" y="10662"/>
                  <a:pt x="8212" y="10712"/>
                  <a:pt x="8211" y="10775"/>
                </a:cubicBezTo>
                <a:cubicBezTo>
                  <a:pt x="8209" y="10837"/>
                  <a:pt x="8234" y="10888"/>
                  <a:pt x="8266" y="10888"/>
                </a:cubicBezTo>
                <a:cubicBezTo>
                  <a:pt x="8297" y="10888"/>
                  <a:pt x="8323" y="10837"/>
                  <a:pt x="8324" y="10775"/>
                </a:cubicBezTo>
                <a:cubicBezTo>
                  <a:pt x="8326" y="10712"/>
                  <a:pt x="8301" y="10661"/>
                  <a:pt x="8270" y="10662"/>
                </a:cubicBezTo>
                <a:close/>
                <a:moveTo>
                  <a:pt x="8426" y="10662"/>
                </a:moveTo>
                <a:cubicBezTo>
                  <a:pt x="8394" y="10662"/>
                  <a:pt x="8368" y="10713"/>
                  <a:pt x="8367" y="10775"/>
                </a:cubicBezTo>
                <a:cubicBezTo>
                  <a:pt x="8366" y="10837"/>
                  <a:pt x="8391" y="10888"/>
                  <a:pt x="8422" y="10888"/>
                </a:cubicBezTo>
                <a:cubicBezTo>
                  <a:pt x="8454" y="10888"/>
                  <a:pt x="8480" y="10837"/>
                  <a:pt x="8481" y="10775"/>
                </a:cubicBezTo>
                <a:cubicBezTo>
                  <a:pt x="8482" y="10712"/>
                  <a:pt x="8457" y="10661"/>
                  <a:pt x="8426" y="10662"/>
                </a:cubicBezTo>
                <a:close/>
                <a:moveTo>
                  <a:pt x="8582" y="10662"/>
                </a:moveTo>
                <a:cubicBezTo>
                  <a:pt x="8551" y="10662"/>
                  <a:pt x="8525" y="10712"/>
                  <a:pt x="8524" y="10775"/>
                </a:cubicBezTo>
                <a:cubicBezTo>
                  <a:pt x="8523" y="10837"/>
                  <a:pt x="8548" y="10888"/>
                  <a:pt x="8579" y="10888"/>
                </a:cubicBezTo>
                <a:cubicBezTo>
                  <a:pt x="8611" y="10888"/>
                  <a:pt x="8636" y="10837"/>
                  <a:pt x="8637" y="10775"/>
                </a:cubicBezTo>
                <a:cubicBezTo>
                  <a:pt x="8638" y="10712"/>
                  <a:pt x="8614" y="10662"/>
                  <a:pt x="8582" y="10662"/>
                </a:cubicBezTo>
                <a:close/>
                <a:moveTo>
                  <a:pt x="8758" y="10662"/>
                </a:moveTo>
                <a:cubicBezTo>
                  <a:pt x="8726" y="10662"/>
                  <a:pt x="8700" y="10712"/>
                  <a:pt x="8700" y="10775"/>
                </a:cubicBezTo>
                <a:cubicBezTo>
                  <a:pt x="8699" y="10837"/>
                  <a:pt x="8724" y="10888"/>
                  <a:pt x="8755" y="10888"/>
                </a:cubicBezTo>
                <a:cubicBezTo>
                  <a:pt x="8787" y="10888"/>
                  <a:pt x="8812" y="10837"/>
                  <a:pt x="8813" y="10775"/>
                </a:cubicBezTo>
                <a:cubicBezTo>
                  <a:pt x="8814" y="10712"/>
                  <a:pt x="8789" y="10661"/>
                  <a:pt x="8758" y="10662"/>
                </a:cubicBezTo>
                <a:close/>
                <a:moveTo>
                  <a:pt x="8914" y="10662"/>
                </a:moveTo>
                <a:cubicBezTo>
                  <a:pt x="8883" y="10662"/>
                  <a:pt x="8857" y="10712"/>
                  <a:pt x="8856" y="10775"/>
                </a:cubicBezTo>
                <a:cubicBezTo>
                  <a:pt x="8855" y="10837"/>
                  <a:pt x="8881" y="10889"/>
                  <a:pt x="8912" y="10888"/>
                </a:cubicBezTo>
                <a:cubicBezTo>
                  <a:pt x="8944" y="10888"/>
                  <a:pt x="8969" y="10837"/>
                  <a:pt x="8970" y="10775"/>
                </a:cubicBezTo>
                <a:cubicBezTo>
                  <a:pt x="8970" y="10712"/>
                  <a:pt x="8945" y="10661"/>
                  <a:pt x="8914" y="10662"/>
                </a:cubicBezTo>
                <a:close/>
                <a:moveTo>
                  <a:pt x="9070" y="10662"/>
                </a:moveTo>
                <a:cubicBezTo>
                  <a:pt x="9038" y="10662"/>
                  <a:pt x="9013" y="10712"/>
                  <a:pt x="9012" y="10775"/>
                </a:cubicBezTo>
                <a:cubicBezTo>
                  <a:pt x="9012" y="10837"/>
                  <a:pt x="9037" y="10888"/>
                  <a:pt x="9069" y="10888"/>
                </a:cubicBezTo>
                <a:cubicBezTo>
                  <a:pt x="9100" y="10888"/>
                  <a:pt x="9126" y="10837"/>
                  <a:pt x="9126" y="10775"/>
                </a:cubicBezTo>
                <a:cubicBezTo>
                  <a:pt x="9126" y="10712"/>
                  <a:pt x="9101" y="10662"/>
                  <a:pt x="9070" y="10662"/>
                </a:cubicBezTo>
                <a:close/>
                <a:moveTo>
                  <a:pt x="9246" y="10662"/>
                </a:moveTo>
                <a:cubicBezTo>
                  <a:pt x="9214" y="10662"/>
                  <a:pt x="9189" y="10712"/>
                  <a:pt x="9188" y="10775"/>
                </a:cubicBezTo>
                <a:cubicBezTo>
                  <a:pt x="9188" y="10837"/>
                  <a:pt x="9213" y="10888"/>
                  <a:pt x="9244" y="10888"/>
                </a:cubicBezTo>
                <a:cubicBezTo>
                  <a:pt x="9276" y="10888"/>
                  <a:pt x="9302" y="10837"/>
                  <a:pt x="9302" y="10775"/>
                </a:cubicBezTo>
                <a:cubicBezTo>
                  <a:pt x="9302" y="10712"/>
                  <a:pt x="9277" y="10661"/>
                  <a:pt x="9246" y="10662"/>
                </a:cubicBezTo>
                <a:close/>
                <a:moveTo>
                  <a:pt x="9401" y="10662"/>
                </a:moveTo>
                <a:cubicBezTo>
                  <a:pt x="9370" y="10662"/>
                  <a:pt x="9345" y="10712"/>
                  <a:pt x="9345" y="10775"/>
                </a:cubicBezTo>
                <a:cubicBezTo>
                  <a:pt x="9344" y="10838"/>
                  <a:pt x="9370" y="10888"/>
                  <a:pt x="9401" y="10888"/>
                </a:cubicBezTo>
                <a:cubicBezTo>
                  <a:pt x="9433" y="10888"/>
                  <a:pt x="9458" y="10837"/>
                  <a:pt x="9458" y="10775"/>
                </a:cubicBezTo>
                <a:cubicBezTo>
                  <a:pt x="9458" y="10712"/>
                  <a:pt x="9433" y="10662"/>
                  <a:pt x="9401" y="10662"/>
                </a:cubicBezTo>
                <a:close/>
                <a:moveTo>
                  <a:pt x="9558" y="10662"/>
                </a:moveTo>
                <a:cubicBezTo>
                  <a:pt x="9527" y="10662"/>
                  <a:pt x="9501" y="10712"/>
                  <a:pt x="9501" y="10775"/>
                </a:cubicBezTo>
                <a:cubicBezTo>
                  <a:pt x="9501" y="10837"/>
                  <a:pt x="9526" y="10888"/>
                  <a:pt x="9558" y="10888"/>
                </a:cubicBezTo>
                <a:cubicBezTo>
                  <a:pt x="9589" y="10888"/>
                  <a:pt x="9615" y="10838"/>
                  <a:pt x="9615" y="10775"/>
                </a:cubicBezTo>
                <a:cubicBezTo>
                  <a:pt x="9615" y="10712"/>
                  <a:pt x="9589" y="10661"/>
                  <a:pt x="9558" y="10662"/>
                </a:cubicBezTo>
                <a:close/>
                <a:moveTo>
                  <a:pt x="9733" y="10662"/>
                </a:moveTo>
                <a:cubicBezTo>
                  <a:pt x="9702" y="10662"/>
                  <a:pt x="9677" y="10712"/>
                  <a:pt x="9677" y="10775"/>
                </a:cubicBezTo>
                <a:cubicBezTo>
                  <a:pt x="9677" y="10837"/>
                  <a:pt x="9703" y="10889"/>
                  <a:pt x="9734" y="10888"/>
                </a:cubicBezTo>
                <a:cubicBezTo>
                  <a:pt x="9766" y="10888"/>
                  <a:pt x="9791" y="10837"/>
                  <a:pt x="9791" y="10775"/>
                </a:cubicBezTo>
                <a:cubicBezTo>
                  <a:pt x="9790" y="10712"/>
                  <a:pt x="9765" y="10662"/>
                  <a:pt x="9733" y="10662"/>
                </a:cubicBezTo>
                <a:close/>
                <a:moveTo>
                  <a:pt x="9890" y="10662"/>
                </a:moveTo>
                <a:cubicBezTo>
                  <a:pt x="9858" y="10662"/>
                  <a:pt x="9833" y="10712"/>
                  <a:pt x="9833" y="10775"/>
                </a:cubicBezTo>
                <a:cubicBezTo>
                  <a:pt x="9834" y="10837"/>
                  <a:pt x="9859" y="10889"/>
                  <a:pt x="9891" y="10888"/>
                </a:cubicBezTo>
                <a:cubicBezTo>
                  <a:pt x="9922" y="10888"/>
                  <a:pt x="9947" y="10837"/>
                  <a:pt x="9947" y="10775"/>
                </a:cubicBezTo>
                <a:cubicBezTo>
                  <a:pt x="9947" y="10712"/>
                  <a:pt x="9921" y="10661"/>
                  <a:pt x="9890" y="10662"/>
                </a:cubicBezTo>
                <a:close/>
                <a:moveTo>
                  <a:pt x="10046" y="10662"/>
                </a:moveTo>
                <a:cubicBezTo>
                  <a:pt x="10015" y="10662"/>
                  <a:pt x="9989" y="10712"/>
                  <a:pt x="9990" y="10775"/>
                </a:cubicBezTo>
                <a:cubicBezTo>
                  <a:pt x="9990" y="10838"/>
                  <a:pt x="10016" y="10888"/>
                  <a:pt x="10048" y="10888"/>
                </a:cubicBezTo>
                <a:cubicBezTo>
                  <a:pt x="10079" y="10888"/>
                  <a:pt x="10104" y="10838"/>
                  <a:pt x="10103" y="10775"/>
                </a:cubicBezTo>
                <a:cubicBezTo>
                  <a:pt x="10103" y="10712"/>
                  <a:pt x="10077" y="10662"/>
                  <a:pt x="10046" y="10662"/>
                </a:cubicBezTo>
                <a:close/>
                <a:moveTo>
                  <a:pt x="10221" y="10662"/>
                </a:moveTo>
                <a:cubicBezTo>
                  <a:pt x="10190" y="10662"/>
                  <a:pt x="10165" y="10714"/>
                  <a:pt x="10166" y="10777"/>
                </a:cubicBezTo>
                <a:cubicBezTo>
                  <a:pt x="10166" y="10839"/>
                  <a:pt x="10192" y="10888"/>
                  <a:pt x="10224" y="10888"/>
                </a:cubicBezTo>
                <a:cubicBezTo>
                  <a:pt x="10255" y="10888"/>
                  <a:pt x="10280" y="10838"/>
                  <a:pt x="10279" y="10775"/>
                </a:cubicBezTo>
                <a:cubicBezTo>
                  <a:pt x="10279" y="10712"/>
                  <a:pt x="10253" y="10662"/>
                  <a:pt x="10221" y="10662"/>
                </a:cubicBezTo>
                <a:close/>
                <a:moveTo>
                  <a:pt x="10378" y="10662"/>
                </a:moveTo>
                <a:cubicBezTo>
                  <a:pt x="10346" y="10662"/>
                  <a:pt x="10321" y="10712"/>
                  <a:pt x="10322" y="10775"/>
                </a:cubicBezTo>
                <a:cubicBezTo>
                  <a:pt x="10323" y="10838"/>
                  <a:pt x="10349" y="10888"/>
                  <a:pt x="10381" y="10888"/>
                </a:cubicBezTo>
                <a:cubicBezTo>
                  <a:pt x="10412" y="10888"/>
                  <a:pt x="10437" y="10838"/>
                  <a:pt x="10436" y="10775"/>
                </a:cubicBezTo>
                <a:cubicBezTo>
                  <a:pt x="10435" y="10712"/>
                  <a:pt x="10409" y="10661"/>
                  <a:pt x="10378" y="10662"/>
                </a:cubicBezTo>
                <a:close/>
                <a:moveTo>
                  <a:pt x="10534" y="10662"/>
                </a:moveTo>
                <a:cubicBezTo>
                  <a:pt x="10502" y="10662"/>
                  <a:pt x="10478" y="10714"/>
                  <a:pt x="10479" y="10777"/>
                </a:cubicBezTo>
                <a:cubicBezTo>
                  <a:pt x="10480" y="10839"/>
                  <a:pt x="10506" y="10888"/>
                  <a:pt x="10537" y="10888"/>
                </a:cubicBezTo>
                <a:cubicBezTo>
                  <a:pt x="10569" y="10888"/>
                  <a:pt x="10593" y="10838"/>
                  <a:pt x="10592" y="10775"/>
                </a:cubicBezTo>
                <a:cubicBezTo>
                  <a:pt x="10591" y="10712"/>
                  <a:pt x="10565" y="10662"/>
                  <a:pt x="10534" y="10662"/>
                </a:cubicBezTo>
                <a:close/>
                <a:moveTo>
                  <a:pt x="10710" y="10662"/>
                </a:moveTo>
                <a:cubicBezTo>
                  <a:pt x="10678" y="10662"/>
                  <a:pt x="10653" y="10714"/>
                  <a:pt x="10655" y="10777"/>
                </a:cubicBezTo>
                <a:cubicBezTo>
                  <a:pt x="10656" y="10839"/>
                  <a:pt x="10682" y="10888"/>
                  <a:pt x="10714" y="10888"/>
                </a:cubicBezTo>
                <a:cubicBezTo>
                  <a:pt x="10745" y="10888"/>
                  <a:pt x="10769" y="10838"/>
                  <a:pt x="10768" y="10775"/>
                </a:cubicBezTo>
                <a:cubicBezTo>
                  <a:pt x="10767" y="10712"/>
                  <a:pt x="10741" y="10661"/>
                  <a:pt x="10710" y="10662"/>
                </a:cubicBezTo>
                <a:close/>
                <a:moveTo>
                  <a:pt x="10865" y="10662"/>
                </a:moveTo>
                <a:cubicBezTo>
                  <a:pt x="10834" y="10662"/>
                  <a:pt x="10810" y="10712"/>
                  <a:pt x="10811" y="10775"/>
                </a:cubicBezTo>
                <a:cubicBezTo>
                  <a:pt x="10812" y="10838"/>
                  <a:pt x="10839" y="10888"/>
                  <a:pt x="10870" y="10888"/>
                </a:cubicBezTo>
                <a:cubicBezTo>
                  <a:pt x="10902" y="10888"/>
                  <a:pt x="10926" y="10838"/>
                  <a:pt x="10925" y="10775"/>
                </a:cubicBezTo>
                <a:cubicBezTo>
                  <a:pt x="10923" y="10712"/>
                  <a:pt x="10897" y="10661"/>
                  <a:pt x="10865" y="10662"/>
                </a:cubicBezTo>
                <a:close/>
                <a:moveTo>
                  <a:pt x="11022" y="10662"/>
                </a:moveTo>
                <a:cubicBezTo>
                  <a:pt x="10990" y="10662"/>
                  <a:pt x="10966" y="10714"/>
                  <a:pt x="10967" y="10777"/>
                </a:cubicBezTo>
                <a:cubicBezTo>
                  <a:pt x="10969" y="10839"/>
                  <a:pt x="10996" y="10888"/>
                  <a:pt x="11027" y="10888"/>
                </a:cubicBezTo>
                <a:cubicBezTo>
                  <a:pt x="11059" y="10888"/>
                  <a:pt x="11082" y="10838"/>
                  <a:pt x="11081" y="10775"/>
                </a:cubicBezTo>
                <a:cubicBezTo>
                  <a:pt x="11079" y="10712"/>
                  <a:pt x="11053" y="10662"/>
                  <a:pt x="11022" y="10662"/>
                </a:cubicBezTo>
                <a:close/>
                <a:moveTo>
                  <a:pt x="11197" y="10662"/>
                </a:moveTo>
                <a:cubicBezTo>
                  <a:pt x="11166" y="10662"/>
                  <a:pt x="11142" y="10714"/>
                  <a:pt x="11143" y="10777"/>
                </a:cubicBezTo>
                <a:cubicBezTo>
                  <a:pt x="11145" y="10839"/>
                  <a:pt x="11172" y="10888"/>
                  <a:pt x="11203" y="10888"/>
                </a:cubicBezTo>
                <a:cubicBezTo>
                  <a:pt x="11235" y="10888"/>
                  <a:pt x="11259" y="10838"/>
                  <a:pt x="11257" y="10775"/>
                </a:cubicBezTo>
                <a:cubicBezTo>
                  <a:pt x="11255" y="10712"/>
                  <a:pt x="11228" y="10662"/>
                  <a:pt x="11197" y="10662"/>
                </a:cubicBezTo>
                <a:close/>
                <a:moveTo>
                  <a:pt x="11353" y="10662"/>
                </a:moveTo>
                <a:cubicBezTo>
                  <a:pt x="11322" y="10662"/>
                  <a:pt x="11298" y="10714"/>
                  <a:pt x="11300" y="10777"/>
                </a:cubicBezTo>
                <a:cubicBezTo>
                  <a:pt x="11301" y="10839"/>
                  <a:pt x="11329" y="10888"/>
                  <a:pt x="11360" y="10888"/>
                </a:cubicBezTo>
                <a:cubicBezTo>
                  <a:pt x="11392" y="10888"/>
                  <a:pt x="11415" y="10838"/>
                  <a:pt x="11413" y="10775"/>
                </a:cubicBezTo>
                <a:cubicBezTo>
                  <a:pt x="11411" y="10712"/>
                  <a:pt x="11385" y="10661"/>
                  <a:pt x="11353" y="10662"/>
                </a:cubicBezTo>
                <a:close/>
                <a:moveTo>
                  <a:pt x="1948" y="10712"/>
                </a:moveTo>
                <a:cubicBezTo>
                  <a:pt x="1917" y="10712"/>
                  <a:pt x="1886" y="10763"/>
                  <a:pt x="1878" y="10825"/>
                </a:cubicBezTo>
                <a:cubicBezTo>
                  <a:pt x="1871" y="10887"/>
                  <a:pt x="1890" y="10937"/>
                  <a:pt x="1922" y="10937"/>
                </a:cubicBezTo>
                <a:cubicBezTo>
                  <a:pt x="1953" y="10936"/>
                  <a:pt x="1985" y="10886"/>
                  <a:pt x="1992" y="10824"/>
                </a:cubicBezTo>
                <a:cubicBezTo>
                  <a:pt x="1999" y="10762"/>
                  <a:pt x="1979" y="10712"/>
                  <a:pt x="1948" y="10712"/>
                </a:cubicBezTo>
                <a:close/>
                <a:moveTo>
                  <a:pt x="2104" y="10712"/>
                </a:moveTo>
                <a:cubicBezTo>
                  <a:pt x="2073" y="10712"/>
                  <a:pt x="2041" y="10763"/>
                  <a:pt x="2034" y="10825"/>
                </a:cubicBezTo>
                <a:cubicBezTo>
                  <a:pt x="2027" y="10887"/>
                  <a:pt x="2047" y="10937"/>
                  <a:pt x="2078" y="10937"/>
                </a:cubicBezTo>
                <a:cubicBezTo>
                  <a:pt x="2110" y="10937"/>
                  <a:pt x="2141" y="10886"/>
                  <a:pt x="2148" y="10824"/>
                </a:cubicBezTo>
                <a:cubicBezTo>
                  <a:pt x="2155" y="10762"/>
                  <a:pt x="2136" y="10712"/>
                  <a:pt x="2104" y="10712"/>
                </a:cubicBezTo>
                <a:close/>
                <a:moveTo>
                  <a:pt x="2904" y="10712"/>
                </a:moveTo>
                <a:cubicBezTo>
                  <a:pt x="2873" y="10712"/>
                  <a:pt x="2842" y="10763"/>
                  <a:pt x="2836" y="10825"/>
                </a:cubicBezTo>
                <a:cubicBezTo>
                  <a:pt x="2829" y="10887"/>
                  <a:pt x="2849" y="10937"/>
                  <a:pt x="2881" y="10937"/>
                </a:cubicBezTo>
                <a:cubicBezTo>
                  <a:pt x="2912" y="10937"/>
                  <a:pt x="2943" y="10886"/>
                  <a:pt x="2949" y="10824"/>
                </a:cubicBezTo>
                <a:cubicBezTo>
                  <a:pt x="2956" y="10762"/>
                  <a:pt x="2935" y="10712"/>
                  <a:pt x="2904" y="10712"/>
                </a:cubicBezTo>
                <a:close/>
                <a:moveTo>
                  <a:pt x="3236" y="10712"/>
                </a:moveTo>
                <a:cubicBezTo>
                  <a:pt x="3204" y="10712"/>
                  <a:pt x="3174" y="10763"/>
                  <a:pt x="3168" y="10825"/>
                </a:cubicBezTo>
                <a:cubicBezTo>
                  <a:pt x="3162" y="10887"/>
                  <a:pt x="3182" y="10937"/>
                  <a:pt x="3214" y="10937"/>
                </a:cubicBezTo>
                <a:cubicBezTo>
                  <a:pt x="3245" y="10937"/>
                  <a:pt x="3276" y="10886"/>
                  <a:pt x="3282" y="10824"/>
                </a:cubicBezTo>
                <a:cubicBezTo>
                  <a:pt x="3288" y="10762"/>
                  <a:pt x="3267" y="10712"/>
                  <a:pt x="3236" y="10712"/>
                </a:cubicBezTo>
                <a:close/>
                <a:moveTo>
                  <a:pt x="17229" y="10863"/>
                </a:moveTo>
                <a:cubicBezTo>
                  <a:pt x="17198" y="10863"/>
                  <a:pt x="17179" y="10915"/>
                  <a:pt x="17186" y="10978"/>
                </a:cubicBezTo>
                <a:cubicBezTo>
                  <a:pt x="17193" y="11041"/>
                  <a:pt x="17225" y="11091"/>
                  <a:pt x="17256" y="11091"/>
                </a:cubicBezTo>
                <a:cubicBezTo>
                  <a:pt x="17288" y="11091"/>
                  <a:pt x="17308" y="11039"/>
                  <a:pt x="17300" y="10976"/>
                </a:cubicBezTo>
                <a:cubicBezTo>
                  <a:pt x="17293" y="10913"/>
                  <a:pt x="17261" y="10863"/>
                  <a:pt x="17229" y="10863"/>
                </a:cubicBezTo>
                <a:close/>
                <a:moveTo>
                  <a:pt x="17581" y="10863"/>
                </a:moveTo>
                <a:cubicBezTo>
                  <a:pt x="17549" y="10863"/>
                  <a:pt x="17530" y="10915"/>
                  <a:pt x="17538" y="10978"/>
                </a:cubicBezTo>
                <a:cubicBezTo>
                  <a:pt x="17546" y="11041"/>
                  <a:pt x="17577" y="11091"/>
                  <a:pt x="17609" y="11091"/>
                </a:cubicBezTo>
                <a:cubicBezTo>
                  <a:pt x="17640" y="11091"/>
                  <a:pt x="17660" y="11039"/>
                  <a:pt x="17652" y="10976"/>
                </a:cubicBezTo>
                <a:cubicBezTo>
                  <a:pt x="17644" y="10913"/>
                  <a:pt x="17612" y="10863"/>
                  <a:pt x="17581" y="10863"/>
                </a:cubicBezTo>
                <a:close/>
                <a:moveTo>
                  <a:pt x="15765" y="10913"/>
                </a:moveTo>
                <a:cubicBezTo>
                  <a:pt x="15734" y="10914"/>
                  <a:pt x="15713" y="10966"/>
                  <a:pt x="15719" y="11028"/>
                </a:cubicBezTo>
                <a:cubicBezTo>
                  <a:pt x="15725" y="11091"/>
                  <a:pt x="15755" y="11142"/>
                  <a:pt x="15787" y="11141"/>
                </a:cubicBezTo>
                <a:cubicBezTo>
                  <a:pt x="15819" y="11141"/>
                  <a:pt x="15840" y="11090"/>
                  <a:pt x="15833" y="11026"/>
                </a:cubicBezTo>
                <a:cubicBezTo>
                  <a:pt x="15827" y="10964"/>
                  <a:pt x="15797" y="10913"/>
                  <a:pt x="15765" y="10913"/>
                </a:cubicBezTo>
                <a:close/>
                <a:moveTo>
                  <a:pt x="16253" y="10913"/>
                </a:moveTo>
                <a:cubicBezTo>
                  <a:pt x="16222" y="10914"/>
                  <a:pt x="16202" y="10965"/>
                  <a:pt x="16208" y="11028"/>
                </a:cubicBezTo>
                <a:cubicBezTo>
                  <a:pt x="16214" y="11091"/>
                  <a:pt x="16245" y="11141"/>
                  <a:pt x="16277" y="11141"/>
                </a:cubicBezTo>
                <a:cubicBezTo>
                  <a:pt x="16309" y="11141"/>
                  <a:pt x="16329" y="11089"/>
                  <a:pt x="16322" y="11026"/>
                </a:cubicBezTo>
                <a:cubicBezTo>
                  <a:pt x="16316" y="10964"/>
                  <a:pt x="16285" y="10913"/>
                  <a:pt x="16253" y="10913"/>
                </a:cubicBezTo>
                <a:close/>
                <a:moveTo>
                  <a:pt x="7431" y="10964"/>
                </a:moveTo>
                <a:cubicBezTo>
                  <a:pt x="7400" y="10964"/>
                  <a:pt x="7372" y="11015"/>
                  <a:pt x="7370" y="11077"/>
                </a:cubicBezTo>
                <a:cubicBezTo>
                  <a:pt x="7368" y="11139"/>
                  <a:pt x="7392" y="11190"/>
                  <a:pt x="7424" y="11190"/>
                </a:cubicBezTo>
                <a:cubicBezTo>
                  <a:pt x="7455" y="11189"/>
                  <a:pt x="7482" y="11137"/>
                  <a:pt x="7484" y="11075"/>
                </a:cubicBezTo>
                <a:cubicBezTo>
                  <a:pt x="7486" y="11013"/>
                  <a:pt x="7463" y="10963"/>
                  <a:pt x="7431" y="10964"/>
                </a:cubicBezTo>
                <a:close/>
                <a:moveTo>
                  <a:pt x="7607" y="10964"/>
                </a:moveTo>
                <a:cubicBezTo>
                  <a:pt x="7575" y="10964"/>
                  <a:pt x="7548" y="11015"/>
                  <a:pt x="7546" y="11077"/>
                </a:cubicBezTo>
                <a:cubicBezTo>
                  <a:pt x="7544" y="11139"/>
                  <a:pt x="7568" y="11190"/>
                  <a:pt x="7600" y="11190"/>
                </a:cubicBezTo>
                <a:cubicBezTo>
                  <a:pt x="7631" y="11189"/>
                  <a:pt x="7659" y="11137"/>
                  <a:pt x="7660" y="11075"/>
                </a:cubicBezTo>
                <a:cubicBezTo>
                  <a:pt x="7662" y="11013"/>
                  <a:pt x="7638" y="10963"/>
                  <a:pt x="7607" y="10964"/>
                </a:cubicBezTo>
                <a:close/>
                <a:moveTo>
                  <a:pt x="7763" y="10964"/>
                </a:moveTo>
                <a:cubicBezTo>
                  <a:pt x="7731" y="10964"/>
                  <a:pt x="7704" y="11014"/>
                  <a:pt x="7702" y="11077"/>
                </a:cubicBezTo>
                <a:cubicBezTo>
                  <a:pt x="7701" y="11139"/>
                  <a:pt x="7725" y="11190"/>
                  <a:pt x="7757" y="11190"/>
                </a:cubicBezTo>
                <a:cubicBezTo>
                  <a:pt x="7788" y="11190"/>
                  <a:pt x="7815" y="11137"/>
                  <a:pt x="7817" y="11075"/>
                </a:cubicBezTo>
                <a:cubicBezTo>
                  <a:pt x="7818" y="11013"/>
                  <a:pt x="7794" y="10963"/>
                  <a:pt x="7763" y="10964"/>
                </a:cubicBezTo>
                <a:close/>
                <a:moveTo>
                  <a:pt x="7938" y="10964"/>
                </a:moveTo>
                <a:cubicBezTo>
                  <a:pt x="7907" y="10964"/>
                  <a:pt x="7880" y="11014"/>
                  <a:pt x="7878" y="11077"/>
                </a:cubicBezTo>
                <a:cubicBezTo>
                  <a:pt x="7877" y="11139"/>
                  <a:pt x="7901" y="11190"/>
                  <a:pt x="7933" y="11190"/>
                </a:cubicBezTo>
                <a:cubicBezTo>
                  <a:pt x="7964" y="11190"/>
                  <a:pt x="7991" y="11137"/>
                  <a:pt x="7993" y="11075"/>
                </a:cubicBezTo>
                <a:cubicBezTo>
                  <a:pt x="7994" y="11013"/>
                  <a:pt x="7970" y="10963"/>
                  <a:pt x="7938" y="10964"/>
                </a:cubicBezTo>
                <a:close/>
                <a:moveTo>
                  <a:pt x="8095" y="10964"/>
                </a:moveTo>
                <a:cubicBezTo>
                  <a:pt x="8063" y="10964"/>
                  <a:pt x="8036" y="11014"/>
                  <a:pt x="8035" y="11077"/>
                </a:cubicBezTo>
                <a:cubicBezTo>
                  <a:pt x="8033" y="11139"/>
                  <a:pt x="8058" y="11190"/>
                  <a:pt x="8090" y="11190"/>
                </a:cubicBezTo>
                <a:cubicBezTo>
                  <a:pt x="8121" y="11190"/>
                  <a:pt x="8148" y="11139"/>
                  <a:pt x="8149" y="11077"/>
                </a:cubicBezTo>
                <a:cubicBezTo>
                  <a:pt x="8150" y="11014"/>
                  <a:pt x="8126" y="10963"/>
                  <a:pt x="8095" y="10964"/>
                </a:cubicBezTo>
                <a:close/>
                <a:moveTo>
                  <a:pt x="8250" y="10964"/>
                </a:moveTo>
                <a:cubicBezTo>
                  <a:pt x="8219" y="10964"/>
                  <a:pt x="8192" y="11014"/>
                  <a:pt x="8191" y="11077"/>
                </a:cubicBezTo>
                <a:cubicBezTo>
                  <a:pt x="8190" y="11139"/>
                  <a:pt x="8215" y="11190"/>
                  <a:pt x="8246" y="11190"/>
                </a:cubicBezTo>
                <a:cubicBezTo>
                  <a:pt x="8278" y="11189"/>
                  <a:pt x="8304" y="11137"/>
                  <a:pt x="8305" y="11075"/>
                </a:cubicBezTo>
                <a:cubicBezTo>
                  <a:pt x="8307" y="11013"/>
                  <a:pt x="8282" y="10963"/>
                  <a:pt x="8250" y="10964"/>
                </a:cubicBezTo>
                <a:close/>
                <a:moveTo>
                  <a:pt x="8426" y="10964"/>
                </a:moveTo>
                <a:cubicBezTo>
                  <a:pt x="8395" y="10964"/>
                  <a:pt x="8368" y="11014"/>
                  <a:pt x="8367" y="11077"/>
                </a:cubicBezTo>
                <a:cubicBezTo>
                  <a:pt x="8366" y="11139"/>
                  <a:pt x="8391" y="11190"/>
                  <a:pt x="8423" y="11190"/>
                </a:cubicBezTo>
                <a:cubicBezTo>
                  <a:pt x="8454" y="11190"/>
                  <a:pt x="8480" y="11137"/>
                  <a:pt x="8481" y="11075"/>
                </a:cubicBezTo>
                <a:cubicBezTo>
                  <a:pt x="8482" y="11013"/>
                  <a:pt x="8458" y="10963"/>
                  <a:pt x="8426" y="10964"/>
                </a:cubicBezTo>
                <a:close/>
                <a:moveTo>
                  <a:pt x="8582" y="10964"/>
                </a:moveTo>
                <a:cubicBezTo>
                  <a:pt x="8551" y="10964"/>
                  <a:pt x="8525" y="11014"/>
                  <a:pt x="8524" y="11077"/>
                </a:cubicBezTo>
                <a:cubicBezTo>
                  <a:pt x="8523" y="11139"/>
                  <a:pt x="8547" y="11190"/>
                  <a:pt x="8579" y="11190"/>
                </a:cubicBezTo>
                <a:cubicBezTo>
                  <a:pt x="8611" y="11190"/>
                  <a:pt x="8637" y="11138"/>
                  <a:pt x="8638" y="11075"/>
                </a:cubicBezTo>
                <a:cubicBezTo>
                  <a:pt x="8639" y="11013"/>
                  <a:pt x="8614" y="10963"/>
                  <a:pt x="8582" y="10964"/>
                </a:cubicBezTo>
                <a:close/>
                <a:moveTo>
                  <a:pt x="8758" y="10964"/>
                </a:moveTo>
                <a:cubicBezTo>
                  <a:pt x="8727" y="10964"/>
                  <a:pt x="8700" y="11014"/>
                  <a:pt x="8700" y="11077"/>
                </a:cubicBezTo>
                <a:cubicBezTo>
                  <a:pt x="8699" y="11139"/>
                  <a:pt x="8723" y="11190"/>
                  <a:pt x="8755" y="11190"/>
                </a:cubicBezTo>
                <a:cubicBezTo>
                  <a:pt x="8787" y="11190"/>
                  <a:pt x="8813" y="11138"/>
                  <a:pt x="8814" y="11075"/>
                </a:cubicBezTo>
                <a:cubicBezTo>
                  <a:pt x="8814" y="11013"/>
                  <a:pt x="8790" y="10963"/>
                  <a:pt x="8758" y="10964"/>
                </a:cubicBezTo>
                <a:close/>
                <a:moveTo>
                  <a:pt x="8914" y="10964"/>
                </a:moveTo>
                <a:cubicBezTo>
                  <a:pt x="8882" y="10964"/>
                  <a:pt x="8857" y="11014"/>
                  <a:pt x="8856" y="11077"/>
                </a:cubicBezTo>
                <a:cubicBezTo>
                  <a:pt x="8855" y="11139"/>
                  <a:pt x="8880" y="11190"/>
                  <a:pt x="8912" y="11190"/>
                </a:cubicBezTo>
                <a:cubicBezTo>
                  <a:pt x="8944" y="11190"/>
                  <a:pt x="8970" y="11139"/>
                  <a:pt x="8970" y="11077"/>
                </a:cubicBezTo>
                <a:cubicBezTo>
                  <a:pt x="8971" y="11014"/>
                  <a:pt x="8945" y="10963"/>
                  <a:pt x="8914" y="10964"/>
                </a:cubicBezTo>
                <a:close/>
                <a:moveTo>
                  <a:pt x="9070" y="10964"/>
                </a:moveTo>
                <a:cubicBezTo>
                  <a:pt x="9039" y="10964"/>
                  <a:pt x="9013" y="11014"/>
                  <a:pt x="9012" y="11077"/>
                </a:cubicBezTo>
                <a:cubicBezTo>
                  <a:pt x="9012" y="11139"/>
                  <a:pt x="9037" y="11190"/>
                  <a:pt x="9069" y="11190"/>
                </a:cubicBezTo>
                <a:cubicBezTo>
                  <a:pt x="9100" y="11190"/>
                  <a:pt x="9126" y="11139"/>
                  <a:pt x="9127" y="11077"/>
                </a:cubicBezTo>
                <a:cubicBezTo>
                  <a:pt x="9127" y="11014"/>
                  <a:pt x="9102" y="10963"/>
                  <a:pt x="9070" y="10964"/>
                </a:cubicBezTo>
                <a:close/>
                <a:moveTo>
                  <a:pt x="9246" y="10964"/>
                </a:moveTo>
                <a:cubicBezTo>
                  <a:pt x="9214" y="10964"/>
                  <a:pt x="9189" y="11014"/>
                  <a:pt x="9188" y="11077"/>
                </a:cubicBezTo>
                <a:cubicBezTo>
                  <a:pt x="9188" y="11139"/>
                  <a:pt x="9213" y="11190"/>
                  <a:pt x="9245" y="11190"/>
                </a:cubicBezTo>
                <a:cubicBezTo>
                  <a:pt x="9277" y="11190"/>
                  <a:pt x="9302" y="11139"/>
                  <a:pt x="9303" y="11077"/>
                </a:cubicBezTo>
                <a:cubicBezTo>
                  <a:pt x="9303" y="11014"/>
                  <a:pt x="9277" y="10963"/>
                  <a:pt x="9246" y="10964"/>
                </a:cubicBezTo>
                <a:close/>
                <a:moveTo>
                  <a:pt x="9402" y="10964"/>
                </a:moveTo>
                <a:cubicBezTo>
                  <a:pt x="9371" y="10964"/>
                  <a:pt x="9345" y="11014"/>
                  <a:pt x="9345" y="11077"/>
                </a:cubicBezTo>
                <a:cubicBezTo>
                  <a:pt x="9344" y="11139"/>
                  <a:pt x="9370" y="11190"/>
                  <a:pt x="9401" y="11190"/>
                </a:cubicBezTo>
                <a:cubicBezTo>
                  <a:pt x="9433" y="11190"/>
                  <a:pt x="9459" y="11139"/>
                  <a:pt x="9459" y="11077"/>
                </a:cubicBezTo>
                <a:cubicBezTo>
                  <a:pt x="9459" y="11014"/>
                  <a:pt x="9434" y="10963"/>
                  <a:pt x="9402" y="10964"/>
                </a:cubicBezTo>
                <a:close/>
                <a:moveTo>
                  <a:pt x="9558" y="10964"/>
                </a:moveTo>
                <a:cubicBezTo>
                  <a:pt x="9526" y="10964"/>
                  <a:pt x="9501" y="11014"/>
                  <a:pt x="9501" y="11077"/>
                </a:cubicBezTo>
                <a:cubicBezTo>
                  <a:pt x="9501" y="11139"/>
                  <a:pt x="9527" y="11190"/>
                  <a:pt x="9558" y="11190"/>
                </a:cubicBezTo>
                <a:cubicBezTo>
                  <a:pt x="9590" y="11190"/>
                  <a:pt x="9615" y="11139"/>
                  <a:pt x="9615" y="11077"/>
                </a:cubicBezTo>
                <a:cubicBezTo>
                  <a:pt x="9615" y="11014"/>
                  <a:pt x="9589" y="10963"/>
                  <a:pt x="9558" y="10964"/>
                </a:cubicBezTo>
                <a:close/>
                <a:moveTo>
                  <a:pt x="9734" y="10964"/>
                </a:moveTo>
                <a:cubicBezTo>
                  <a:pt x="9702" y="10964"/>
                  <a:pt x="9677" y="11014"/>
                  <a:pt x="9677" y="11077"/>
                </a:cubicBezTo>
                <a:cubicBezTo>
                  <a:pt x="9677" y="11139"/>
                  <a:pt x="9703" y="11190"/>
                  <a:pt x="9734" y="11190"/>
                </a:cubicBezTo>
                <a:cubicBezTo>
                  <a:pt x="9766" y="11190"/>
                  <a:pt x="9792" y="11139"/>
                  <a:pt x="9791" y="11077"/>
                </a:cubicBezTo>
                <a:cubicBezTo>
                  <a:pt x="9791" y="11014"/>
                  <a:pt x="9765" y="10963"/>
                  <a:pt x="9734" y="10964"/>
                </a:cubicBezTo>
                <a:close/>
                <a:moveTo>
                  <a:pt x="9890" y="10964"/>
                </a:moveTo>
                <a:cubicBezTo>
                  <a:pt x="9859" y="10964"/>
                  <a:pt x="9833" y="11014"/>
                  <a:pt x="9833" y="11077"/>
                </a:cubicBezTo>
                <a:cubicBezTo>
                  <a:pt x="9834" y="11139"/>
                  <a:pt x="9860" y="11190"/>
                  <a:pt x="9891" y="11190"/>
                </a:cubicBezTo>
                <a:cubicBezTo>
                  <a:pt x="9923" y="11189"/>
                  <a:pt x="9948" y="11139"/>
                  <a:pt x="9948" y="11077"/>
                </a:cubicBezTo>
                <a:cubicBezTo>
                  <a:pt x="9947" y="11014"/>
                  <a:pt x="9922" y="10963"/>
                  <a:pt x="9890" y="10964"/>
                </a:cubicBezTo>
                <a:close/>
                <a:moveTo>
                  <a:pt x="10046" y="10964"/>
                </a:moveTo>
                <a:cubicBezTo>
                  <a:pt x="10015" y="10964"/>
                  <a:pt x="9989" y="11014"/>
                  <a:pt x="9990" y="11077"/>
                </a:cubicBezTo>
                <a:cubicBezTo>
                  <a:pt x="9990" y="11139"/>
                  <a:pt x="10016" y="11190"/>
                  <a:pt x="10048" y="11190"/>
                </a:cubicBezTo>
                <a:cubicBezTo>
                  <a:pt x="10080" y="11190"/>
                  <a:pt x="10105" y="11139"/>
                  <a:pt x="10104" y="11077"/>
                </a:cubicBezTo>
                <a:cubicBezTo>
                  <a:pt x="10103" y="11014"/>
                  <a:pt x="10078" y="10963"/>
                  <a:pt x="10046" y="10964"/>
                </a:cubicBezTo>
                <a:close/>
                <a:moveTo>
                  <a:pt x="10221" y="10964"/>
                </a:moveTo>
                <a:cubicBezTo>
                  <a:pt x="10190" y="10964"/>
                  <a:pt x="10165" y="11014"/>
                  <a:pt x="10166" y="11077"/>
                </a:cubicBezTo>
                <a:cubicBezTo>
                  <a:pt x="10166" y="11139"/>
                  <a:pt x="10193" y="11190"/>
                  <a:pt x="10224" y="11190"/>
                </a:cubicBezTo>
                <a:cubicBezTo>
                  <a:pt x="10256" y="11190"/>
                  <a:pt x="10281" y="11139"/>
                  <a:pt x="10280" y="11077"/>
                </a:cubicBezTo>
                <a:cubicBezTo>
                  <a:pt x="10279" y="11014"/>
                  <a:pt x="10253" y="10963"/>
                  <a:pt x="10221" y="10964"/>
                </a:cubicBezTo>
                <a:close/>
                <a:moveTo>
                  <a:pt x="10378" y="10964"/>
                </a:moveTo>
                <a:cubicBezTo>
                  <a:pt x="10346" y="10964"/>
                  <a:pt x="10321" y="11014"/>
                  <a:pt x="10322" y="11077"/>
                </a:cubicBezTo>
                <a:cubicBezTo>
                  <a:pt x="10323" y="11139"/>
                  <a:pt x="10349" y="11190"/>
                  <a:pt x="10381" y="11190"/>
                </a:cubicBezTo>
                <a:cubicBezTo>
                  <a:pt x="10412" y="11190"/>
                  <a:pt x="10437" y="11139"/>
                  <a:pt x="10436" y="11077"/>
                </a:cubicBezTo>
                <a:cubicBezTo>
                  <a:pt x="10435" y="11014"/>
                  <a:pt x="10409" y="10963"/>
                  <a:pt x="10378" y="10964"/>
                </a:cubicBezTo>
                <a:close/>
                <a:moveTo>
                  <a:pt x="10534" y="10964"/>
                </a:moveTo>
                <a:cubicBezTo>
                  <a:pt x="10503" y="10964"/>
                  <a:pt x="10478" y="11014"/>
                  <a:pt x="10479" y="11077"/>
                </a:cubicBezTo>
                <a:cubicBezTo>
                  <a:pt x="10479" y="11139"/>
                  <a:pt x="10506" y="11190"/>
                  <a:pt x="10537" y="11190"/>
                </a:cubicBezTo>
                <a:cubicBezTo>
                  <a:pt x="10569" y="11189"/>
                  <a:pt x="10594" y="11139"/>
                  <a:pt x="10593" y="11077"/>
                </a:cubicBezTo>
                <a:cubicBezTo>
                  <a:pt x="10592" y="11014"/>
                  <a:pt x="10566" y="10963"/>
                  <a:pt x="10534" y="10964"/>
                </a:cubicBezTo>
                <a:close/>
                <a:moveTo>
                  <a:pt x="10710" y="10964"/>
                </a:moveTo>
                <a:cubicBezTo>
                  <a:pt x="10678" y="10964"/>
                  <a:pt x="10653" y="11014"/>
                  <a:pt x="10655" y="11077"/>
                </a:cubicBezTo>
                <a:cubicBezTo>
                  <a:pt x="10656" y="11139"/>
                  <a:pt x="10682" y="11190"/>
                  <a:pt x="10714" y="11190"/>
                </a:cubicBezTo>
                <a:cubicBezTo>
                  <a:pt x="10745" y="11190"/>
                  <a:pt x="10770" y="11139"/>
                  <a:pt x="10769" y="11077"/>
                </a:cubicBezTo>
                <a:cubicBezTo>
                  <a:pt x="10768" y="11014"/>
                  <a:pt x="10741" y="10963"/>
                  <a:pt x="10710" y="10964"/>
                </a:cubicBezTo>
                <a:close/>
                <a:moveTo>
                  <a:pt x="10866" y="10964"/>
                </a:moveTo>
                <a:cubicBezTo>
                  <a:pt x="10834" y="10964"/>
                  <a:pt x="10810" y="11014"/>
                  <a:pt x="10811" y="11077"/>
                </a:cubicBezTo>
                <a:cubicBezTo>
                  <a:pt x="10812" y="11139"/>
                  <a:pt x="10839" y="11190"/>
                  <a:pt x="10871" y="11190"/>
                </a:cubicBezTo>
                <a:cubicBezTo>
                  <a:pt x="10902" y="11189"/>
                  <a:pt x="10927" y="11139"/>
                  <a:pt x="10925" y="11077"/>
                </a:cubicBezTo>
                <a:cubicBezTo>
                  <a:pt x="10924" y="11014"/>
                  <a:pt x="10897" y="10963"/>
                  <a:pt x="10866" y="10964"/>
                </a:cubicBezTo>
                <a:close/>
                <a:moveTo>
                  <a:pt x="11041" y="10964"/>
                </a:moveTo>
                <a:cubicBezTo>
                  <a:pt x="11010" y="10964"/>
                  <a:pt x="10985" y="11014"/>
                  <a:pt x="10987" y="11077"/>
                </a:cubicBezTo>
                <a:cubicBezTo>
                  <a:pt x="10988" y="11139"/>
                  <a:pt x="11015" y="11190"/>
                  <a:pt x="11047" y="11190"/>
                </a:cubicBezTo>
                <a:cubicBezTo>
                  <a:pt x="11078" y="11190"/>
                  <a:pt x="11103" y="11139"/>
                  <a:pt x="11101" y="11077"/>
                </a:cubicBezTo>
                <a:cubicBezTo>
                  <a:pt x="11100" y="11014"/>
                  <a:pt x="11073" y="10963"/>
                  <a:pt x="11041" y="10964"/>
                </a:cubicBezTo>
                <a:close/>
                <a:moveTo>
                  <a:pt x="11198" y="10964"/>
                </a:moveTo>
                <a:cubicBezTo>
                  <a:pt x="11166" y="10964"/>
                  <a:pt x="11142" y="11014"/>
                  <a:pt x="11143" y="11077"/>
                </a:cubicBezTo>
                <a:cubicBezTo>
                  <a:pt x="11145" y="11139"/>
                  <a:pt x="11171" y="11190"/>
                  <a:pt x="11203" y="11190"/>
                </a:cubicBezTo>
                <a:cubicBezTo>
                  <a:pt x="11235" y="11190"/>
                  <a:pt x="11259" y="11139"/>
                  <a:pt x="11258" y="11077"/>
                </a:cubicBezTo>
                <a:cubicBezTo>
                  <a:pt x="11256" y="11014"/>
                  <a:pt x="11229" y="10963"/>
                  <a:pt x="11198" y="10964"/>
                </a:cubicBezTo>
                <a:close/>
                <a:moveTo>
                  <a:pt x="11354" y="10964"/>
                </a:moveTo>
                <a:cubicBezTo>
                  <a:pt x="11323" y="10964"/>
                  <a:pt x="11298" y="11016"/>
                  <a:pt x="11300" y="11078"/>
                </a:cubicBezTo>
                <a:cubicBezTo>
                  <a:pt x="11301" y="11141"/>
                  <a:pt x="11329" y="11190"/>
                  <a:pt x="11360" y="11190"/>
                </a:cubicBezTo>
                <a:cubicBezTo>
                  <a:pt x="11392" y="11190"/>
                  <a:pt x="11416" y="11139"/>
                  <a:pt x="11414" y="11077"/>
                </a:cubicBezTo>
                <a:cubicBezTo>
                  <a:pt x="11412" y="11014"/>
                  <a:pt x="11386" y="10963"/>
                  <a:pt x="11354" y="10964"/>
                </a:cubicBezTo>
                <a:close/>
                <a:moveTo>
                  <a:pt x="11529" y="10964"/>
                </a:moveTo>
                <a:cubicBezTo>
                  <a:pt x="11498" y="10964"/>
                  <a:pt x="11474" y="11014"/>
                  <a:pt x="11476" y="11077"/>
                </a:cubicBezTo>
                <a:cubicBezTo>
                  <a:pt x="11477" y="11139"/>
                  <a:pt x="11505" y="11190"/>
                  <a:pt x="11537" y="11190"/>
                </a:cubicBezTo>
                <a:cubicBezTo>
                  <a:pt x="11568" y="11189"/>
                  <a:pt x="11592" y="11139"/>
                  <a:pt x="11590" y="11077"/>
                </a:cubicBezTo>
                <a:cubicBezTo>
                  <a:pt x="11588" y="11014"/>
                  <a:pt x="11561" y="10963"/>
                  <a:pt x="11529" y="10964"/>
                </a:cubicBezTo>
                <a:close/>
                <a:moveTo>
                  <a:pt x="11686" y="10964"/>
                </a:moveTo>
                <a:cubicBezTo>
                  <a:pt x="11654" y="10964"/>
                  <a:pt x="11630" y="11014"/>
                  <a:pt x="11632" y="11077"/>
                </a:cubicBezTo>
                <a:cubicBezTo>
                  <a:pt x="11634" y="11139"/>
                  <a:pt x="11661" y="11190"/>
                  <a:pt x="11693" y="11190"/>
                </a:cubicBezTo>
                <a:cubicBezTo>
                  <a:pt x="11725" y="11190"/>
                  <a:pt x="11748" y="11139"/>
                  <a:pt x="11746" y="11077"/>
                </a:cubicBezTo>
                <a:cubicBezTo>
                  <a:pt x="11744" y="11014"/>
                  <a:pt x="11717" y="10963"/>
                  <a:pt x="11686" y="10964"/>
                </a:cubicBezTo>
                <a:close/>
                <a:moveTo>
                  <a:pt x="11842" y="10964"/>
                </a:moveTo>
                <a:cubicBezTo>
                  <a:pt x="11810" y="10964"/>
                  <a:pt x="11786" y="11014"/>
                  <a:pt x="11788" y="11077"/>
                </a:cubicBezTo>
                <a:cubicBezTo>
                  <a:pt x="11791" y="11139"/>
                  <a:pt x="11818" y="11190"/>
                  <a:pt x="11850" y="11190"/>
                </a:cubicBezTo>
                <a:cubicBezTo>
                  <a:pt x="11882" y="11190"/>
                  <a:pt x="11905" y="11139"/>
                  <a:pt x="11903" y="11077"/>
                </a:cubicBezTo>
                <a:cubicBezTo>
                  <a:pt x="11900" y="11014"/>
                  <a:pt x="11873" y="10963"/>
                  <a:pt x="11842" y="10964"/>
                </a:cubicBezTo>
                <a:close/>
                <a:moveTo>
                  <a:pt x="12018" y="10964"/>
                </a:moveTo>
                <a:cubicBezTo>
                  <a:pt x="11986" y="10964"/>
                  <a:pt x="11962" y="11016"/>
                  <a:pt x="11964" y="11078"/>
                </a:cubicBezTo>
                <a:cubicBezTo>
                  <a:pt x="11967" y="11141"/>
                  <a:pt x="11994" y="11190"/>
                  <a:pt x="12026" y="11190"/>
                </a:cubicBezTo>
                <a:cubicBezTo>
                  <a:pt x="12058" y="11189"/>
                  <a:pt x="12081" y="11139"/>
                  <a:pt x="12079" y="11077"/>
                </a:cubicBezTo>
                <a:cubicBezTo>
                  <a:pt x="12076" y="11014"/>
                  <a:pt x="12049" y="10963"/>
                  <a:pt x="12018" y="10964"/>
                </a:cubicBezTo>
                <a:close/>
                <a:moveTo>
                  <a:pt x="12173" y="10964"/>
                </a:moveTo>
                <a:cubicBezTo>
                  <a:pt x="12142" y="10964"/>
                  <a:pt x="12118" y="11014"/>
                  <a:pt x="12121" y="11077"/>
                </a:cubicBezTo>
                <a:cubicBezTo>
                  <a:pt x="12123" y="11139"/>
                  <a:pt x="12151" y="11190"/>
                  <a:pt x="12183" y="11190"/>
                </a:cubicBezTo>
                <a:cubicBezTo>
                  <a:pt x="12215" y="11190"/>
                  <a:pt x="12238" y="11139"/>
                  <a:pt x="12236" y="11077"/>
                </a:cubicBezTo>
                <a:cubicBezTo>
                  <a:pt x="12233" y="11014"/>
                  <a:pt x="12205" y="10963"/>
                  <a:pt x="12173" y="10964"/>
                </a:cubicBezTo>
                <a:close/>
                <a:moveTo>
                  <a:pt x="14125" y="10964"/>
                </a:moveTo>
                <a:cubicBezTo>
                  <a:pt x="14094" y="10964"/>
                  <a:pt x="14072" y="11015"/>
                  <a:pt x="14076" y="11078"/>
                </a:cubicBezTo>
                <a:cubicBezTo>
                  <a:pt x="14081" y="11141"/>
                  <a:pt x="14110" y="11192"/>
                  <a:pt x="14142" y="11191"/>
                </a:cubicBezTo>
                <a:cubicBezTo>
                  <a:pt x="14173" y="11191"/>
                  <a:pt x="14195" y="11139"/>
                  <a:pt x="14191" y="11077"/>
                </a:cubicBezTo>
                <a:cubicBezTo>
                  <a:pt x="14186" y="11014"/>
                  <a:pt x="14157" y="10963"/>
                  <a:pt x="14125" y="10964"/>
                </a:cubicBezTo>
                <a:close/>
                <a:moveTo>
                  <a:pt x="14282" y="10964"/>
                </a:moveTo>
                <a:cubicBezTo>
                  <a:pt x="14250" y="10964"/>
                  <a:pt x="14228" y="11015"/>
                  <a:pt x="14233" y="11078"/>
                </a:cubicBezTo>
                <a:cubicBezTo>
                  <a:pt x="14237" y="11141"/>
                  <a:pt x="14267" y="11192"/>
                  <a:pt x="14298" y="11191"/>
                </a:cubicBezTo>
                <a:cubicBezTo>
                  <a:pt x="14330" y="11191"/>
                  <a:pt x="14352" y="11139"/>
                  <a:pt x="14347" y="11077"/>
                </a:cubicBezTo>
                <a:cubicBezTo>
                  <a:pt x="14342" y="11014"/>
                  <a:pt x="14313" y="10963"/>
                  <a:pt x="14282" y="10964"/>
                </a:cubicBezTo>
                <a:close/>
                <a:moveTo>
                  <a:pt x="2709" y="11014"/>
                </a:moveTo>
                <a:cubicBezTo>
                  <a:pt x="2678" y="11014"/>
                  <a:pt x="2647" y="11065"/>
                  <a:pt x="2640" y="11127"/>
                </a:cubicBezTo>
                <a:cubicBezTo>
                  <a:pt x="2634" y="11189"/>
                  <a:pt x="2654" y="11239"/>
                  <a:pt x="2685" y="11239"/>
                </a:cubicBezTo>
                <a:cubicBezTo>
                  <a:pt x="2717" y="11238"/>
                  <a:pt x="2748" y="11187"/>
                  <a:pt x="2754" y="11125"/>
                </a:cubicBezTo>
                <a:cubicBezTo>
                  <a:pt x="2761" y="11063"/>
                  <a:pt x="2741" y="11014"/>
                  <a:pt x="2709" y="11014"/>
                </a:cubicBezTo>
                <a:close/>
                <a:moveTo>
                  <a:pt x="2885" y="11014"/>
                </a:moveTo>
                <a:cubicBezTo>
                  <a:pt x="2853" y="11014"/>
                  <a:pt x="2823" y="11065"/>
                  <a:pt x="2816" y="11127"/>
                </a:cubicBezTo>
                <a:cubicBezTo>
                  <a:pt x="2810" y="11189"/>
                  <a:pt x="2830" y="11239"/>
                  <a:pt x="2862" y="11239"/>
                </a:cubicBezTo>
                <a:cubicBezTo>
                  <a:pt x="2894" y="11238"/>
                  <a:pt x="2924" y="11187"/>
                  <a:pt x="2930" y="11125"/>
                </a:cubicBezTo>
                <a:cubicBezTo>
                  <a:pt x="2937" y="11063"/>
                  <a:pt x="2916" y="11014"/>
                  <a:pt x="2885" y="11014"/>
                </a:cubicBezTo>
                <a:close/>
                <a:moveTo>
                  <a:pt x="3041" y="11014"/>
                </a:moveTo>
                <a:cubicBezTo>
                  <a:pt x="3009" y="11014"/>
                  <a:pt x="2979" y="11065"/>
                  <a:pt x="2973" y="11127"/>
                </a:cubicBezTo>
                <a:cubicBezTo>
                  <a:pt x="2966" y="11189"/>
                  <a:pt x="2987" y="11239"/>
                  <a:pt x="3018" y="11239"/>
                </a:cubicBezTo>
                <a:cubicBezTo>
                  <a:pt x="3050" y="11238"/>
                  <a:pt x="3081" y="11187"/>
                  <a:pt x="3087" y="11125"/>
                </a:cubicBezTo>
                <a:cubicBezTo>
                  <a:pt x="3093" y="11063"/>
                  <a:pt x="3072" y="11014"/>
                  <a:pt x="3041" y="11014"/>
                </a:cubicBezTo>
                <a:close/>
                <a:moveTo>
                  <a:pt x="3216" y="11014"/>
                </a:moveTo>
                <a:cubicBezTo>
                  <a:pt x="3185" y="11014"/>
                  <a:pt x="3155" y="11065"/>
                  <a:pt x="3148" y="11127"/>
                </a:cubicBezTo>
                <a:cubicBezTo>
                  <a:pt x="3142" y="11189"/>
                  <a:pt x="3163" y="11239"/>
                  <a:pt x="3194" y="11239"/>
                </a:cubicBezTo>
                <a:cubicBezTo>
                  <a:pt x="3226" y="11238"/>
                  <a:pt x="3257" y="11187"/>
                  <a:pt x="3263" y="11125"/>
                </a:cubicBezTo>
                <a:cubicBezTo>
                  <a:pt x="3269" y="11063"/>
                  <a:pt x="3248" y="11014"/>
                  <a:pt x="3216" y="11014"/>
                </a:cubicBezTo>
                <a:close/>
                <a:moveTo>
                  <a:pt x="3373" y="11014"/>
                </a:moveTo>
                <a:cubicBezTo>
                  <a:pt x="3341" y="11014"/>
                  <a:pt x="3311" y="11065"/>
                  <a:pt x="3305" y="11127"/>
                </a:cubicBezTo>
                <a:cubicBezTo>
                  <a:pt x="3299" y="11189"/>
                  <a:pt x="3320" y="11239"/>
                  <a:pt x="3351" y="11239"/>
                </a:cubicBezTo>
                <a:cubicBezTo>
                  <a:pt x="3383" y="11238"/>
                  <a:pt x="3413" y="11187"/>
                  <a:pt x="3419" y="11125"/>
                </a:cubicBezTo>
                <a:cubicBezTo>
                  <a:pt x="3425" y="11063"/>
                  <a:pt x="3404" y="11013"/>
                  <a:pt x="3373" y="11014"/>
                </a:cubicBezTo>
                <a:close/>
                <a:moveTo>
                  <a:pt x="3528" y="11014"/>
                </a:moveTo>
                <a:cubicBezTo>
                  <a:pt x="3497" y="11014"/>
                  <a:pt x="3467" y="11065"/>
                  <a:pt x="3461" y="11127"/>
                </a:cubicBezTo>
                <a:cubicBezTo>
                  <a:pt x="3455" y="11189"/>
                  <a:pt x="3476" y="11239"/>
                  <a:pt x="3508" y="11239"/>
                </a:cubicBezTo>
                <a:cubicBezTo>
                  <a:pt x="3539" y="11238"/>
                  <a:pt x="3570" y="11188"/>
                  <a:pt x="3576" y="11125"/>
                </a:cubicBezTo>
                <a:cubicBezTo>
                  <a:pt x="3581" y="11063"/>
                  <a:pt x="3560" y="11013"/>
                  <a:pt x="3528" y="11014"/>
                </a:cubicBezTo>
                <a:close/>
                <a:moveTo>
                  <a:pt x="3685" y="11014"/>
                </a:moveTo>
                <a:cubicBezTo>
                  <a:pt x="3653" y="11014"/>
                  <a:pt x="3623" y="11065"/>
                  <a:pt x="3617" y="11127"/>
                </a:cubicBezTo>
                <a:cubicBezTo>
                  <a:pt x="3611" y="11189"/>
                  <a:pt x="3632" y="11239"/>
                  <a:pt x="3664" y="11239"/>
                </a:cubicBezTo>
                <a:cubicBezTo>
                  <a:pt x="3696" y="11238"/>
                  <a:pt x="3726" y="11187"/>
                  <a:pt x="3732" y="11125"/>
                </a:cubicBezTo>
                <a:cubicBezTo>
                  <a:pt x="3737" y="11063"/>
                  <a:pt x="3716" y="11014"/>
                  <a:pt x="3685" y="11014"/>
                </a:cubicBezTo>
                <a:close/>
                <a:moveTo>
                  <a:pt x="2065" y="11064"/>
                </a:moveTo>
                <a:cubicBezTo>
                  <a:pt x="2034" y="11064"/>
                  <a:pt x="2002" y="11115"/>
                  <a:pt x="1995" y="11177"/>
                </a:cubicBezTo>
                <a:cubicBezTo>
                  <a:pt x="1988" y="11239"/>
                  <a:pt x="2008" y="11289"/>
                  <a:pt x="2040" y="11289"/>
                </a:cubicBezTo>
                <a:cubicBezTo>
                  <a:pt x="2071" y="11289"/>
                  <a:pt x="2103" y="11238"/>
                  <a:pt x="2110" y="11176"/>
                </a:cubicBezTo>
                <a:cubicBezTo>
                  <a:pt x="2117" y="11114"/>
                  <a:pt x="2097" y="11064"/>
                  <a:pt x="2065" y="11064"/>
                </a:cubicBezTo>
                <a:close/>
                <a:moveTo>
                  <a:pt x="17757" y="11215"/>
                </a:moveTo>
                <a:cubicBezTo>
                  <a:pt x="17725" y="11215"/>
                  <a:pt x="17706" y="11267"/>
                  <a:pt x="17714" y="11330"/>
                </a:cubicBezTo>
                <a:cubicBezTo>
                  <a:pt x="17722" y="11393"/>
                  <a:pt x="17754" y="11443"/>
                  <a:pt x="17785" y="11443"/>
                </a:cubicBezTo>
                <a:cubicBezTo>
                  <a:pt x="17817" y="11443"/>
                  <a:pt x="17837" y="11391"/>
                  <a:pt x="17829" y="11328"/>
                </a:cubicBezTo>
                <a:cubicBezTo>
                  <a:pt x="17821" y="11265"/>
                  <a:pt x="17788" y="11215"/>
                  <a:pt x="17757" y="11215"/>
                </a:cubicBezTo>
                <a:close/>
                <a:moveTo>
                  <a:pt x="17894" y="11215"/>
                </a:moveTo>
                <a:cubicBezTo>
                  <a:pt x="17862" y="11215"/>
                  <a:pt x="17843" y="11267"/>
                  <a:pt x="17851" y="11330"/>
                </a:cubicBezTo>
                <a:cubicBezTo>
                  <a:pt x="17859" y="11393"/>
                  <a:pt x="17891" y="11443"/>
                  <a:pt x="17923" y="11443"/>
                </a:cubicBezTo>
                <a:cubicBezTo>
                  <a:pt x="17955" y="11443"/>
                  <a:pt x="17974" y="11391"/>
                  <a:pt x="17966" y="11328"/>
                </a:cubicBezTo>
                <a:cubicBezTo>
                  <a:pt x="17958" y="11265"/>
                  <a:pt x="17925" y="11215"/>
                  <a:pt x="17894" y="11215"/>
                </a:cubicBezTo>
                <a:close/>
                <a:moveTo>
                  <a:pt x="9890" y="11265"/>
                </a:moveTo>
                <a:cubicBezTo>
                  <a:pt x="9859" y="11266"/>
                  <a:pt x="9833" y="11317"/>
                  <a:pt x="9833" y="11380"/>
                </a:cubicBezTo>
                <a:cubicBezTo>
                  <a:pt x="9834" y="11442"/>
                  <a:pt x="9860" y="11492"/>
                  <a:pt x="9891" y="11492"/>
                </a:cubicBezTo>
                <a:cubicBezTo>
                  <a:pt x="9923" y="11491"/>
                  <a:pt x="9949" y="11441"/>
                  <a:pt x="9948" y="11378"/>
                </a:cubicBezTo>
                <a:cubicBezTo>
                  <a:pt x="9948" y="11316"/>
                  <a:pt x="9922" y="11265"/>
                  <a:pt x="9890" y="11265"/>
                </a:cubicBezTo>
                <a:close/>
                <a:moveTo>
                  <a:pt x="10066" y="11265"/>
                </a:moveTo>
                <a:cubicBezTo>
                  <a:pt x="10035" y="11266"/>
                  <a:pt x="10009" y="11318"/>
                  <a:pt x="10009" y="11380"/>
                </a:cubicBezTo>
                <a:cubicBezTo>
                  <a:pt x="10010" y="11443"/>
                  <a:pt x="10036" y="11492"/>
                  <a:pt x="10068" y="11492"/>
                </a:cubicBezTo>
                <a:cubicBezTo>
                  <a:pt x="10100" y="11491"/>
                  <a:pt x="10125" y="11441"/>
                  <a:pt x="10124" y="11378"/>
                </a:cubicBezTo>
                <a:cubicBezTo>
                  <a:pt x="10124" y="11316"/>
                  <a:pt x="10098" y="11265"/>
                  <a:pt x="10066" y="11265"/>
                </a:cubicBezTo>
                <a:close/>
                <a:moveTo>
                  <a:pt x="10222" y="11265"/>
                </a:moveTo>
                <a:cubicBezTo>
                  <a:pt x="10190" y="11266"/>
                  <a:pt x="10165" y="11317"/>
                  <a:pt x="10166" y="11380"/>
                </a:cubicBezTo>
                <a:cubicBezTo>
                  <a:pt x="10166" y="11442"/>
                  <a:pt x="10193" y="11492"/>
                  <a:pt x="10224" y="11492"/>
                </a:cubicBezTo>
                <a:cubicBezTo>
                  <a:pt x="10256" y="11491"/>
                  <a:pt x="10281" y="11441"/>
                  <a:pt x="10281" y="11378"/>
                </a:cubicBezTo>
                <a:cubicBezTo>
                  <a:pt x="10280" y="11316"/>
                  <a:pt x="10254" y="11265"/>
                  <a:pt x="10222" y="11265"/>
                </a:cubicBezTo>
                <a:close/>
                <a:moveTo>
                  <a:pt x="10378" y="11265"/>
                </a:moveTo>
                <a:cubicBezTo>
                  <a:pt x="10347" y="11266"/>
                  <a:pt x="10321" y="11317"/>
                  <a:pt x="10322" y="11380"/>
                </a:cubicBezTo>
                <a:cubicBezTo>
                  <a:pt x="10323" y="11443"/>
                  <a:pt x="10350" y="11492"/>
                  <a:pt x="10381" y="11492"/>
                </a:cubicBezTo>
                <a:cubicBezTo>
                  <a:pt x="10413" y="11491"/>
                  <a:pt x="10438" y="11441"/>
                  <a:pt x="10437" y="11378"/>
                </a:cubicBezTo>
                <a:cubicBezTo>
                  <a:pt x="10436" y="11316"/>
                  <a:pt x="10410" y="11265"/>
                  <a:pt x="10378" y="11265"/>
                </a:cubicBezTo>
                <a:close/>
                <a:moveTo>
                  <a:pt x="10554" y="11265"/>
                </a:moveTo>
                <a:cubicBezTo>
                  <a:pt x="10522" y="11266"/>
                  <a:pt x="10497" y="11317"/>
                  <a:pt x="10498" y="11380"/>
                </a:cubicBezTo>
                <a:cubicBezTo>
                  <a:pt x="10499" y="11442"/>
                  <a:pt x="10526" y="11492"/>
                  <a:pt x="10557" y="11492"/>
                </a:cubicBezTo>
                <a:cubicBezTo>
                  <a:pt x="10589" y="11491"/>
                  <a:pt x="10614" y="11441"/>
                  <a:pt x="10613" y="11378"/>
                </a:cubicBezTo>
                <a:cubicBezTo>
                  <a:pt x="10612" y="11316"/>
                  <a:pt x="10585" y="11265"/>
                  <a:pt x="10554" y="11265"/>
                </a:cubicBezTo>
                <a:close/>
                <a:moveTo>
                  <a:pt x="10710" y="11265"/>
                </a:moveTo>
                <a:cubicBezTo>
                  <a:pt x="10679" y="11266"/>
                  <a:pt x="10653" y="11317"/>
                  <a:pt x="10655" y="11380"/>
                </a:cubicBezTo>
                <a:cubicBezTo>
                  <a:pt x="10656" y="11442"/>
                  <a:pt x="10682" y="11492"/>
                  <a:pt x="10714" y="11492"/>
                </a:cubicBezTo>
                <a:cubicBezTo>
                  <a:pt x="10746" y="11491"/>
                  <a:pt x="10771" y="11441"/>
                  <a:pt x="10769" y="11378"/>
                </a:cubicBezTo>
                <a:cubicBezTo>
                  <a:pt x="10768" y="11316"/>
                  <a:pt x="10742" y="11265"/>
                  <a:pt x="10710" y="11265"/>
                </a:cubicBezTo>
                <a:close/>
                <a:moveTo>
                  <a:pt x="10885" y="11265"/>
                </a:moveTo>
                <a:cubicBezTo>
                  <a:pt x="10854" y="11266"/>
                  <a:pt x="10829" y="11317"/>
                  <a:pt x="10830" y="11380"/>
                </a:cubicBezTo>
                <a:cubicBezTo>
                  <a:pt x="10832" y="11443"/>
                  <a:pt x="10859" y="11492"/>
                  <a:pt x="10890" y="11492"/>
                </a:cubicBezTo>
                <a:cubicBezTo>
                  <a:pt x="10922" y="11491"/>
                  <a:pt x="10947" y="11441"/>
                  <a:pt x="10945" y="11378"/>
                </a:cubicBezTo>
                <a:cubicBezTo>
                  <a:pt x="10944" y="11316"/>
                  <a:pt x="10917" y="11265"/>
                  <a:pt x="10885" y="11265"/>
                </a:cubicBezTo>
                <a:close/>
                <a:moveTo>
                  <a:pt x="11042" y="11265"/>
                </a:moveTo>
                <a:cubicBezTo>
                  <a:pt x="11010" y="11266"/>
                  <a:pt x="10985" y="11317"/>
                  <a:pt x="10987" y="11380"/>
                </a:cubicBezTo>
                <a:cubicBezTo>
                  <a:pt x="10988" y="11443"/>
                  <a:pt x="11015" y="11492"/>
                  <a:pt x="11047" y="11492"/>
                </a:cubicBezTo>
                <a:cubicBezTo>
                  <a:pt x="11079" y="11491"/>
                  <a:pt x="11103" y="11441"/>
                  <a:pt x="11102" y="11378"/>
                </a:cubicBezTo>
                <a:cubicBezTo>
                  <a:pt x="11100" y="11316"/>
                  <a:pt x="11074" y="11265"/>
                  <a:pt x="11042" y="11265"/>
                </a:cubicBezTo>
                <a:close/>
                <a:moveTo>
                  <a:pt x="11198" y="11265"/>
                </a:moveTo>
                <a:cubicBezTo>
                  <a:pt x="11166" y="11266"/>
                  <a:pt x="11142" y="11317"/>
                  <a:pt x="11143" y="11380"/>
                </a:cubicBezTo>
                <a:cubicBezTo>
                  <a:pt x="11145" y="11443"/>
                  <a:pt x="11172" y="11492"/>
                  <a:pt x="11204" y="11492"/>
                </a:cubicBezTo>
                <a:cubicBezTo>
                  <a:pt x="11236" y="11491"/>
                  <a:pt x="11260" y="11441"/>
                  <a:pt x="11258" y="11378"/>
                </a:cubicBezTo>
                <a:cubicBezTo>
                  <a:pt x="11256" y="11316"/>
                  <a:pt x="11229" y="11265"/>
                  <a:pt x="11198" y="11265"/>
                </a:cubicBezTo>
                <a:close/>
                <a:moveTo>
                  <a:pt x="11374" y="11265"/>
                </a:moveTo>
                <a:cubicBezTo>
                  <a:pt x="11342" y="11266"/>
                  <a:pt x="11318" y="11317"/>
                  <a:pt x="11319" y="11380"/>
                </a:cubicBezTo>
                <a:cubicBezTo>
                  <a:pt x="11321" y="11443"/>
                  <a:pt x="11349" y="11492"/>
                  <a:pt x="11380" y="11492"/>
                </a:cubicBezTo>
                <a:cubicBezTo>
                  <a:pt x="11412" y="11491"/>
                  <a:pt x="11436" y="11441"/>
                  <a:pt x="11434" y="11378"/>
                </a:cubicBezTo>
                <a:cubicBezTo>
                  <a:pt x="11432" y="11316"/>
                  <a:pt x="11405" y="11265"/>
                  <a:pt x="11374" y="11265"/>
                </a:cubicBezTo>
                <a:close/>
                <a:moveTo>
                  <a:pt x="11529" y="11265"/>
                </a:moveTo>
                <a:cubicBezTo>
                  <a:pt x="11498" y="11266"/>
                  <a:pt x="11474" y="11317"/>
                  <a:pt x="11476" y="11380"/>
                </a:cubicBezTo>
                <a:cubicBezTo>
                  <a:pt x="11477" y="11443"/>
                  <a:pt x="11505" y="11492"/>
                  <a:pt x="11537" y="11492"/>
                </a:cubicBezTo>
                <a:cubicBezTo>
                  <a:pt x="11568" y="11491"/>
                  <a:pt x="11592" y="11441"/>
                  <a:pt x="11590" y="11378"/>
                </a:cubicBezTo>
                <a:cubicBezTo>
                  <a:pt x="11589" y="11316"/>
                  <a:pt x="11561" y="11265"/>
                  <a:pt x="11529" y="11265"/>
                </a:cubicBezTo>
                <a:close/>
                <a:moveTo>
                  <a:pt x="11686" y="11265"/>
                </a:moveTo>
                <a:cubicBezTo>
                  <a:pt x="11654" y="11266"/>
                  <a:pt x="11630" y="11317"/>
                  <a:pt x="11632" y="11380"/>
                </a:cubicBezTo>
                <a:cubicBezTo>
                  <a:pt x="11634" y="11443"/>
                  <a:pt x="11661" y="11492"/>
                  <a:pt x="11693" y="11492"/>
                </a:cubicBezTo>
                <a:cubicBezTo>
                  <a:pt x="11725" y="11491"/>
                  <a:pt x="11749" y="11441"/>
                  <a:pt x="11747" y="11378"/>
                </a:cubicBezTo>
                <a:cubicBezTo>
                  <a:pt x="11745" y="11316"/>
                  <a:pt x="11717" y="11265"/>
                  <a:pt x="11686" y="11265"/>
                </a:cubicBezTo>
                <a:close/>
                <a:moveTo>
                  <a:pt x="11862" y="11265"/>
                </a:moveTo>
                <a:cubicBezTo>
                  <a:pt x="11830" y="11266"/>
                  <a:pt x="11806" y="11317"/>
                  <a:pt x="11808" y="11380"/>
                </a:cubicBezTo>
                <a:cubicBezTo>
                  <a:pt x="11810" y="11443"/>
                  <a:pt x="11838" y="11494"/>
                  <a:pt x="11870" y="11493"/>
                </a:cubicBezTo>
                <a:cubicBezTo>
                  <a:pt x="11901" y="11493"/>
                  <a:pt x="11925" y="11441"/>
                  <a:pt x="11923" y="11378"/>
                </a:cubicBezTo>
                <a:cubicBezTo>
                  <a:pt x="11921" y="11316"/>
                  <a:pt x="11893" y="11265"/>
                  <a:pt x="11862" y="11265"/>
                </a:cubicBezTo>
                <a:close/>
                <a:moveTo>
                  <a:pt x="12018" y="11265"/>
                </a:moveTo>
                <a:cubicBezTo>
                  <a:pt x="11986" y="11266"/>
                  <a:pt x="11962" y="11317"/>
                  <a:pt x="11964" y="11380"/>
                </a:cubicBezTo>
                <a:cubicBezTo>
                  <a:pt x="11967" y="11443"/>
                  <a:pt x="11994" y="11492"/>
                  <a:pt x="12026" y="11492"/>
                </a:cubicBezTo>
                <a:cubicBezTo>
                  <a:pt x="12058" y="11491"/>
                  <a:pt x="12082" y="11441"/>
                  <a:pt x="12079" y="11378"/>
                </a:cubicBezTo>
                <a:cubicBezTo>
                  <a:pt x="12077" y="11316"/>
                  <a:pt x="12049" y="11265"/>
                  <a:pt x="12018" y="11265"/>
                </a:cubicBezTo>
                <a:close/>
                <a:moveTo>
                  <a:pt x="14477" y="11265"/>
                </a:moveTo>
                <a:cubicBezTo>
                  <a:pt x="14446" y="11266"/>
                  <a:pt x="14424" y="11317"/>
                  <a:pt x="14428" y="11380"/>
                </a:cubicBezTo>
                <a:cubicBezTo>
                  <a:pt x="14433" y="11443"/>
                  <a:pt x="14463" y="11494"/>
                  <a:pt x="14494" y="11493"/>
                </a:cubicBezTo>
                <a:cubicBezTo>
                  <a:pt x="14526" y="11493"/>
                  <a:pt x="14548" y="11442"/>
                  <a:pt x="14543" y="11378"/>
                </a:cubicBezTo>
                <a:cubicBezTo>
                  <a:pt x="14538" y="11316"/>
                  <a:pt x="14509" y="11265"/>
                  <a:pt x="14477" y="11265"/>
                </a:cubicBezTo>
                <a:close/>
                <a:moveTo>
                  <a:pt x="15961" y="11265"/>
                </a:moveTo>
                <a:cubicBezTo>
                  <a:pt x="15929" y="11266"/>
                  <a:pt x="15909" y="11317"/>
                  <a:pt x="15915" y="11380"/>
                </a:cubicBezTo>
                <a:cubicBezTo>
                  <a:pt x="15921" y="11443"/>
                  <a:pt x="15951" y="11494"/>
                  <a:pt x="15983" y="11493"/>
                </a:cubicBezTo>
                <a:cubicBezTo>
                  <a:pt x="16015" y="11493"/>
                  <a:pt x="16036" y="11441"/>
                  <a:pt x="16030" y="11378"/>
                </a:cubicBezTo>
                <a:cubicBezTo>
                  <a:pt x="16023" y="11316"/>
                  <a:pt x="15992" y="11265"/>
                  <a:pt x="15961" y="11265"/>
                </a:cubicBezTo>
                <a:close/>
                <a:moveTo>
                  <a:pt x="7431" y="11316"/>
                </a:moveTo>
                <a:cubicBezTo>
                  <a:pt x="7400" y="11316"/>
                  <a:pt x="7372" y="11366"/>
                  <a:pt x="7370" y="11429"/>
                </a:cubicBezTo>
                <a:cubicBezTo>
                  <a:pt x="7368" y="11491"/>
                  <a:pt x="7392" y="11542"/>
                  <a:pt x="7424" y="11542"/>
                </a:cubicBezTo>
                <a:cubicBezTo>
                  <a:pt x="7456" y="11542"/>
                  <a:pt x="7483" y="11491"/>
                  <a:pt x="7485" y="11429"/>
                </a:cubicBezTo>
                <a:cubicBezTo>
                  <a:pt x="7487" y="11366"/>
                  <a:pt x="7463" y="11315"/>
                  <a:pt x="7431" y="11316"/>
                </a:cubicBezTo>
                <a:close/>
                <a:moveTo>
                  <a:pt x="7588" y="11316"/>
                </a:moveTo>
                <a:cubicBezTo>
                  <a:pt x="7556" y="11316"/>
                  <a:pt x="7528" y="11366"/>
                  <a:pt x="7526" y="11429"/>
                </a:cubicBezTo>
                <a:cubicBezTo>
                  <a:pt x="7525" y="11491"/>
                  <a:pt x="7549" y="11542"/>
                  <a:pt x="7581" y="11542"/>
                </a:cubicBezTo>
                <a:cubicBezTo>
                  <a:pt x="7613" y="11542"/>
                  <a:pt x="7640" y="11491"/>
                  <a:pt x="7641" y="11429"/>
                </a:cubicBezTo>
                <a:cubicBezTo>
                  <a:pt x="7643" y="11366"/>
                  <a:pt x="7619" y="11315"/>
                  <a:pt x="7588" y="11316"/>
                </a:cubicBezTo>
                <a:close/>
                <a:moveTo>
                  <a:pt x="7763" y="11316"/>
                </a:moveTo>
                <a:cubicBezTo>
                  <a:pt x="7731" y="11316"/>
                  <a:pt x="7704" y="11366"/>
                  <a:pt x="7702" y="11429"/>
                </a:cubicBezTo>
                <a:cubicBezTo>
                  <a:pt x="7701" y="11491"/>
                  <a:pt x="7725" y="11542"/>
                  <a:pt x="7757" y="11542"/>
                </a:cubicBezTo>
                <a:cubicBezTo>
                  <a:pt x="7789" y="11542"/>
                  <a:pt x="7816" y="11491"/>
                  <a:pt x="7817" y="11429"/>
                </a:cubicBezTo>
                <a:cubicBezTo>
                  <a:pt x="7819" y="11366"/>
                  <a:pt x="7795" y="11315"/>
                  <a:pt x="7763" y="11316"/>
                </a:cubicBezTo>
                <a:close/>
                <a:moveTo>
                  <a:pt x="7919" y="11316"/>
                </a:moveTo>
                <a:cubicBezTo>
                  <a:pt x="7888" y="11316"/>
                  <a:pt x="7860" y="11366"/>
                  <a:pt x="7859" y="11429"/>
                </a:cubicBezTo>
                <a:cubicBezTo>
                  <a:pt x="7857" y="11491"/>
                  <a:pt x="7882" y="11542"/>
                  <a:pt x="7914" y="11542"/>
                </a:cubicBezTo>
                <a:cubicBezTo>
                  <a:pt x="7946" y="11542"/>
                  <a:pt x="7972" y="11491"/>
                  <a:pt x="7974" y="11429"/>
                </a:cubicBezTo>
                <a:cubicBezTo>
                  <a:pt x="7975" y="11366"/>
                  <a:pt x="7951" y="11315"/>
                  <a:pt x="7919" y="11316"/>
                </a:cubicBezTo>
                <a:close/>
                <a:moveTo>
                  <a:pt x="8095" y="11316"/>
                </a:moveTo>
                <a:cubicBezTo>
                  <a:pt x="8063" y="11316"/>
                  <a:pt x="8036" y="11368"/>
                  <a:pt x="8035" y="11430"/>
                </a:cubicBezTo>
                <a:cubicBezTo>
                  <a:pt x="8033" y="11493"/>
                  <a:pt x="8058" y="11542"/>
                  <a:pt x="8090" y="11542"/>
                </a:cubicBezTo>
                <a:cubicBezTo>
                  <a:pt x="8122" y="11542"/>
                  <a:pt x="8148" y="11491"/>
                  <a:pt x="8150" y="11429"/>
                </a:cubicBezTo>
                <a:cubicBezTo>
                  <a:pt x="8151" y="11366"/>
                  <a:pt x="8126" y="11315"/>
                  <a:pt x="8095" y="11316"/>
                </a:cubicBezTo>
                <a:close/>
                <a:moveTo>
                  <a:pt x="8251" y="11316"/>
                </a:moveTo>
                <a:cubicBezTo>
                  <a:pt x="8219" y="11316"/>
                  <a:pt x="8192" y="11366"/>
                  <a:pt x="8191" y="11429"/>
                </a:cubicBezTo>
                <a:cubicBezTo>
                  <a:pt x="8190" y="11491"/>
                  <a:pt x="8215" y="11542"/>
                  <a:pt x="8247" y="11542"/>
                </a:cubicBezTo>
                <a:cubicBezTo>
                  <a:pt x="8279" y="11542"/>
                  <a:pt x="8305" y="11491"/>
                  <a:pt x="8306" y="11429"/>
                </a:cubicBezTo>
                <a:cubicBezTo>
                  <a:pt x="8307" y="11366"/>
                  <a:pt x="8283" y="11315"/>
                  <a:pt x="8251" y="11316"/>
                </a:cubicBezTo>
                <a:close/>
                <a:moveTo>
                  <a:pt x="8407" y="11316"/>
                </a:moveTo>
                <a:cubicBezTo>
                  <a:pt x="8375" y="11316"/>
                  <a:pt x="8349" y="11366"/>
                  <a:pt x="8348" y="11429"/>
                </a:cubicBezTo>
                <a:cubicBezTo>
                  <a:pt x="8346" y="11491"/>
                  <a:pt x="8371" y="11542"/>
                  <a:pt x="8403" y="11542"/>
                </a:cubicBezTo>
                <a:cubicBezTo>
                  <a:pt x="8435" y="11542"/>
                  <a:pt x="8461" y="11491"/>
                  <a:pt x="8462" y="11429"/>
                </a:cubicBezTo>
                <a:cubicBezTo>
                  <a:pt x="8463" y="11366"/>
                  <a:pt x="8438" y="11315"/>
                  <a:pt x="8407" y="11316"/>
                </a:cubicBezTo>
                <a:close/>
                <a:moveTo>
                  <a:pt x="8583" y="11316"/>
                </a:moveTo>
                <a:cubicBezTo>
                  <a:pt x="8551" y="11316"/>
                  <a:pt x="8524" y="11368"/>
                  <a:pt x="8524" y="11430"/>
                </a:cubicBezTo>
                <a:cubicBezTo>
                  <a:pt x="8523" y="11493"/>
                  <a:pt x="8547" y="11542"/>
                  <a:pt x="8579" y="11542"/>
                </a:cubicBezTo>
                <a:cubicBezTo>
                  <a:pt x="8611" y="11542"/>
                  <a:pt x="8638" y="11491"/>
                  <a:pt x="8638" y="11429"/>
                </a:cubicBezTo>
                <a:cubicBezTo>
                  <a:pt x="8639" y="11366"/>
                  <a:pt x="8615" y="11315"/>
                  <a:pt x="8583" y="11316"/>
                </a:cubicBezTo>
                <a:close/>
                <a:moveTo>
                  <a:pt x="8739" y="11316"/>
                </a:moveTo>
                <a:cubicBezTo>
                  <a:pt x="8707" y="11316"/>
                  <a:pt x="8681" y="11368"/>
                  <a:pt x="8680" y="11430"/>
                </a:cubicBezTo>
                <a:cubicBezTo>
                  <a:pt x="8679" y="11493"/>
                  <a:pt x="8704" y="11542"/>
                  <a:pt x="8736" y="11542"/>
                </a:cubicBezTo>
                <a:cubicBezTo>
                  <a:pt x="8768" y="11542"/>
                  <a:pt x="8794" y="11491"/>
                  <a:pt x="8795" y="11429"/>
                </a:cubicBezTo>
                <a:cubicBezTo>
                  <a:pt x="8796" y="11366"/>
                  <a:pt x="8770" y="11315"/>
                  <a:pt x="8739" y="11316"/>
                </a:cubicBezTo>
                <a:close/>
                <a:moveTo>
                  <a:pt x="8915" y="11316"/>
                </a:moveTo>
                <a:cubicBezTo>
                  <a:pt x="8883" y="11316"/>
                  <a:pt x="8857" y="11368"/>
                  <a:pt x="8856" y="11430"/>
                </a:cubicBezTo>
                <a:cubicBezTo>
                  <a:pt x="8855" y="11493"/>
                  <a:pt x="8880" y="11542"/>
                  <a:pt x="8912" y="11542"/>
                </a:cubicBezTo>
                <a:cubicBezTo>
                  <a:pt x="8944" y="11542"/>
                  <a:pt x="8970" y="11491"/>
                  <a:pt x="8971" y="11429"/>
                </a:cubicBezTo>
                <a:cubicBezTo>
                  <a:pt x="8971" y="11366"/>
                  <a:pt x="8946" y="11315"/>
                  <a:pt x="8915" y="11316"/>
                </a:cubicBezTo>
                <a:close/>
                <a:moveTo>
                  <a:pt x="9070" y="11316"/>
                </a:moveTo>
                <a:cubicBezTo>
                  <a:pt x="9039" y="11316"/>
                  <a:pt x="9013" y="11368"/>
                  <a:pt x="9012" y="11430"/>
                </a:cubicBezTo>
                <a:cubicBezTo>
                  <a:pt x="9012" y="11493"/>
                  <a:pt x="9037" y="11542"/>
                  <a:pt x="9069" y="11542"/>
                </a:cubicBezTo>
                <a:cubicBezTo>
                  <a:pt x="9101" y="11542"/>
                  <a:pt x="9127" y="11491"/>
                  <a:pt x="9127" y="11429"/>
                </a:cubicBezTo>
                <a:cubicBezTo>
                  <a:pt x="9128" y="11366"/>
                  <a:pt x="9102" y="11315"/>
                  <a:pt x="9070" y="11316"/>
                </a:cubicBezTo>
                <a:close/>
                <a:moveTo>
                  <a:pt x="9246" y="11316"/>
                </a:moveTo>
                <a:cubicBezTo>
                  <a:pt x="9215" y="11316"/>
                  <a:pt x="9189" y="11368"/>
                  <a:pt x="9188" y="11430"/>
                </a:cubicBezTo>
                <a:cubicBezTo>
                  <a:pt x="9188" y="11493"/>
                  <a:pt x="9213" y="11542"/>
                  <a:pt x="9245" y="11542"/>
                </a:cubicBezTo>
                <a:cubicBezTo>
                  <a:pt x="9277" y="11542"/>
                  <a:pt x="9303" y="11491"/>
                  <a:pt x="9303" y="11429"/>
                </a:cubicBezTo>
                <a:cubicBezTo>
                  <a:pt x="9303" y="11366"/>
                  <a:pt x="9278" y="11315"/>
                  <a:pt x="9246" y="11316"/>
                </a:cubicBezTo>
                <a:close/>
                <a:moveTo>
                  <a:pt x="9402" y="11316"/>
                </a:moveTo>
                <a:cubicBezTo>
                  <a:pt x="9370" y="11316"/>
                  <a:pt x="9345" y="11368"/>
                  <a:pt x="9345" y="11430"/>
                </a:cubicBezTo>
                <a:cubicBezTo>
                  <a:pt x="9344" y="11493"/>
                  <a:pt x="9370" y="11542"/>
                  <a:pt x="9402" y="11542"/>
                </a:cubicBezTo>
                <a:cubicBezTo>
                  <a:pt x="9434" y="11542"/>
                  <a:pt x="9459" y="11491"/>
                  <a:pt x="9460" y="11429"/>
                </a:cubicBezTo>
                <a:cubicBezTo>
                  <a:pt x="9460" y="11366"/>
                  <a:pt x="9434" y="11315"/>
                  <a:pt x="9402" y="11316"/>
                </a:cubicBezTo>
                <a:close/>
                <a:moveTo>
                  <a:pt x="9558" y="11316"/>
                </a:moveTo>
                <a:cubicBezTo>
                  <a:pt x="9527" y="11316"/>
                  <a:pt x="9501" y="11368"/>
                  <a:pt x="9501" y="11430"/>
                </a:cubicBezTo>
                <a:cubicBezTo>
                  <a:pt x="9501" y="11493"/>
                  <a:pt x="9527" y="11542"/>
                  <a:pt x="9558" y="11542"/>
                </a:cubicBezTo>
                <a:cubicBezTo>
                  <a:pt x="9590" y="11542"/>
                  <a:pt x="9616" y="11491"/>
                  <a:pt x="9616" y="11429"/>
                </a:cubicBezTo>
                <a:cubicBezTo>
                  <a:pt x="9616" y="11366"/>
                  <a:pt x="9590" y="11315"/>
                  <a:pt x="9558" y="11316"/>
                </a:cubicBezTo>
                <a:close/>
                <a:moveTo>
                  <a:pt x="9734" y="11316"/>
                </a:moveTo>
                <a:cubicBezTo>
                  <a:pt x="9702" y="11316"/>
                  <a:pt x="9677" y="11368"/>
                  <a:pt x="9677" y="11430"/>
                </a:cubicBezTo>
                <a:cubicBezTo>
                  <a:pt x="9677" y="11493"/>
                  <a:pt x="9703" y="11542"/>
                  <a:pt x="9735" y="11542"/>
                </a:cubicBezTo>
                <a:cubicBezTo>
                  <a:pt x="9767" y="11542"/>
                  <a:pt x="9792" y="11491"/>
                  <a:pt x="9792" y="11429"/>
                </a:cubicBezTo>
                <a:cubicBezTo>
                  <a:pt x="9792" y="11366"/>
                  <a:pt x="9765" y="11315"/>
                  <a:pt x="9734" y="11316"/>
                </a:cubicBezTo>
                <a:close/>
                <a:moveTo>
                  <a:pt x="2202" y="11366"/>
                </a:moveTo>
                <a:cubicBezTo>
                  <a:pt x="2170" y="11366"/>
                  <a:pt x="2139" y="11417"/>
                  <a:pt x="2132" y="11479"/>
                </a:cubicBezTo>
                <a:cubicBezTo>
                  <a:pt x="2125" y="11541"/>
                  <a:pt x="2145" y="11591"/>
                  <a:pt x="2177" y="11591"/>
                </a:cubicBezTo>
                <a:cubicBezTo>
                  <a:pt x="2209" y="11590"/>
                  <a:pt x="2240" y="11539"/>
                  <a:pt x="2247" y="11478"/>
                </a:cubicBezTo>
                <a:cubicBezTo>
                  <a:pt x="2254" y="11415"/>
                  <a:pt x="2234" y="11366"/>
                  <a:pt x="2202" y="11366"/>
                </a:cubicBezTo>
                <a:close/>
                <a:moveTo>
                  <a:pt x="2377" y="11366"/>
                </a:moveTo>
                <a:cubicBezTo>
                  <a:pt x="2346" y="11366"/>
                  <a:pt x="2315" y="11417"/>
                  <a:pt x="2308" y="11479"/>
                </a:cubicBezTo>
                <a:cubicBezTo>
                  <a:pt x="2301" y="11541"/>
                  <a:pt x="2321" y="11591"/>
                  <a:pt x="2353" y="11591"/>
                </a:cubicBezTo>
                <a:cubicBezTo>
                  <a:pt x="2385" y="11590"/>
                  <a:pt x="2416" y="11539"/>
                  <a:pt x="2423" y="11478"/>
                </a:cubicBezTo>
                <a:cubicBezTo>
                  <a:pt x="2429" y="11415"/>
                  <a:pt x="2409" y="11366"/>
                  <a:pt x="2377" y="11366"/>
                </a:cubicBezTo>
                <a:close/>
                <a:moveTo>
                  <a:pt x="2514" y="11366"/>
                </a:moveTo>
                <a:cubicBezTo>
                  <a:pt x="2483" y="11366"/>
                  <a:pt x="2451" y="11417"/>
                  <a:pt x="2445" y="11479"/>
                </a:cubicBezTo>
                <a:cubicBezTo>
                  <a:pt x="2438" y="11541"/>
                  <a:pt x="2458" y="11591"/>
                  <a:pt x="2490" y="11591"/>
                </a:cubicBezTo>
                <a:cubicBezTo>
                  <a:pt x="2522" y="11590"/>
                  <a:pt x="2553" y="11539"/>
                  <a:pt x="2560" y="11478"/>
                </a:cubicBezTo>
                <a:cubicBezTo>
                  <a:pt x="2566" y="11415"/>
                  <a:pt x="2546" y="11366"/>
                  <a:pt x="2514" y="11366"/>
                </a:cubicBezTo>
                <a:close/>
                <a:moveTo>
                  <a:pt x="2690" y="11366"/>
                </a:moveTo>
                <a:cubicBezTo>
                  <a:pt x="2658" y="11366"/>
                  <a:pt x="2627" y="11417"/>
                  <a:pt x="2621" y="11479"/>
                </a:cubicBezTo>
                <a:cubicBezTo>
                  <a:pt x="2614" y="11541"/>
                  <a:pt x="2635" y="11591"/>
                  <a:pt x="2666" y="11591"/>
                </a:cubicBezTo>
                <a:cubicBezTo>
                  <a:pt x="2698" y="11590"/>
                  <a:pt x="2729" y="11539"/>
                  <a:pt x="2735" y="11478"/>
                </a:cubicBezTo>
                <a:cubicBezTo>
                  <a:pt x="2742" y="11415"/>
                  <a:pt x="2721" y="11366"/>
                  <a:pt x="2690" y="11366"/>
                </a:cubicBezTo>
                <a:close/>
                <a:moveTo>
                  <a:pt x="2846" y="11366"/>
                </a:moveTo>
                <a:cubicBezTo>
                  <a:pt x="2814" y="11366"/>
                  <a:pt x="2784" y="11417"/>
                  <a:pt x="2777" y="11479"/>
                </a:cubicBezTo>
                <a:cubicBezTo>
                  <a:pt x="2771" y="11541"/>
                  <a:pt x="2791" y="11591"/>
                  <a:pt x="2823" y="11591"/>
                </a:cubicBezTo>
                <a:cubicBezTo>
                  <a:pt x="2855" y="11590"/>
                  <a:pt x="2886" y="11539"/>
                  <a:pt x="2892" y="11478"/>
                </a:cubicBezTo>
                <a:cubicBezTo>
                  <a:pt x="2898" y="11415"/>
                  <a:pt x="2878" y="11366"/>
                  <a:pt x="2846" y="11366"/>
                </a:cubicBezTo>
                <a:close/>
                <a:moveTo>
                  <a:pt x="3002" y="11366"/>
                </a:moveTo>
                <a:cubicBezTo>
                  <a:pt x="2970" y="11366"/>
                  <a:pt x="2940" y="11417"/>
                  <a:pt x="2933" y="11479"/>
                </a:cubicBezTo>
                <a:cubicBezTo>
                  <a:pt x="2927" y="11541"/>
                  <a:pt x="2948" y="11591"/>
                  <a:pt x="2980" y="11591"/>
                </a:cubicBezTo>
                <a:cubicBezTo>
                  <a:pt x="3012" y="11590"/>
                  <a:pt x="3042" y="11539"/>
                  <a:pt x="3048" y="11478"/>
                </a:cubicBezTo>
                <a:cubicBezTo>
                  <a:pt x="3054" y="11415"/>
                  <a:pt x="3033" y="11366"/>
                  <a:pt x="3002" y="11366"/>
                </a:cubicBezTo>
                <a:close/>
                <a:moveTo>
                  <a:pt x="3178" y="11366"/>
                </a:moveTo>
                <a:cubicBezTo>
                  <a:pt x="3146" y="11366"/>
                  <a:pt x="3116" y="11417"/>
                  <a:pt x="3109" y="11479"/>
                </a:cubicBezTo>
                <a:cubicBezTo>
                  <a:pt x="3103" y="11541"/>
                  <a:pt x="3124" y="11591"/>
                  <a:pt x="3156" y="11591"/>
                </a:cubicBezTo>
                <a:cubicBezTo>
                  <a:pt x="3188" y="11590"/>
                  <a:pt x="3218" y="11539"/>
                  <a:pt x="3224" y="11478"/>
                </a:cubicBezTo>
                <a:cubicBezTo>
                  <a:pt x="3230" y="11415"/>
                  <a:pt x="3210" y="11366"/>
                  <a:pt x="3178" y="11366"/>
                </a:cubicBezTo>
                <a:close/>
                <a:moveTo>
                  <a:pt x="3334" y="11366"/>
                </a:moveTo>
                <a:cubicBezTo>
                  <a:pt x="3302" y="11366"/>
                  <a:pt x="3272" y="11417"/>
                  <a:pt x="3266" y="11479"/>
                </a:cubicBezTo>
                <a:cubicBezTo>
                  <a:pt x="3260" y="11541"/>
                  <a:pt x="3280" y="11591"/>
                  <a:pt x="3312" y="11591"/>
                </a:cubicBezTo>
                <a:cubicBezTo>
                  <a:pt x="3344" y="11590"/>
                  <a:pt x="3375" y="11539"/>
                  <a:pt x="3381" y="11478"/>
                </a:cubicBezTo>
                <a:cubicBezTo>
                  <a:pt x="3387" y="11415"/>
                  <a:pt x="3365" y="11366"/>
                  <a:pt x="3334" y="11366"/>
                </a:cubicBezTo>
                <a:close/>
                <a:moveTo>
                  <a:pt x="3510" y="11366"/>
                </a:moveTo>
                <a:cubicBezTo>
                  <a:pt x="3478" y="11366"/>
                  <a:pt x="3448" y="11417"/>
                  <a:pt x="3442" y="11479"/>
                </a:cubicBezTo>
                <a:cubicBezTo>
                  <a:pt x="3436" y="11541"/>
                  <a:pt x="3456" y="11591"/>
                  <a:pt x="3488" y="11591"/>
                </a:cubicBezTo>
                <a:cubicBezTo>
                  <a:pt x="3520" y="11590"/>
                  <a:pt x="3551" y="11540"/>
                  <a:pt x="3557" y="11478"/>
                </a:cubicBezTo>
                <a:cubicBezTo>
                  <a:pt x="3562" y="11415"/>
                  <a:pt x="3541" y="11366"/>
                  <a:pt x="3510" y="11366"/>
                </a:cubicBezTo>
                <a:close/>
                <a:moveTo>
                  <a:pt x="3665" y="11366"/>
                </a:moveTo>
                <a:cubicBezTo>
                  <a:pt x="3634" y="11366"/>
                  <a:pt x="3603" y="11417"/>
                  <a:pt x="3598" y="11479"/>
                </a:cubicBezTo>
                <a:cubicBezTo>
                  <a:pt x="3592" y="11541"/>
                  <a:pt x="3613" y="11591"/>
                  <a:pt x="3645" y="11591"/>
                </a:cubicBezTo>
                <a:cubicBezTo>
                  <a:pt x="3677" y="11590"/>
                  <a:pt x="3707" y="11539"/>
                  <a:pt x="3713" y="11478"/>
                </a:cubicBezTo>
                <a:cubicBezTo>
                  <a:pt x="3719" y="11415"/>
                  <a:pt x="3697" y="11366"/>
                  <a:pt x="3665" y="11366"/>
                </a:cubicBezTo>
                <a:close/>
                <a:moveTo>
                  <a:pt x="3841" y="11366"/>
                </a:moveTo>
                <a:cubicBezTo>
                  <a:pt x="3809" y="11366"/>
                  <a:pt x="3779" y="11417"/>
                  <a:pt x="3773" y="11479"/>
                </a:cubicBezTo>
                <a:cubicBezTo>
                  <a:pt x="3768" y="11541"/>
                  <a:pt x="3789" y="11591"/>
                  <a:pt x="3821" y="11591"/>
                </a:cubicBezTo>
                <a:cubicBezTo>
                  <a:pt x="3853" y="11590"/>
                  <a:pt x="3883" y="11540"/>
                  <a:pt x="3888" y="11478"/>
                </a:cubicBezTo>
                <a:cubicBezTo>
                  <a:pt x="3894" y="11415"/>
                  <a:pt x="3872" y="11366"/>
                  <a:pt x="3841" y="11366"/>
                </a:cubicBezTo>
                <a:close/>
                <a:moveTo>
                  <a:pt x="15981" y="11567"/>
                </a:moveTo>
                <a:cubicBezTo>
                  <a:pt x="15949" y="11567"/>
                  <a:pt x="15928" y="11619"/>
                  <a:pt x="15934" y="11682"/>
                </a:cubicBezTo>
                <a:cubicBezTo>
                  <a:pt x="15940" y="11745"/>
                  <a:pt x="15971" y="11795"/>
                  <a:pt x="16003" y="11795"/>
                </a:cubicBezTo>
                <a:cubicBezTo>
                  <a:pt x="16035" y="11795"/>
                  <a:pt x="16056" y="11743"/>
                  <a:pt x="16050" y="11680"/>
                </a:cubicBezTo>
                <a:cubicBezTo>
                  <a:pt x="16044" y="11617"/>
                  <a:pt x="16013" y="11567"/>
                  <a:pt x="15981" y="11567"/>
                </a:cubicBezTo>
                <a:close/>
                <a:moveTo>
                  <a:pt x="16157" y="11567"/>
                </a:moveTo>
                <a:cubicBezTo>
                  <a:pt x="16125" y="11567"/>
                  <a:pt x="16104" y="11619"/>
                  <a:pt x="16110" y="11682"/>
                </a:cubicBezTo>
                <a:cubicBezTo>
                  <a:pt x="16117" y="11745"/>
                  <a:pt x="16147" y="11795"/>
                  <a:pt x="16179" y="11795"/>
                </a:cubicBezTo>
                <a:cubicBezTo>
                  <a:pt x="16211" y="11795"/>
                  <a:pt x="16232" y="11743"/>
                  <a:pt x="16226" y="11680"/>
                </a:cubicBezTo>
                <a:cubicBezTo>
                  <a:pt x="16219" y="11617"/>
                  <a:pt x="16189" y="11567"/>
                  <a:pt x="16157" y="11567"/>
                </a:cubicBezTo>
                <a:close/>
                <a:moveTo>
                  <a:pt x="17308" y="11567"/>
                </a:moveTo>
                <a:cubicBezTo>
                  <a:pt x="17276" y="11567"/>
                  <a:pt x="17256" y="11619"/>
                  <a:pt x="17264" y="11682"/>
                </a:cubicBezTo>
                <a:cubicBezTo>
                  <a:pt x="17271" y="11745"/>
                  <a:pt x="17303" y="11795"/>
                  <a:pt x="17335" y="11795"/>
                </a:cubicBezTo>
                <a:cubicBezTo>
                  <a:pt x="17367" y="11795"/>
                  <a:pt x="17387" y="11743"/>
                  <a:pt x="17380" y="11680"/>
                </a:cubicBezTo>
                <a:cubicBezTo>
                  <a:pt x="17372" y="11617"/>
                  <a:pt x="17340" y="11567"/>
                  <a:pt x="17308" y="11567"/>
                </a:cubicBezTo>
                <a:close/>
                <a:moveTo>
                  <a:pt x="7588" y="11617"/>
                </a:moveTo>
                <a:cubicBezTo>
                  <a:pt x="7556" y="11618"/>
                  <a:pt x="7528" y="11668"/>
                  <a:pt x="7526" y="11731"/>
                </a:cubicBezTo>
                <a:cubicBezTo>
                  <a:pt x="7525" y="11793"/>
                  <a:pt x="7549" y="11844"/>
                  <a:pt x="7581" y="11844"/>
                </a:cubicBezTo>
                <a:cubicBezTo>
                  <a:pt x="7613" y="11843"/>
                  <a:pt x="7640" y="11791"/>
                  <a:pt x="7642" y="11729"/>
                </a:cubicBezTo>
                <a:cubicBezTo>
                  <a:pt x="7644" y="11667"/>
                  <a:pt x="7619" y="11617"/>
                  <a:pt x="7588" y="11617"/>
                </a:cubicBezTo>
                <a:close/>
                <a:moveTo>
                  <a:pt x="7744" y="11617"/>
                </a:moveTo>
                <a:cubicBezTo>
                  <a:pt x="7712" y="11618"/>
                  <a:pt x="7685" y="11668"/>
                  <a:pt x="7683" y="11731"/>
                </a:cubicBezTo>
                <a:cubicBezTo>
                  <a:pt x="7681" y="11793"/>
                  <a:pt x="7706" y="11844"/>
                  <a:pt x="7738" y="11844"/>
                </a:cubicBezTo>
                <a:cubicBezTo>
                  <a:pt x="7770" y="11843"/>
                  <a:pt x="7797" y="11791"/>
                  <a:pt x="7798" y="11729"/>
                </a:cubicBezTo>
                <a:cubicBezTo>
                  <a:pt x="7800" y="11667"/>
                  <a:pt x="7776" y="11617"/>
                  <a:pt x="7744" y="11617"/>
                </a:cubicBezTo>
                <a:close/>
                <a:moveTo>
                  <a:pt x="7919" y="11617"/>
                </a:moveTo>
                <a:cubicBezTo>
                  <a:pt x="7888" y="11618"/>
                  <a:pt x="7860" y="11668"/>
                  <a:pt x="7859" y="11731"/>
                </a:cubicBezTo>
                <a:cubicBezTo>
                  <a:pt x="7857" y="11793"/>
                  <a:pt x="7882" y="11844"/>
                  <a:pt x="7914" y="11844"/>
                </a:cubicBezTo>
                <a:cubicBezTo>
                  <a:pt x="7946" y="11843"/>
                  <a:pt x="7973" y="11791"/>
                  <a:pt x="7974" y="11729"/>
                </a:cubicBezTo>
                <a:cubicBezTo>
                  <a:pt x="7976" y="11666"/>
                  <a:pt x="7951" y="11617"/>
                  <a:pt x="7919" y="11617"/>
                </a:cubicBezTo>
                <a:close/>
                <a:moveTo>
                  <a:pt x="8076" y="11617"/>
                </a:moveTo>
                <a:cubicBezTo>
                  <a:pt x="8044" y="11618"/>
                  <a:pt x="8017" y="11668"/>
                  <a:pt x="8015" y="11731"/>
                </a:cubicBezTo>
                <a:cubicBezTo>
                  <a:pt x="8014" y="11793"/>
                  <a:pt x="8039" y="11844"/>
                  <a:pt x="8071" y="11844"/>
                </a:cubicBezTo>
                <a:cubicBezTo>
                  <a:pt x="8103" y="11843"/>
                  <a:pt x="8129" y="11791"/>
                  <a:pt x="8131" y="11729"/>
                </a:cubicBezTo>
                <a:cubicBezTo>
                  <a:pt x="8132" y="11666"/>
                  <a:pt x="8108" y="11617"/>
                  <a:pt x="8076" y="11617"/>
                </a:cubicBezTo>
                <a:close/>
                <a:moveTo>
                  <a:pt x="8251" y="11617"/>
                </a:moveTo>
                <a:cubicBezTo>
                  <a:pt x="8219" y="11618"/>
                  <a:pt x="8192" y="11668"/>
                  <a:pt x="8191" y="11731"/>
                </a:cubicBezTo>
                <a:cubicBezTo>
                  <a:pt x="8190" y="11793"/>
                  <a:pt x="8215" y="11844"/>
                  <a:pt x="8247" y="11844"/>
                </a:cubicBezTo>
                <a:cubicBezTo>
                  <a:pt x="8279" y="11843"/>
                  <a:pt x="8306" y="11792"/>
                  <a:pt x="8307" y="11729"/>
                </a:cubicBezTo>
                <a:cubicBezTo>
                  <a:pt x="8308" y="11667"/>
                  <a:pt x="8283" y="11617"/>
                  <a:pt x="8251" y="11617"/>
                </a:cubicBezTo>
                <a:close/>
                <a:moveTo>
                  <a:pt x="8739" y="11617"/>
                </a:moveTo>
                <a:cubicBezTo>
                  <a:pt x="8707" y="11618"/>
                  <a:pt x="8681" y="11668"/>
                  <a:pt x="8680" y="11731"/>
                </a:cubicBezTo>
                <a:cubicBezTo>
                  <a:pt x="8679" y="11793"/>
                  <a:pt x="8704" y="11844"/>
                  <a:pt x="8736" y="11844"/>
                </a:cubicBezTo>
                <a:cubicBezTo>
                  <a:pt x="8768" y="11843"/>
                  <a:pt x="8795" y="11793"/>
                  <a:pt x="8795" y="11731"/>
                </a:cubicBezTo>
                <a:cubicBezTo>
                  <a:pt x="8796" y="11668"/>
                  <a:pt x="8771" y="11617"/>
                  <a:pt x="8739" y="11617"/>
                </a:cubicBezTo>
                <a:close/>
                <a:moveTo>
                  <a:pt x="8915" y="11617"/>
                </a:moveTo>
                <a:cubicBezTo>
                  <a:pt x="8883" y="11618"/>
                  <a:pt x="8857" y="11668"/>
                  <a:pt x="8856" y="11731"/>
                </a:cubicBezTo>
                <a:cubicBezTo>
                  <a:pt x="8855" y="11793"/>
                  <a:pt x="8881" y="11844"/>
                  <a:pt x="8913" y="11844"/>
                </a:cubicBezTo>
                <a:cubicBezTo>
                  <a:pt x="8945" y="11843"/>
                  <a:pt x="8971" y="11792"/>
                  <a:pt x="8971" y="11729"/>
                </a:cubicBezTo>
                <a:cubicBezTo>
                  <a:pt x="8972" y="11667"/>
                  <a:pt x="8946" y="11617"/>
                  <a:pt x="8915" y="11617"/>
                </a:cubicBezTo>
                <a:close/>
                <a:moveTo>
                  <a:pt x="9071" y="11617"/>
                </a:moveTo>
                <a:cubicBezTo>
                  <a:pt x="9039" y="11618"/>
                  <a:pt x="9013" y="11668"/>
                  <a:pt x="9012" y="11731"/>
                </a:cubicBezTo>
                <a:cubicBezTo>
                  <a:pt x="9012" y="11793"/>
                  <a:pt x="9037" y="11844"/>
                  <a:pt x="9069" y="11844"/>
                </a:cubicBezTo>
                <a:cubicBezTo>
                  <a:pt x="9101" y="11843"/>
                  <a:pt x="9127" y="11793"/>
                  <a:pt x="9128" y="11731"/>
                </a:cubicBezTo>
                <a:cubicBezTo>
                  <a:pt x="9128" y="11668"/>
                  <a:pt x="9103" y="11617"/>
                  <a:pt x="9071" y="11617"/>
                </a:cubicBezTo>
                <a:close/>
                <a:moveTo>
                  <a:pt x="9246" y="11617"/>
                </a:moveTo>
                <a:cubicBezTo>
                  <a:pt x="9214" y="11618"/>
                  <a:pt x="9189" y="11668"/>
                  <a:pt x="9188" y="11731"/>
                </a:cubicBezTo>
                <a:cubicBezTo>
                  <a:pt x="9188" y="11793"/>
                  <a:pt x="9214" y="11844"/>
                  <a:pt x="9246" y="11844"/>
                </a:cubicBezTo>
                <a:cubicBezTo>
                  <a:pt x="9278" y="11844"/>
                  <a:pt x="9304" y="11793"/>
                  <a:pt x="9304" y="11731"/>
                </a:cubicBezTo>
                <a:cubicBezTo>
                  <a:pt x="9304" y="11668"/>
                  <a:pt x="9278" y="11617"/>
                  <a:pt x="9246" y="11617"/>
                </a:cubicBezTo>
                <a:close/>
                <a:moveTo>
                  <a:pt x="9403" y="11617"/>
                </a:moveTo>
                <a:cubicBezTo>
                  <a:pt x="9371" y="11618"/>
                  <a:pt x="9345" y="11668"/>
                  <a:pt x="9345" y="11731"/>
                </a:cubicBezTo>
                <a:cubicBezTo>
                  <a:pt x="9345" y="11793"/>
                  <a:pt x="9370" y="11844"/>
                  <a:pt x="9402" y="11844"/>
                </a:cubicBezTo>
                <a:cubicBezTo>
                  <a:pt x="9434" y="11843"/>
                  <a:pt x="9460" y="11793"/>
                  <a:pt x="9460" y="11731"/>
                </a:cubicBezTo>
                <a:cubicBezTo>
                  <a:pt x="9460" y="11668"/>
                  <a:pt x="9435" y="11617"/>
                  <a:pt x="9403" y="11617"/>
                </a:cubicBezTo>
                <a:close/>
                <a:moveTo>
                  <a:pt x="9558" y="11617"/>
                </a:moveTo>
                <a:cubicBezTo>
                  <a:pt x="9527" y="11618"/>
                  <a:pt x="9501" y="11668"/>
                  <a:pt x="9501" y="11731"/>
                </a:cubicBezTo>
                <a:cubicBezTo>
                  <a:pt x="9501" y="11793"/>
                  <a:pt x="9527" y="11844"/>
                  <a:pt x="9559" y="11844"/>
                </a:cubicBezTo>
                <a:cubicBezTo>
                  <a:pt x="9591" y="11843"/>
                  <a:pt x="9617" y="11793"/>
                  <a:pt x="9617" y="11731"/>
                </a:cubicBezTo>
                <a:cubicBezTo>
                  <a:pt x="9616" y="11668"/>
                  <a:pt x="9590" y="11617"/>
                  <a:pt x="9558" y="11617"/>
                </a:cubicBezTo>
                <a:close/>
                <a:moveTo>
                  <a:pt x="9734" y="11617"/>
                </a:moveTo>
                <a:cubicBezTo>
                  <a:pt x="9703" y="11618"/>
                  <a:pt x="9677" y="11668"/>
                  <a:pt x="9677" y="11731"/>
                </a:cubicBezTo>
                <a:cubicBezTo>
                  <a:pt x="9677" y="11793"/>
                  <a:pt x="9703" y="11844"/>
                  <a:pt x="9735" y="11844"/>
                </a:cubicBezTo>
                <a:cubicBezTo>
                  <a:pt x="9767" y="11843"/>
                  <a:pt x="9793" y="11793"/>
                  <a:pt x="9792" y="11731"/>
                </a:cubicBezTo>
                <a:cubicBezTo>
                  <a:pt x="9792" y="11668"/>
                  <a:pt x="9766" y="11617"/>
                  <a:pt x="9734" y="11617"/>
                </a:cubicBezTo>
                <a:close/>
                <a:moveTo>
                  <a:pt x="9891" y="11617"/>
                </a:moveTo>
                <a:cubicBezTo>
                  <a:pt x="9859" y="11618"/>
                  <a:pt x="9833" y="11668"/>
                  <a:pt x="9833" y="11731"/>
                </a:cubicBezTo>
                <a:cubicBezTo>
                  <a:pt x="9834" y="11793"/>
                  <a:pt x="9860" y="11844"/>
                  <a:pt x="9892" y="11844"/>
                </a:cubicBezTo>
                <a:cubicBezTo>
                  <a:pt x="9924" y="11843"/>
                  <a:pt x="9949" y="11793"/>
                  <a:pt x="9949" y="11731"/>
                </a:cubicBezTo>
                <a:cubicBezTo>
                  <a:pt x="9948" y="11668"/>
                  <a:pt x="9923" y="11617"/>
                  <a:pt x="9891" y="11617"/>
                </a:cubicBezTo>
                <a:close/>
                <a:moveTo>
                  <a:pt x="10066" y="11617"/>
                </a:moveTo>
                <a:cubicBezTo>
                  <a:pt x="10034" y="11618"/>
                  <a:pt x="10009" y="11668"/>
                  <a:pt x="10009" y="11731"/>
                </a:cubicBezTo>
                <a:cubicBezTo>
                  <a:pt x="10010" y="11793"/>
                  <a:pt x="10036" y="11844"/>
                  <a:pt x="10068" y="11844"/>
                </a:cubicBezTo>
                <a:cubicBezTo>
                  <a:pt x="10100" y="11843"/>
                  <a:pt x="10125" y="11793"/>
                  <a:pt x="10125" y="11731"/>
                </a:cubicBezTo>
                <a:cubicBezTo>
                  <a:pt x="10124" y="11668"/>
                  <a:pt x="10098" y="11617"/>
                  <a:pt x="10066" y="11617"/>
                </a:cubicBezTo>
                <a:close/>
                <a:moveTo>
                  <a:pt x="10222" y="11617"/>
                </a:moveTo>
                <a:cubicBezTo>
                  <a:pt x="10190" y="11618"/>
                  <a:pt x="10165" y="11668"/>
                  <a:pt x="10166" y="11731"/>
                </a:cubicBezTo>
                <a:cubicBezTo>
                  <a:pt x="10166" y="11793"/>
                  <a:pt x="10192" y="11844"/>
                  <a:pt x="10224" y="11844"/>
                </a:cubicBezTo>
                <a:cubicBezTo>
                  <a:pt x="10256" y="11843"/>
                  <a:pt x="10282" y="11793"/>
                  <a:pt x="10281" y="11731"/>
                </a:cubicBezTo>
                <a:cubicBezTo>
                  <a:pt x="10280" y="11668"/>
                  <a:pt x="10254" y="11617"/>
                  <a:pt x="10222" y="11617"/>
                </a:cubicBezTo>
                <a:close/>
                <a:moveTo>
                  <a:pt x="10398" y="11617"/>
                </a:moveTo>
                <a:cubicBezTo>
                  <a:pt x="10366" y="11618"/>
                  <a:pt x="10341" y="11668"/>
                  <a:pt x="10342" y="11731"/>
                </a:cubicBezTo>
                <a:cubicBezTo>
                  <a:pt x="10342" y="11793"/>
                  <a:pt x="10369" y="11844"/>
                  <a:pt x="10401" y="11844"/>
                </a:cubicBezTo>
                <a:cubicBezTo>
                  <a:pt x="10433" y="11843"/>
                  <a:pt x="10458" y="11793"/>
                  <a:pt x="10457" y="11731"/>
                </a:cubicBezTo>
                <a:cubicBezTo>
                  <a:pt x="10456" y="11668"/>
                  <a:pt x="10430" y="11617"/>
                  <a:pt x="10398" y="11617"/>
                </a:cubicBezTo>
                <a:close/>
                <a:moveTo>
                  <a:pt x="10554" y="11617"/>
                </a:moveTo>
                <a:cubicBezTo>
                  <a:pt x="10523" y="11618"/>
                  <a:pt x="10497" y="11668"/>
                  <a:pt x="10498" y="11731"/>
                </a:cubicBezTo>
                <a:cubicBezTo>
                  <a:pt x="10499" y="11793"/>
                  <a:pt x="10525" y="11844"/>
                  <a:pt x="10557" y="11844"/>
                </a:cubicBezTo>
                <a:cubicBezTo>
                  <a:pt x="10589" y="11843"/>
                  <a:pt x="10615" y="11793"/>
                  <a:pt x="10614" y="11731"/>
                </a:cubicBezTo>
                <a:cubicBezTo>
                  <a:pt x="10613" y="11668"/>
                  <a:pt x="10586" y="11617"/>
                  <a:pt x="10554" y="11617"/>
                </a:cubicBezTo>
                <a:close/>
                <a:moveTo>
                  <a:pt x="10710" y="11617"/>
                </a:moveTo>
                <a:cubicBezTo>
                  <a:pt x="10678" y="11618"/>
                  <a:pt x="10653" y="11668"/>
                  <a:pt x="10655" y="11731"/>
                </a:cubicBezTo>
                <a:cubicBezTo>
                  <a:pt x="10656" y="11793"/>
                  <a:pt x="10683" y="11844"/>
                  <a:pt x="10714" y="11844"/>
                </a:cubicBezTo>
                <a:cubicBezTo>
                  <a:pt x="10746" y="11843"/>
                  <a:pt x="10771" y="11793"/>
                  <a:pt x="10770" y="11731"/>
                </a:cubicBezTo>
                <a:cubicBezTo>
                  <a:pt x="10769" y="11668"/>
                  <a:pt x="10742" y="11617"/>
                  <a:pt x="10710" y="11617"/>
                </a:cubicBezTo>
                <a:close/>
                <a:moveTo>
                  <a:pt x="10886" y="11617"/>
                </a:moveTo>
                <a:cubicBezTo>
                  <a:pt x="10854" y="11618"/>
                  <a:pt x="10829" y="11668"/>
                  <a:pt x="10830" y="11731"/>
                </a:cubicBezTo>
                <a:cubicBezTo>
                  <a:pt x="10832" y="11793"/>
                  <a:pt x="10859" y="11844"/>
                  <a:pt x="10891" y="11844"/>
                </a:cubicBezTo>
                <a:cubicBezTo>
                  <a:pt x="10923" y="11843"/>
                  <a:pt x="10947" y="11793"/>
                  <a:pt x="10946" y="11731"/>
                </a:cubicBezTo>
                <a:cubicBezTo>
                  <a:pt x="10945" y="11668"/>
                  <a:pt x="10918" y="11617"/>
                  <a:pt x="10886" y="11617"/>
                </a:cubicBezTo>
                <a:close/>
                <a:moveTo>
                  <a:pt x="11042" y="11617"/>
                </a:moveTo>
                <a:cubicBezTo>
                  <a:pt x="11010" y="11618"/>
                  <a:pt x="10985" y="11668"/>
                  <a:pt x="10987" y="11731"/>
                </a:cubicBezTo>
                <a:cubicBezTo>
                  <a:pt x="10988" y="11793"/>
                  <a:pt x="11015" y="11844"/>
                  <a:pt x="11047" y="11844"/>
                </a:cubicBezTo>
                <a:cubicBezTo>
                  <a:pt x="11079" y="11843"/>
                  <a:pt x="11104" y="11793"/>
                  <a:pt x="11102" y="11731"/>
                </a:cubicBezTo>
                <a:cubicBezTo>
                  <a:pt x="11101" y="11668"/>
                  <a:pt x="11074" y="11617"/>
                  <a:pt x="11042" y="11617"/>
                </a:cubicBezTo>
                <a:close/>
                <a:moveTo>
                  <a:pt x="11218" y="11617"/>
                </a:moveTo>
                <a:cubicBezTo>
                  <a:pt x="11186" y="11618"/>
                  <a:pt x="11161" y="11668"/>
                  <a:pt x="11163" y="11731"/>
                </a:cubicBezTo>
                <a:cubicBezTo>
                  <a:pt x="11164" y="11793"/>
                  <a:pt x="11191" y="11844"/>
                  <a:pt x="11223" y="11844"/>
                </a:cubicBezTo>
                <a:cubicBezTo>
                  <a:pt x="11255" y="11843"/>
                  <a:pt x="11280" y="11793"/>
                  <a:pt x="11278" y="11731"/>
                </a:cubicBezTo>
                <a:cubicBezTo>
                  <a:pt x="11277" y="11668"/>
                  <a:pt x="11250" y="11617"/>
                  <a:pt x="11218" y="11617"/>
                </a:cubicBezTo>
                <a:close/>
                <a:moveTo>
                  <a:pt x="11374" y="11617"/>
                </a:moveTo>
                <a:cubicBezTo>
                  <a:pt x="11342" y="11618"/>
                  <a:pt x="11318" y="11668"/>
                  <a:pt x="11319" y="11731"/>
                </a:cubicBezTo>
                <a:cubicBezTo>
                  <a:pt x="11321" y="11793"/>
                  <a:pt x="11348" y="11844"/>
                  <a:pt x="11380" y="11844"/>
                </a:cubicBezTo>
                <a:cubicBezTo>
                  <a:pt x="11412" y="11843"/>
                  <a:pt x="11437" y="11793"/>
                  <a:pt x="11435" y="11731"/>
                </a:cubicBezTo>
                <a:cubicBezTo>
                  <a:pt x="11433" y="11668"/>
                  <a:pt x="11405" y="11617"/>
                  <a:pt x="11374" y="11617"/>
                </a:cubicBezTo>
                <a:close/>
                <a:moveTo>
                  <a:pt x="11550" y="11617"/>
                </a:moveTo>
                <a:cubicBezTo>
                  <a:pt x="11518" y="11618"/>
                  <a:pt x="11493" y="11668"/>
                  <a:pt x="11495" y="11731"/>
                </a:cubicBezTo>
                <a:cubicBezTo>
                  <a:pt x="11497" y="11793"/>
                  <a:pt x="11524" y="11844"/>
                  <a:pt x="11556" y="11844"/>
                </a:cubicBezTo>
                <a:cubicBezTo>
                  <a:pt x="11588" y="11843"/>
                  <a:pt x="11613" y="11793"/>
                  <a:pt x="11611" y="11731"/>
                </a:cubicBezTo>
                <a:cubicBezTo>
                  <a:pt x="11609" y="11668"/>
                  <a:pt x="11581" y="11617"/>
                  <a:pt x="11550" y="11617"/>
                </a:cubicBezTo>
                <a:close/>
                <a:moveTo>
                  <a:pt x="11705" y="11617"/>
                </a:moveTo>
                <a:cubicBezTo>
                  <a:pt x="11673" y="11618"/>
                  <a:pt x="11650" y="11668"/>
                  <a:pt x="11652" y="11731"/>
                </a:cubicBezTo>
                <a:cubicBezTo>
                  <a:pt x="11654" y="11793"/>
                  <a:pt x="11681" y="11844"/>
                  <a:pt x="11713" y="11844"/>
                </a:cubicBezTo>
                <a:cubicBezTo>
                  <a:pt x="11745" y="11843"/>
                  <a:pt x="11769" y="11793"/>
                  <a:pt x="11767" y="11731"/>
                </a:cubicBezTo>
                <a:cubicBezTo>
                  <a:pt x="11765" y="11668"/>
                  <a:pt x="11737" y="11617"/>
                  <a:pt x="11705" y="11617"/>
                </a:cubicBezTo>
                <a:close/>
                <a:moveTo>
                  <a:pt x="11881" y="11617"/>
                </a:moveTo>
                <a:cubicBezTo>
                  <a:pt x="11849" y="11618"/>
                  <a:pt x="11825" y="11668"/>
                  <a:pt x="11828" y="11731"/>
                </a:cubicBezTo>
                <a:cubicBezTo>
                  <a:pt x="11830" y="11793"/>
                  <a:pt x="11858" y="11844"/>
                  <a:pt x="11890" y="11844"/>
                </a:cubicBezTo>
                <a:cubicBezTo>
                  <a:pt x="11922" y="11843"/>
                  <a:pt x="11945" y="11793"/>
                  <a:pt x="11943" y="11731"/>
                </a:cubicBezTo>
                <a:cubicBezTo>
                  <a:pt x="11941" y="11668"/>
                  <a:pt x="11913" y="11617"/>
                  <a:pt x="11881" y="11617"/>
                </a:cubicBezTo>
                <a:close/>
                <a:moveTo>
                  <a:pt x="12038" y="11617"/>
                </a:moveTo>
                <a:cubicBezTo>
                  <a:pt x="12006" y="11618"/>
                  <a:pt x="11982" y="11670"/>
                  <a:pt x="11984" y="11732"/>
                </a:cubicBezTo>
                <a:cubicBezTo>
                  <a:pt x="11986" y="11795"/>
                  <a:pt x="12014" y="11844"/>
                  <a:pt x="12046" y="11844"/>
                </a:cubicBezTo>
                <a:cubicBezTo>
                  <a:pt x="12078" y="11843"/>
                  <a:pt x="12102" y="11793"/>
                  <a:pt x="12099" y="11731"/>
                </a:cubicBezTo>
                <a:cubicBezTo>
                  <a:pt x="12097" y="11668"/>
                  <a:pt x="12070" y="11617"/>
                  <a:pt x="12038" y="11617"/>
                </a:cubicBezTo>
                <a:close/>
                <a:moveTo>
                  <a:pt x="2475" y="11668"/>
                </a:moveTo>
                <a:cubicBezTo>
                  <a:pt x="2443" y="11668"/>
                  <a:pt x="2412" y="11719"/>
                  <a:pt x="2406" y="11781"/>
                </a:cubicBezTo>
                <a:cubicBezTo>
                  <a:pt x="2399" y="11843"/>
                  <a:pt x="2419" y="11893"/>
                  <a:pt x="2451" y="11892"/>
                </a:cubicBezTo>
                <a:cubicBezTo>
                  <a:pt x="2483" y="11892"/>
                  <a:pt x="2514" y="11841"/>
                  <a:pt x="2521" y="11779"/>
                </a:cubicBezTo>
                <a:cubicBezTo>
                  <a:pt x="2528" y="11717"/>
                  <a:pt x="2507" y="11667"/>
                  <a:pt x="2475" y="11668"/>
                </a:cubicBezTo>
                <a:close/>
                <a:moveTo>
                  <a:pt x="2651" y="11668"/>
                </a:moveTo>
                <a:cubicBezTo>
                  <a:pt x="2619" y="11668"/>
                  <a:pt x="2588" y="11719"/>
                  <a:pt x="2582" y="11781"/>
                </a:cubicBezTo>
                <a:cubicBezTo>
                  <a:pt x="2575" y="11843"/>
                  <a:pt x="2595" y="11893"/>
                  <a:pt x="2627" y="11892"/>
                </a:cubicBezTo>
                <a:cubicBezTo>
                  <a:pt x="2659" y="11892"/>
                  <a:pt x="2691" y="11841"/>
                  <a:pt x="2697" y="11779"/>
                </a:cubicBezTo>
                <a:cubicBezTo>
                  <a:pt x="2703" y="11717"/>
                  <a:pt x="2683" y="11667"/>
                  <a:pt x="2651" y="11668"/>
                </a:cubicBezTo>
                <a:close/>
                <a:moveTo>
                  <a:pt x="2807" y="11668"/>
                </a:moveTo>
                <a:cubicBezTo>
                  <a:pt x="2775" y="11668"/>
                  <a:pt x="2744" y="11719"/>
                  <a:pt x="2738" y="11781"/>
                </a:cubicBezTo>
                <a:cubicBezTo>
                  <a:pt x="2732" y="11843"/>
                  <a:pt x="2752" y="11893"/>
                  <a:pt x="2784" y="11892"/>
                </a:cubicBezTo>
                <a:cubicBezTo>
                  <a:pt x="2816" y="11892"/>
                  <a:pt x="2847" y="11841"/>
                  <a:pt x="2853" y="11779"/>
                </a:cubicBezTo>
                <a:cubicBezTo>
                  <a:pt x="2860" y="11717"/>
                  <a:pt x="2839" y="11667"/>
                  <a:pt x="2807" y="11668"/>
                </a:cubicBezTo>
                <a:close/>
                <a:moveTo>
                  <a:pt x="2983" y="11668"/>
                </a:moveTo>
                <a:cubicBezTo>
                  <a:pt x="2951" y="11668"/>
                  <a:pt x="2920" y="11719"/>
                  <a:pt x="2914" y="11781"/>
                </a:cubicBezTo>
                <a:cubicBezTo>
                  <a:pt x="2908" y="11843"/>
                  <a:pt x="2928" y="11893"/>
                  <a:pt x="2960" y="11892"/>
                </a:cubicBezTo>
                <a:cubicBezTo>
                  <a:pt x="2992" y="11892"/>
                  <a:pt x="3023" y="11841"/>
                  <a:pt x="3029" y="11779"/>
                </a:cubicBezTo>
                <a:cubicBezTo>
                  <a:pt x="3036" y="11717"/>
                  <a:pt x="3015" y="11667"/>
                  <a:pt x="2983" y="11668"/>
                </a:cubicBezTo>
                <a:close/>
                <a:moveTo>
                  <a:pt x="3139" y="11668"/>
                </a:moveTo>
                <a:cubicBezTo>
                  <a:pt x="3107" y="11668"/>
                  <a:pt x="3076" y="11719"/>
                  <a:pt x="3070" y="11781"/>
                </a:cubicBezTo>
                <a:cubicBezTo>
                  <a:pt x="3064" y="11843"/>
                  <a:pt x="3085" y="11893"/>
                  <a:pt x="3117" y="11892"/>
                </a:cubicBezTo>
                <a:cubicBezTo>
                  <a:pt x="3149" y="11892"/>
                  <a:pt x="3180" y="11841"/>
                  <a:pt x="3186" y="11779"/>
                </a:cubicBezTo>
                <a:cubicBezTo>
                  <a:pt x="3192" y="11717"/>
                  <a:pt x="3171" y="11667"/>
                  <a:pt x="3139" y="11668"/>
                </a:cubicBezTo>
                <a:close/>
                <a:moveTo>
                  <a:pt x="3315" y="11668"/>
                </a:moveTo>
                <a:cubicBezTo>
                  <a:pt x="3283" y="11668"/>
                  <a:pt x="3252" y="11719"/>
                  <a:pt x="3246" y="11781"/>
                </a:cubicBezTo>
                <a:cubicBezTo>
                  <a:pt x="3240" y="11843"/>
                  <a:pt x="3261" y="11893"/>
                  <a:pt x="3293" y="11892"/>
                </a:cubicBezTo>
                <a:cubicBezTo>
                  <a:pt x="3325" y="11892"/>
                  <a:pt x="3356" y="11841"/>
                  <a:pt x="3362" y="11779"/>
                </a:cubicBezTo>
                <a:cubicBezTo>
                  <a:pt x="3368" y="11717"/>
                  <a:pt x="3347" y="11667"/>
                  <a:pt x="3315" y="11668"/>
                </a:cubicBezTo>
                <a:close/>
                <a:moveTo>
                  <a:pt x="3470" y="11668"/>
                </a:moveTo>
                <a:cubicBezTo>
                  <a:pt x="3439" y="11668"/>
                  <a:pt x="3408" y="11718"/>
                  <a:pt x="3403" y="11781"/>
                </a:cubicBezTo>
                <a:cubicBezTo>
                  <a:pt x="3397" y="11843"/>
                  <a:pt x="3418" y="11893"/>
                  <a:pt x="3450" y="11892"/>
                </a:cubicBezTo>
                <a:cubicBezTo>
                  <a:pt x="3482" y="11892"/>
                  <a:pt x="3512" y="11841"/>
                  <a:pt x="3518" y="11779"/>
                </a:cubicBezTo>
                <a:cubicBezTo>
                  <a:pt x="3524" y="11717"/>
                  <a:pt x="3502" y="11667"/>
                  <a:pt x="3470" y="11668"/>
                </a:cubicBezTo>
                <a:close/>
                <a:moveTo>
                  <a:pt x="3646" y="11668"/>
                </a:moveTo>
                <a:cubicBezTo>
                  <a:pt x="3615" y="11668"/>
                  <a:pt x="3584" y="11718"/>
                  <a:pt x="3578" y="11781"/>
                </a:cubicBezTo>
                <a:cubicBezTo>
                  <a:pt x="3572" y="11843"/>
                  <a:pt x="3594" y="11893"/>
                  <a:pt x="3626" y="11892"/>
                </a:cubicBezTo>
                <a:cubicBezTo>
                  <a:pt x="3658" y="11892"/>
                  <a:pt x="3689" y="11841"/>
                  <a:pt x="3694" y="11779"/>
                </a:cubicBezTo>
                <a:cubicBezTo>
                  <a:pt x="3700" y="11717"/>
                  <a:pt x="3678" y="11667"/>
                  <a:pt x="3646" y="11668"/>
                </a:cubicBezTo>
                <a:close/>
                <a:moveTo>
                  <a:pt x="3802" y="11668"/>
                </a:moveTo>
                <a:cubicBezTo>
                  <a:pt x="3770" y="11668"/>
                  <a:pt x="3740" y="11718"/>
                  <a:pt x="3734" y="11781"/>
                </a:cubicBezTo>
                <a:cubicBezTo>
                  <a:pt x="3729" y="11843"/>
                  <a:pt x="3751" y="11893"/>
                  <a:pt x="3783" y="11892"/>
                </a:cubicBezTo>
                <a:cubicBezTo>
                  <a:pt x="3815" y="11892"/>
                  <a:pt x="3845" y="11841"/>
                  <a:pt x="3850" y="11779"/>
                </a:cubicBezTo>
                <a:cubicBezTo>
                  <a:pt x="3855" y="11717"/>
                  <a:pt x="3834" y="11667"/>
                  <a:pt x="3802" y="11668"/>
                </a:cubicBezTo>
                <a:close/>
                <a:moveTo>
                  <a:pt x="3978" y="11668"/>
                </a:moveTo>
                <a:cubicBezTo>
                  <a:pt x="3946" y="11668"/>
                  <a:pt x="3916" y="11719"/>
                  <a:pt x="3910" y="11781"/>
                </a:cubicBezTo>
                <a:cubicBezTo>
                  <a:pt x="3905" y="11843"/>
                  <a:pt x="3927" y="11893"/>
                  <a:pt x="3959" y="11892"/>
                </a:cubicBezTo>
                <a:cubicBezTo>
                  <a:pt x="3991" y="11892"/>
                  <a:pt x="4021" y="11841"/>
                  <a:pt x="4026" y="11779"/>
                </a:cubicBezTo>
                <a:cubicBezTo>
                  <a:pt x="4031" y="11717"/>
                  <a:pt x="4009" y="11667"/>
                  <a:pt x="3978" y="11668"/>
                </a:cubicBezTo>
                <a:close/>
                <a:moveTo>
                  <a:pt x="4134" y="11668"/>
                </a:moveTo>
                <a:cubicBezTo>
                  <a:pt x="4102" y="11668"/>
                  <a:pt x="4072" y="11719"/>
                  <a:pt x="4067" y="11781"/>
                </a:cubicBezTo>
                <a:cubicBezTo>
                  <a:pt x="4062" y="11843"/>
                  <a:pt x="4084" y="11893"/>
                  <a:pt x="4116" y="11892"/>
                </a:cubicBezTo>
                <a:cubicBezTo>
                  <a:pt x="4148" y="11892"/>
                  <a:pt x="4177" y="11841"/>
                  <a:pt x="4182" y="11779"/>
                </a:cubicBezTo>
                <a:cubicBezTo>
                  <a:pt x="4187" y="11717"/>
                  <a:pt x="4166" y="11667"/>
                  <a:pt x="4134" y="11668"/>
                </a:cubicBezTo>
                <a:close/>
                <a:moveTo>
                  <a:pt x="4290" y="11668"/>
                </a:moveTo>
                <a:cubicBezTo>
                  <a:pt x="4258" y="11668"/>
                  <a:pt x="4228" y="11719"/>
                  <a:pt x="4223" y="11781"/>
                </a:cubicBezTo>
                <a:cubicBezTo>
                  <a:pt x="4218" y="11843"/>
                  <a:pt x="4240" y="11893"/>
                  <a:pt x="4272" y="11892"/>
                </a:cubicBezTo>
                <a:cubicBezTo>
                  <a:pt x="4304" y="11892"/>
                  <a:pt x="4334" y="11841"/>
                  <a:pt x="4339" y="11779"/>
                </a:cubicBezTo>
                <a:cubicBezTo>
                  <a:pt x="4343" y="11717"/>
                  <a:pt x="4322" y="11667"/>
                  <a:pt x="4290" y="11668"/>
                </a:cubicBezTo>
                <a:close/>
                <a:moveTo>
                  <a:pt x="17016" y="11869"/>
                </a:moveTo>
                <a:cubicBezTo>
                  <a:pt x="16984" y="11869"/>
                  <a:pt x="16963" y="11921"/>
                  <a:pt x="16970" y="11984"/>
                </a:cubicBezTo>
                <a:cubicBezTo>
                  <a:pt x="16978" y="12046"/>
                  <a:pt x="17009" y="12097"/>
                  <a:pt x="17041" y="12097"/>
                </a:cubicBezTo>
                <a:cubicBezTo>
                  <a:pt x="17073" y="12097"/>
                  <a:pt x="17094" y="12045"/>
                  <a:pt x="17087" y="11982"/>
                </a:cubicBezTo>
                <a:cubicBezTo>
                  <a:pt x="17079" y="11919"/>
                  <a:pt x="17048" y="11869"/>
                  <a:pt x="17016" y="11869"/>
                </a:cubicBezTo>
                <a:close/>
                <a:moveTo>
                  <a:pt x="17172" y="11869"/>
                </a:moveTo>
                <a:cubicBezTo>
                  <a:pt x="17140" y="11869"/>
                  <a:pt x="17120" y="11921"/>
                  <a:pt x="17127" y="11984"/>
                </a:cubicBezTo>
                <a:cubicBezTo>
                  <a:pt x="17134" y="12046"/>
                  <a:pt x="17166" y="12097"/>
                  <a:pt x="17198" y="12097"/>
                </a:cubicBezTo>
                <a:cubicBezTo>
                  <a:pt x="17230" y="12096"/>
                  <a:pt x="17250" y="12045"/>
                  <a:pt x="17243" y="11982"/>
                </a:cubicBezTo>
                <a:cubicBezTo>
                  <a:pt x="17236" y="11919"/>
                  <a:pt x="17204" y="11869"/>
                  <a:pt x="17172" y="11869"/>
                </a:cubicBezTo>
                <a:close/>
                <a:moveTo>
                  <a:pt x="17348" y="11869"/>
                </a:moveTo>
                <a:cubicBezTo>
                  <a:pt x="17316" y="11869"/>
                  <a:pt x="17295" y="11921"/>
                  <a:pt x="17303" y="11984"/>
                </a:cubicBezTo>
                <a:cubicBezTo>
                  <a:pt x="17310" y="12046"/>
                  <a:pt x="17343" y="12097"/>
                  <a:pt x="17375" y="12097"/>
                </a:cubicBezTo>
                <a:cubicBezTo>
                  <a:pt x="17407" y="12096"/>
                  <a:pt x="17427" y="12045"/>
                  <a:pt x="17419" y="11982"/>
                </a:cubicBezTo>
                <a:cubicBezTo>
                  <a:pt x="17412" y="11919"/>
                  <a:pt x="17380" y="11869"/>
                  <a:pt x="17348" y="11869"/>
                </a:cubicBezTo>
                <a:close/>
                <a:moveTo>
                  <a:pt x="9891" y="11919"/>
                </a:moveTo>
                <a:cubicBezTo>
                  <a:pt x="9859" y="11919"/>
                  <a:pt x="9833" y="11970"/>
                  <a:pt x="9833" y="12032"/>
                </a:cubicBezTo>
                <a:cubicBezTo>
                  <a:pt x="9834" y="12095"/>
                  <a:pt x="9860" y="12146"/>
                  <a:pt x="9892" y="12145"/>
                </a:cubicBezTo>
                <a:cubicBezTo>
                  <a:pt x="9924" y="12145"/>
                  <a:pt x="9950" y="12095"/>
                  <a:pt x="9949" y="12032"/>
                </a:cubicBezTo>
                <a:cubicBezTo>
                  <a:pt x="9949" y="11970"/>
                  <a:pt x="9923" y="11919"/>
                  <a:pt x="9891" y="11919"/>
                </a:cubicBezTo>
                <a:close/>
                <a:moveTo>
                  <a:pt x="10066" y="11919"/>
                </a:moveTo>
                <a:cubicBezTo>
                  <a:pt x="10034" y="11919"/>
                  <a:pt x="10009" y="11970"/>
                  <a:pt x="10009" y="12032"/>
                </a:cubicBezTo>
                <a:cubicBezTo>
                  <a:pt x="10010" y="12095"/>
                  <a:pt x="10037" y="12146"/>
                  <a:pt x="10069" y="12145"/>
                </a:cubicBezTo>
                <a:cubicBezTo>
                  <a:pt x="10101" y="12145"/>
                  <a:pt x="10126" y="12095"/>
                  <a:pt x="10125" y="12032"/>
                </a:cubicBezTo>
                <a:cubicBezTo>
                  <a:pt x="10125" y="11970"/>
                  <a:pt x="10098" y="11919"/>
                  <a:pt x="10066" y="11919"/>
                </a:cubicBezTo>
                <a:close/>
                <a:moveTo>
                  <a:pt x="10223" y="11919"/>
                </a:moveTo>
                <a:cubicBezTo>
                  <a:pt x="10191" y="11919"/>
                  <a:pt x="10165" y="11970"/>
                  <a:pt x="10166" y="12032"/>
                </a:cubicBezTo>
                <a:cubicBezTo>
                  <a:pt x="10166" y="12095"/>
                  <a:pt x="10193" y="12146"/>
                  <a:pt x="10225" y="12145"/>
                </a:cubicBezTo>
                <a:cubicBezTo>
                  <a:pt x="10257" y="12145"/>
                  <a:pt x="10283" y="12095"/>
                  <a:pt x="10282" y="12032"/>
                </a:cubicBezTo>
                <a:cubicBezTo>
                  <a:pt x="10281" y="11970"/>
                  <a:pt x="10255" y="11919"/>
                  <a:pt x="10223" y="11919"/>
                </a:cubicBezTo>
                <a:close/>
                <a:moveTo>
                  <a:pt x="10399" y="11919"/>
                </a:moveTo>
                <a:cubicBezTo>
                  <a:pt x="10366" y="11919"/>
                  <a:pt x="10341" y="11970"/>
                  <a:pt x="10342" y="12032"/>
                </a:cubicBezTo>
                <a:cubicBezTo>
                  <a:pt x="10343" y="12095"/>
                  <a:pt x="10369" y="12146"/>
                  <a:pt x="10402" y="12145"/>
                </a:cubicBezTo>
                <a:cubicBezTo>
                  <a:pt x="10434" y="12145"/>
                  <a:pt x="10459" y="12095"/>
                  <a:pt x="10458" y="12032"/>
                </a:cubicBezTo>
                <a:cubicBezTo>
                  <a:pt x="10457" y="11970"/>
                  <a:pt x="10430" y="11919"/>
                  <a:pt x="10399" y="11919"/>
                </a:cubicBezTo>
                <a:close/>
                <a:moveTo>
                  <a:pt x="10554" y="11919"/>
                </a:moveTo>
                <a:cubicBezTo>
                  <a:pt x="10522" y="11919"/>
                  <a:pt x="10497" y="11970"/>
                  <a:pt x="10498" y="12032"/>
                </a:cubicBezTo>
                <a:cubicBezTo>
                  <a:pt x="10499" y="12095"/>
                  <a:pt x="10526" y="12146"/>
                  <a:pt x="10558" y="12145"/>
                </a:cubicBezTo>
                <a:cubicBezTo>
                  <a:pt x="10590" y="12145"/>
                  <a:pt x="10615" y="12095"/>
                  <a:pt x="10614" y="12032"/>
                </a:cubicBezTo>
                <a:cubicBezTo>
                  <a:pt x="10613" y="11970"/>
                  <a:pt x="10586" y="11919"/>
                  <a:pt x="10554" y="11919"/>
                </a:cubicBezTo>
                <a:close/>
                <a:moveTo>
                  <a:pt x="10730" y="11919"/>
                </a:moveTo>
                <a:cubicBezTo>
                  <a:pt x="10698" y="11919"/>
                  <a:pt x="10673" y="11970"/>
                  <a:pt x="10674" y="12032"/>
                </a:cubicBezTo>
                <a:cubicBezTo>
                  <a:pt x="10675" y="12095"/>
                  <a:pt x="10702" y="12146"/>
                  <a:pt x="10734" y="12145"/>
                </a:cubicBezTo>
                <a:cubicBezTo>
                  <a:pt x="10766" y="12145"/>
                  <a:pt x="10791" y="12095"/>
                  <a:pt x="10790" y="12032"/>
                </a:cubicBezTo>
                <a:cubicBezTo>
                  <a:pt x="10789" y="11970"/>
                  <a:pt x="10762" y="11919"/>
                  <a:pt x="10730" y="11919"/>
                </a:cubicBezTo>
                <a:close/>
                <a:moveTo>
                  <a:pt x="10886" y="11919"/>
                </a:moveTo>
                <a:cubicBezTo>
                  <a:pt x="10854" y="11919"/>
                  <a:pt x="10829" y="11970"/>
                  <a:pt x="10830" y="12032"/>
                </a:cubicBezTo>
                <a:cubicBezTo>
                  <a:pt x="10832" y="12095"/>
                  <a:pt x="10859" y="12146"/>
                  <a:pt x="10891" y="12145"/>
                </a:cubicBezTo>
                <a:cubicBezTo>
                  <a:pt x="10923" y="12145"/>
                  <a:pt x="10948" y="12095"/>
                  <a:pt x="10947" y="12032"/>
                </a:cubicBezTo>
                <a:cubicBezTo>
                  <a:pt x="10945" y="11970"/>
                  <a:pt x="10918" y="11919"/>
                  <a:pt x="10886" y="11919"/>
                </a:cubicBezTo>
                <a:close/>
                <a:moveTo>
                  <a:pt x="11062" y="11919"/>
                </a:moveTo>
                <a:cubicBezTo>
                  <a:pt x="11030" y="11919"/>
                  <a:pt x="11005" y="11970"/>
                  <a:pt x="11006" y="12032"/>
                </a:cubicBezTo>
                <a:cubicBezTo>
                  <a:pt x="11008" y="12095"/>
                  <a:pt x="11035" y="12146"/>
                  <a:pt x="11067" y="12145"/>
                </a:cubicBezTo>
                <a:cubicBezTo>
                  <a:pt x="11099" y="12145"/>
                  <a:pt x="11124" y="12095"/>
                  <a:pt x="11123" y="12032"/>
                </a:cubicBezTo>
                <a:cubicBezTo>
                  <a:pt x="11121" y="11970"/>
                  <a:pt x="11094" y="11919"/>
                  <a:pt x="11062" y="11919"/>
                </a:cubicBezTo>
                <a:close/>
                <a:moveTo>
                  <a:pt x="11218" y="11919"/>
                </a:moveTo>
                <a:cubicBezTo>
                  <a:pt x="11186" y="11919"/>
                  <a:pt x="11161" y="11970"/>
                  <a:pt x="11163" y="12032"/>
                </a:cubicBezTo>
                <a:cubicBezTo>
                  <a:pt x="11164" y="12095"/>
                  <a:pt x="11192" y="12146"/>
                  <a:pt x="11224" y="12145"/>
                </a:cubicBezTo>
                <a:cubicBezTo>
                  <a:pt x="11256" y="12145"/>
                  <a:pt x="11281" y="12095"/>
                  <a:pt x="11279" y="12032"/>
                </a:cubicBezTo>
                <a:cubicBezTo>
                  <a:pt x="11277" y="11970"/>
                  <a:pt x="11250" y="11919"/>
                  <a:pt x="11218" y="11919"/>
                </a:cubicBezTo>
                <a:close/>
                <a:moveTo>
                  <a:pt x="11374" y="11919"/>
                </a:moveTo>
                <a:cubicBezTo>
                  <a:pt x="11342" y="11919"/>
                  <a:pt x="11318" y="11971"/>
                  <a:pt x="11319" y="12034"/>
                </a:cubicBezTo>
                <a:cubicBezTo>
                  <a:pt x="11321" y="12096"/>
                  <a:pt x="11348" y="12146"/>
                  <a:pt x="11380" y="12145"/>
                </a:cubicBezTo>
                <a:cubicBezTo>
                  <a:pt x="11412" y="12145"/>
                  <a:pt x="11437" y="12095"/>
                  <a:pt x="11435" y="12032"/>
                </a:cubicBezTo>
                <a:cubicBezTo>
                  <a:pt x="11433" y="11970"/>
                  <a:pt x="11406" y="11919"/>
                  <a:pt x="11374" y="11919"/>
                </a:cubicBezTo>
                <a:close/>
                <a:moveTo>
                  <a:pt x="11550" y="11919"/>
                </a:moveTo>
                <a:cubicBezTo>
                  <a:pt x="11517" y="11919"/>
                  <a:pt x="11493" y="11971"/>
                  <a:pt x="11495" y="12034"/>
                </a:cubicBezTo>
                <a:cubicBezTo>
                  <a:pt x="11497" y="12096"/>
                  <a:pt x="11525" y="12146"/>
                  <a:pt x="11557" y="12145"/>
                </a:cubicBezTo>
                <a:cubicBezTo>
                  <a:pt x="11589" y="12145"/>
                  <a:pt x="11613" y="12095"/>
                  <a:pt x="11611" y="12032"/>
                </a:cubicBezTo>
                <a:cubicBezTo>
                  <a:pt x="11609" y="11970"/>
                  <a:pt x="11581" y="11919"/>
                  <a:pt x="11550" y="11919"/>
                </a:cubicBezTo>
                <a:close/>
                <a:moveTo>
                  <a:pt x="11706" y="11919"/>
                </a:moveTo>
                <a:cubicBezTo>
                  <a:pt x="11674" y="11919"/>
                  <a:pt x="11650" y="11971"/>
                  <a:pt x="11652" y="12034"/>
                </a:cubicBezTo>
                <a:cubicBezTo>
                  <a:pt x="11654" y="12096"/>
                  <a:pt x="11681" y="12146"/>
                  <a:pt x="11713" y="12145"/>
                </a:cubicBezTo>
                <a:cubicBezTo>
                  <a:pt x="11745" y="12145"/>
                  <a:pt x="11770" y="12095"/>
                  <a:pt x="11768" y="12032"/>
                </a:cubicBezTo>
                <a:cubicBezTo>
                  <a:pt x="11765" y="11970"/>
                  <a:pt x="11738" y="11919"/>
                  <a:pt x="11706" y="11919"/>
                </a:cubicBezTo>
                <a:close/>
                <a:moveTo>
                  <a:pt x="11882" y="11919"/>
                </a:moveTo>
                <a:cubicBezTo>
                  <a:pt x="11850" y="11919"/>
                  <a:pt x="11825" y="11971"/>
                  <a:pt x="11828" y="12034"/>
                </a:cubicBezTo>
                <a:cubicBezTo>
                  <a:pt x="11830" y="12096"/>
                  <a:pt x="11858" y="12146"/>
                  <a:pt x="11890" y="12145"/>
                </a:cubicBezTo>
                <a:cubicBezTo>
                  <a:pt x="11922" y="12145"/>
                  <a:pt x="11946" y="12095"/>
                  <a:pt x="11944" y="12032"/>
                </a:cubicBezTo>
                <a:cubicBezTo>
                  <a:pt x="11941" y="11970"/>
                  <a:pt x="11914" y="11919"/>
                  <a:pt x="11882" y="11919"/>
                </a:cubicBezTo>
                <a:close/>
                <a:moveTo>
                  <a:pt x="15864" y="11919"/>
                </a:moveTo>
                <a:cubicBezTo>
                  <a:pt x="15832" y="11919"/>
                  <a:pt x="15811" y="11971"/>
                  <a:pt x="15817" y="12034"/>
                </a:cubicBezTo>
                <a:cubicBezTo>
                  <a:pt x="15823" y="12097"/>
                  <a:pt x="15854" y="12147"/>
                  <a:pt x="15886" y="12147"/>
                </a:cubicBezTo>
                <a:cubicBezTo>
                  <a:pt x="15918" y="12147"/>
                  <a:pt x="15939" y="12095"/>
                  <a:pt x="15933" y="12032"/>
                </a:cubicBezTo>
                <a:cubicBezTo>
                  <a:pt x="15927" y="11970"/>
                  <a:pt x="15896" y="11919"/>
                  <a:pt x="15864" y="11919"/>
                </a:cubicBezTo>
                <a:close/>
                <a:moveTo>
                  <a:pt x="16196" y="11919"/>
                </a:moveTo>
                <a:cubicBezTo>
                  <a:pt x="16164" y="11919"/>
                  <a:pt x="16143" y="11971"/>
                  <a:pt x="16149" y="12034"/>
                </a:cubicBezTo>
                <a:cubicBezTo>
                  <a:pt x="16156" y="12097"/>
                  <a:pt x="16187" y="12147"/>
                  <a:pt x="16219" y="12147"/>
                </a:cubicBezTo>
                <a:cubicBezTo>
                  <a:pt x="16251" y="12147"/>
                  <a:pt x="16272" y="12095"/>
                  <a:pt x="16265" y="12032"/>
                </a:cubicBezTo>
                <a:cubicBezTo>
                  <a:pt x="16259" y="11969"/>
                  <a:pt x="16228" y="11919"/>
                  <a:pt x="16196" y="11919"/>
                </a:cubicBezTo>
                <a:close/>
                <a:moveTo>
                  <a:pt x="3120" y="11969"/>
                </a:moveTo>
                <a:cubicBezTo>
                  <a:pt x="3088" y="11970"/>
                  <a:pt x="3057" y="12020"/>
                  <a:pt x="3051" y="12083"/>
                </a:cubicBezTo>
                <a:cubicBezTo>
                  <a:pt x="3045" y="12145"/>
                  <a:pt x="3066" y="12194"/>
                  <a:pt x="3098" y="12194"/>
                </a:cubicBezTo>
                <a:cubicBezTo>
                  <a:pt x="3130" y="12194"/>
                  <a:pt x="3161" y="12143"/>
                  <a:pt x="3167" y="12081"/>
                </a:cubicBezTo>
                <a:cubicBezTo>
                  <a:pt x="3173" y="12019"/>
                  <a:pt x="3152" y="11969"/>
                  <a:pt x="3120" y="11969"/>
                </a:cubicBezTo>
                <a:close/>
                <a:moveTo>
                  <a:pt x="3276" y="11969"/>
                </a:moveTo>
                <a:cubicBezTo>
                  <a:pt x="3244" y="11970"/>
                  <a:pt x="3213" y="12020"/>
                  <a:pt x="3207" y="12083"/>
                </a:cubicBezTo>
                <a:cubicBezTo>
                  <a:pt x="3201" y="12145"/>
                  <a:pt x="3222" y="12195"/>
                  <a:pt x="3254" y="12194"/>
                </a:cubicBezTo>
                <a:cubicBezTo>
                  <a:pt x="3286" y="12194"/>
                  <a:pt x="3317" y="12143"/>
                  <a:pt x="3323" y="12081"/>
                </a:cubicBezTo>
                <a:cubicBezTo>
                  <a:pt x="3329" y="12019"/>
                  <a:pt x="3308" y="11969"/>
                  <a:pt x="3276" y="11969"/>
                </a:cubicBezTo>
                <a:close/>
                <a:moveTo>
                  <a:pt x="3452" y="11969"/>
                </a:moveTo>
                <a:cubicBezTo>
                  <a:pt x="3420" y="11970"/>
                  <a:pt x="3389" y="12020"/>
                  <a:pt x="3383" y="12083"/>
                </a:cubicBezTo>
                <a:cubicBezTo>
                  <a:pt x="3377" y="12145"/>
                  <a:pt x="3398" y="12194"/>
                  <a:pt x="3430" y="12194"/>
                </a:cubicBezTo>
                <a:cubicBezTo>
                  <a:pt x="3462" y="12194"/>
                  <a:pt x="3493" y="12143"/>
                  <a:pt x="3499" y="12081"/>
                </a:cubicBezTo>
                <a:cubicBezTo>
                  <a:pt x="3505" y="12019"/>
                  <a:pt x="3484" y="11969"/>
                  <a:pt x="3452" y="11969"/>
                </a:cubicBezTo>
                <a:close/>
                <a:moveTo>
                  <a:pt x="3607" y="11969"/>
                </a:moveTo>
                <a:cubicBezTo>
                  <a:pt x="3575" y="11970"/>
                  <a:pt x="3545" y="12020"/>
                  <a:pt x="3539" y="12083"/>
                </a:cubicBezTo>
                <a:cubicBezTo>
                  <a:pt x="3533" y="12145"/>
                  <a:pt x="3555" y="12194"/>
                  <a:pt x="3587" y="12194"/>
                </a:cubicBezTo>
                <a:cubicBezTo>
                  <a:pt x="3619" y="12194"/>
                  <a:pt x="3649" y="12143"/>
                  <a:pt x="3655" y="12081"/>
                </a:cubicBezTo>
                <a:cubicBezTo>
                  <a:pt x="3661" y="12019"/>
                  <a:pt x="3639" y="11969"/>
                  <a:pt x="3607" y="11969"/>
                </a:cubicBezTo>
                <a:close/>
                <a:moveTo>
                  <a:pt x="3783" y="11969"/>
                </a:moveTo>
                <a:cubicBezTo>
                  <a:pt x="3751" y="11970"/>
                  <a:pt x="3720" y="12020"/>
                  <a:pt x="3715" y="12083"/>
                </a:cubicBezTo>
                <a:cubicBezTo>
                  <a:pt x="3709" y="12145"/>
                  <a:pt x="3731" y="12194"/>
                  <a:pt x="3763" y="12194"/>
                </a:cubicBezTo>
                <a:cubicBezTo>
                  <a:pt x="3795" y="12194"/>
                  <a:pt x="3826" y="12143"/>
                  <a:pt x="3831" y="12081"/>
                </a:cubicBezTo>
                <a:cubicBezTo>
                  <a:pt x="3836" y="12019"/>
                  <a:pt x="3815" y="11969"/>
                  <a:pt x="3783" y="11969"/>
                </a:cubicBezTo>
                <a:close/>
                <a:moveTo>
                  <a:pt x="3939" y="11969"/>
                </a:moveTo>
                <a:cubicBezTo>
                  <a:pt x="3907" y="11970"/>
                  <a:pt x="3877" y="12020"/>
                  <a:pt x="3871" y="12083"/>
                </a:cubicBezTo>
                <a:cubicBezTo>
                  <a:pt x="3866" y="12145"/>
                  <a:pt x="3888" y="12194"/>
                  <a:pt x="3920" y="12194"/>
                </a:cubicBezTo>
                <a:cubicBezTo>
                  <a:pt x="3952" y="12194"/>
                  <a:pt x="3982" y="12143"/>
                  <a:pt x="3987" y="12081"/>
                </a:cubicBezTo>
                <a:cubicBezTo>
                  <a:pt x="3993" y="12019"/>
                  <a:pt x="3971" y="11969"/>
                  <a:pt x="3939" y="11969"/>
                </a:cubicBezTo>
                <a:close/>
                <a:moveTo>
                  <a:pt x="4114" y="11969"/>
                </a:moveTo>
                <a:cubicBezTo>
                  <a:pt x="4082" y="11970"/>
                  <a:pt x="4052" y="12020"/>
                  <a:pt x="4047" y="12083"/>
                </a:cubicBezTo>
                <a:cubicBezTo>
                  <a:pt x="4042" y="12145"/>
                  <a:pt x="4064" y="12194"/>
                  <a:pt x="4096" y="12194"/>
                </a:cubicBezTo>
                <a:cubicBezTo>
                  <a:pt x="4128" y="12194"/>
                  <a:pt x="4158" y="12143"/>
                  <a:pt x="4163" y="12081"/>
                </a:cubicBezTo>
                <a:cubicBezTo>
                  <a:pt x="4168" y="12019"/>
                  <a:pt x="4146" y="11969"/>
                  <a:pt x="4114" y="11969"/>
                </a:cubicBezTo>
                <a:close/>
                <a:moveTo>
                  <a:pt x="4271" y="11969"/>
                </a:moveTo>
                <a:cubicBezTo>
                  <a:pt x="4239" y="11970"/>
                  <a:pt x="4209" y="12020"/>
                  <a:pt x="4204" y="12083"/>
                </a:cubicBezTo>
                <a:cubicBezTo>
                  <a:pt x="4199" y="12145"/>
                  <a:pt x="4220" y="12194"/>
                  <a:pt x="4252" y="12194"/>
                </a:cubicBezTo>
                <a:cubicBezTo>
                  <a:pt x="4285" y="12194"/>
                  <a:pt x="4315" y="12143"/>
                  <a:pt x="4320" y="12081"/>
                </a:cubicBezTo>
                <a:cubicBezTo>
                  <a:pt x="4325" y="12019"/>
                  <a:pt x="4303" y="11969"/>
                  <a:pt x="4271" y="11969"/>
                </a:cubicBezTo>
                <a:close/>
                <a:moveTo>
                  <a:pt x="4446" y="11969"/>
                </a:moveTo>
                <a:cubicBezTo>
                  <a:pt x="4414" y="11970"/>
                  <a:pt x="4384" y="12020"/>
                  <a:pt x="4380" y="12083"/>
                </a:cubicBezTo>
                <a:cubicBezTo>
                  <a:pt x="4375" y="12145"/>
                  <a:pt x="4397" y="12194"/>
                  <a:pt x="4429" y="12194"/>
                </a:cubicBezTo>
                <a:cubicBezTo>
                  <a:pt x="4461" y="12194"/>
                  <a:pt x="4491" y="12143"/>
                  <a:pt x="4496" y="12081"/>
                </a:cubicBezTo>
                <a:cubicBezTo>
                  <a:pt x="4500" y="12019"/>
                  <a:pt x="4478" y="11969"/>
                  <a:pt x="4446" y="11969"/>
                </a:cubicBezTo>
                <a:close/>
                <a:moveTo>
                  <a:pt x="9071" y="11969"/>
                </a:moveTo>
                <a:cubicBezTo>
                  <a:pt x="9039" y="11970"/>
                  <a:pt x="9013" y="12020"/>
                  <a:pt x="9012" y="12083"/>
                </a:cubicBezTo>
                <a:cubicBezTo>
                  <a:pt x="9012" y="12145"/>
                  <a:pt x="9038" y="12196"/>
                  <a:pt x="9070" y="12196"/>
                </a:cubicBezTo>
                <a:cubicBezTo>
                  <a:pt x="9102" y="12196"/>
                  <a:pt x="9128" y="12145"/>
                  <a:pt x="9128" y="12083"/>
                </a:cubicBezTo>
                <a:cubicBezTo>
                  <a:pt x="9129" y="12020"/>
                  <a:pt x="9103" y="11969"/>
                  <a:pt x="9071" y="11969"/>
                </a:cubicBezTo>
                <a:close/>
                <a:moveTo>
                  <a:pt x="9227" y="11969"/>
                </a:moveTo>
                <a:cubicBezTo>
                  <a:pt x="9195" y="11970"/>
                  <a:pt x="9169" y="12020"/>
                  <a:pt x="9169" y="12083"/>
                </a:cubicBezTo>
                <a:cubicBezTo>
                  <a:pt x="9168" y="12145"/>
                  <a:pt x="9194" y="12196"/>
                  <a:pt x="9226" y="12196"/>
                </a:cubicBezTo>
                <a:cubicBezTo>
                  <a:pt x="9258" y="12195"/>
                  <a:pt x="9285" y="12145"/>
                  <a:pt x="9285" y="12083"/>
                </a:cubicBezTo>
                <a:cubicBezTo>
                  <a:pt x="9285" y="12020"/>
                  <a:pt x="9259" y="11969"/>
                  <a:pt x="9227" y="11969"/>
                </a:cubicBezTo>
                <a:close/>
                <a:moveTo>
                  <a:pt x="9403" y="11969"/>
                </a:moveTo>
                <a:cubicBezTo>
                  <a:pt x="9371" y="11970"/>
                  <a:pt x="9345" y="12020"/>
                  <a:pt x="9345" y="12083"/>
                </a:cubicBezTo>
                <a:cubicBezTo>
                  <a:pt x="9345" y="12145"/>
                  <a:pt x="9371" y="12196"/>
                  <a:pt x="9403" y="12196"/>
                </a:cubicBezTo>
                <a:cubicBezTo>
                  <a:pt x="9435" y="12196"/>
                  <a:pt x="9461" y="12145"/>
                  <a:pt x="9461" y="12083"/>
                </a:cubicBezTo>
                <a:cubicBezTo>
                  <a:pt x="9461" y="12020"/>
                  <a:pt x="9435" y="11969"/>
                  <a:pt x="9403" y="11969"/>
                </a:cubicBezTo>
                <a:close/>
                <a:moveTo>
                  <a:pt x="9559" y="11969"/>
                </a:moveTo>
                <a:cubicBezTo>
                  <a:pt x="9527" y="11970"/>
                  <a:pt x="9501" y="12020"/>
                  <a:pt x="9501" y="12083"/>
                </a:cubicBezTo>
                <a:cubicBezTo>
                  <a:pt x="9501" y="12145"/>
                  <a:pt x="9527" y="12196"/>
                  <a:pt x="9559" y="12196"/>
                </a:cubicBezTo>
                <a:cubicBezTo>
                  <a:pt x="9591" y="12196"/>
                  <a:pt x="9617" y="12145"/>
                  <a:pt x="9617" y="12083"/>
                </a:cubicBezTo>
                <a:cubicBezTo>
                  <a:pt x="9617" y="12020"/>
                  <a:pt x="9591" y="11969"/>
                  <a:pt x="9559" y="11969"/>
                </a:cubicBezTo>
                <a:close/>
                <a:moveTo>
                  <a:pt x="9734" y="11969"/>
                </a:moveTo>
                <a:cubicBezTo>
                  <a:pt x="9702" y="11970"/>
                  <a:pt x="9677" y="12020"/>
                  <a:pt x="9677" y="12083"/>
                </a:cubicBezTo>
                <a:cubicBezTo>
                  <a:pt x="9677" y="12145"/>
                  <a:pt x="9704" y="12196"/>
                  <a:pt x="9736" y="12196"/>
                </a:cubicBezTo>
                <a:cubicBezTo>
                  <a:pt x="9768" y="12195"/>
                  <a:pt x="9793" y="12145"/>
                  <a:pt x="9793" y="12083"/>
                </a:cubicBezTo>
                <a:cubicBezTo>
                  <a:pt x="9793" y="12020"/>
                  <a:pt x="9766" y="11969"/>
                  <a:pt x="9734" y="11969"/>
                </a:cubicBezTo>
                <a:close/>
                <a:moveTo>
                  <a:pt x="2456" y="12020"/>
                </a:moveTo>
                <a:cubicBezTo>
                  <a:pt x="2424" y="12020"/>
                  <a:pt x="2393" y="12071"/>
                  <a:pt x="2386" y="12133"/>
                </a:cubicBezTo>
                <a:cubicBezTo>
                  <a:pt x="2379" y="12195"/>
                  <a:pt x="2400" y="12245"/>
                  <a:pt x="2432" y="12244"/>
                </a:cubicBezTo>
                <a:cubicBezTo>
                  <a:pt x="2464" y="12244"/>
                  <a:pt x="2495" y="12193"/>
                  <a:pt x="2502" y="12131"/>
                </a:cubicBezTo>
                <a:cubicBezTo>
                  <a:pt x="2509" y="12069"/>
                  <a:pt x="2488" y="12019"/>
                  <a:pt x="2456" y="12020"/>
                </a:cubicBezTo>
                <a:close/>
                <a:moveTo>
                  <a:pt x="2612" y="12020"/>
                </a:moveTo>
                <a:cubicBezTo>
                  <a:pt x="2580" y="12020"/>
                  <a:pt x="2549" y="12071"/>
                  <a:pt x="2542" y="12133"/>
                </a:cubicBezTo>
                <a:cubicBezTo>
                  <a:pt x="2536" y="12195"/>
                  <a:pt x="2557" y="12245"/>
                  <a:pt x="2589" y="12244"/>
                </a:cubicBezTo>
                <a:cubicBezTo>
                  <a:pt x="2621" y="12244"/>
                  <a:pt x="2652" y="12193"/>
                  <a:pt x="2658" y="12131"/>
                </a:cubicBezTo>
                <a:cubicBezTo>
                  <a:pt x="2665" y="12069"/>
                  <a:pt x="2644" y="12019"/>
                  <a:pt x="2612" y="12020"/>
                </a:cubicBezTo>
                <a:close/>
                <a:moveTo>
                  <a:pt x="2768" y="12020"/>
                </a:moveTo>
                <a:cubicBezTo>
                  <a:pt x="2736" y="12020"/>
                  <a:pt x="2705" y="12071"/>
                  <a:pt x="2699" y="12133"/>
                </a:cubicBezTo>
                <a:cubicBezTo>
                  <a:pt x="2692" y="12195"/>
                  <a:pt x="2713" y="12245"/>
                  <a:pt x="2745" y="12244"/>
                </a:cubicBezTo>
                <a:cubicBezTo>
                  <a:pt x="2777" y="12244"/>
                  <a:pt x="2809" y="12193"/>
                  <a:pt x="2815" y="12131"/>
                </a:cubicBezTo>
                <a:cubicBezTo>
                  <a:pt x="2821" y="12069"/>
                  <a:pt x="2800" y="12019"/>
                  <a:pt x="2768" y="12020"/>
                </a:cubicBezTo>
                <a:close/>
                <a:moveTo>
                  <a:pt x="2944" y="12020"/>
                </a:moveTo>
                <a:cubicBezTo>
                  <a:pt x="2912" y="12020"/>
                  <a:pt x="2881" y="12071"/>
                  <a:pt x="2875" y="12133"/>
                </a:cubicBezTo>
                <a:cubicBezTo>
                  <a:pt x="2868" y="12195"/>
                  <a:pt x="2889" y="12245"/>
                  <a:pt x="2921" y="12244"/>
                </a:cubicBezTo>
                <a:cubicBezTo>
                  <a:pt x="2953" y="12244"/>
                  <a:pt x="2985" y="12193"/>
                  <a:pt x="2991" y="12131"/>
                </a:cubicBezTo>
                <a:cubicBezTo>
                  <a:pt x="2997" y="12069"/>
                  <a:pt x="2976" y="12019"/>
                  <a:pt x="2944" y="12020"/>
                </a:cubicBezTo>
                <a:close/>
                <a:moveTo>
                  <a:pt x="18207" y="12171"/>
                </a:moveTo>
                <a:cubicBezTo>
                  <a:pt x="18175" y="12171"/>
                  <a:pt x="18155" y="12222"/>
                  <a:pt x="18164" y="12285"/>
                </a:cubicBezTo>
                <a:cubicBezTo>
                  <a:pt x="18172" y="12348"/>
                  <a:pt x="18205" y="12399"/>
                  <a:pt x="18237" y="12398"/>
                </a:cubicBezTo>
                <a:cubicBezTo>
                  <a:pt x="18269" y="12398"/>
                  <a:pt x="18289" y="12347"/>
                  <a:pt x="18280" y="12284"/>
                </a:cubicBezTo>
                <a:cubicBezTo>
                  <a:pt x="18272" y="12221"/>
                  <a:pt x="18239" y="12170"/>
                  <a:pt x="18207" y="12171"/>
                </a:cubicBezTo>
                <a:close/>
                <a:moveTo>
                  <a:pt x="15884" y="12221"/>
                </a:moveTo>
                <a:cubicBezTo>
                  <a:pt x="15851" y="12221"/>
                  <a:pt x="15831" y="12273"/>
                  <a:pt x="15837" y="12336"/>
                </a:cubicBezTo>
                <a:cubicBezTo>
                  <a:pt x="15843" y="12399"/>
                  <a:pt x="15873" y="12449"/>
                  <a:pt x="15906" y="12449"/>
                </a:cubicBezTo>
                <a:cubicBezTo>
                  <a:pt x="15938" y="12448"/>
                  <a:pt x="15959" y="12397"/>
                  <a:pt x="15953" y="12334"/>
                </a:cubicBezTo>
                <a:cubicBezTo>
                  <a:pt x="15947" y="12271"/>
                  <a:pt x="15916" y="12221"/>
                  <a:pt x="15884" y="12221"/>
                </a:cubicBezTo>
                <a:close/>
                <a:moveTo>
                  <a:pt x="16060" y="12221"/>
                </a:moveTo>
                <a:cubicBezTo>
                  <a:pt x="16027" y="12221"/>
                  <a:pt x="16006" y="12273"/>
                  <a:pt x="16012" y="12336"/>
                </a:cubicBezTo>
                <a:cubicBezTo>
                  <a:pt x="16019" y="12399"/>
                  <a:pt x="16050" y="12449"/>
                  <a:pt x="16082" y="12449"/>
                </a:cubicBezTo>
                <a:cubicBezTo>
                  <a:pt x="16114" y="12449"/>
                  <a:pt x="16135" y="12397"/>
                  <a:pt x="16129" y="12334"/>
                </a:cubicBezTo>
                <a:cubicBezTo>
                  <a:pt x="16123" y="12271"/>
                  <a:pt x="16092" y="12221"/>
                  <a:pt x="16060" y="12221"/>
                </a:cubicBezTo>
                <a:close/>
                <a:moveTo>
                  <a:pt x="16215" y="12221"/>
                </a:moveTo>
                <a:cubicBezTo>
                  <a:pt x="16183" y="12221"/>
                  <a:pt x="16163" y="12273"/>
                  <a:pt x="16169" y="12336"/>
                </a:cubicBezTo>
                <a:cubicBezTo>
                  <a:pt x="16175" y="12399"/>
                  <a:pt x="16206" y="12449"/>
                  <a:pt x="16239" y="12449"/>
                </a:cubicBezTo>
                <a:cubicBezTo>
                  <a:pt x="16271" y="12449"/>
                  <a:pt x="16292" y="12397"/>
                  <a:pt x="16286" y="12334"/>
                </a:cubicBezTo>
                <a:cubicBezTo>
                  <a:pt x="16279" y="12271"/>
                  <a:pt x="16247" y="12221"/>
                  <a:pt x="16215" y="12221"/>
                </a:cubicBezTo>
                <a:close/>
                <a:moveTo>
                  <a:pt x="16879" y="12221"/>
                </a:moveTo>
                <a:cubicBezTo>
                  <a:pt x="16847" y="12221"/>
                  <a:pt x="16827" y="12273"/>
                  <a:pt x="16834" y="12336"/>
                </a:cubicBezTo>
                <a:cubicBezTo>
                  <a:pt x="16841" y="12399"/>
                  <a:pt x="16872" y="12449"/>
                  <a:pt x="16904" y="12449"/>
                </a:cubicBezTo>
                <a:cubicBezTo>
                  <a:pt x="16937" y="12449"/>
                  <a:pt x="16957" y="12397"/>
                  <a:pt x="16950" y="12334"/>
                </a:cubicBezTo>
                <a:cubicBezTo>
                  <a:pt x="16943" y="12271"/>
                  <a:pt x="16912" y="12221"/>
                  <a:pt x="16879" y="12221"/>
                </a:cubicBezTo>
                <a:close/>
                <a:moveTo>
                  <a:pt x="17055" y="12221"/>
                </a:moveTo>
                <a:cubicBezTo>
                  <a:pt x="17023" y="12221"/>
                  <a:pt x="17003" y="12273"/>
                  <a:pt x="17010" y="12336"/>
                </a:cubicBezTo>
                <a:cubicBezTo>
                  <a:pt x="17017" y="12399"/>
                  <a:pt x="17049" y="12449"/>
                  <a:pt x="17081" y="12449"/>
                </a:cubicBezTo>
                <a:cubicBezTo>
                  <a:pt x="17113" y="12449"/>
                  <a:pt x="17133" y="12397"/>
                  <a:pt x="17126" y="12334"/>
                </a:cubicBezTo>
                <a:cubicBezTo>
                  <a:pt x="17119" y="12271"/>
                  <a:pt x="17088" y="12221"/>
                  <a:pt x="17055" y="12221"/>
                </a:cubicBezTo>
                <a:close/>
                <a:moveTo>
                  <a:pt x="17211" y="12221"/>
                </a:moveTo>
                <a:cubicBezTo>
                  <a:pt x="17179" y="12221"/>
                  <a:pt x="17159" y="12273"/>
                  <a:pt x="17166" y="12336"/>
                </a:cubicBezTo>
                <a:cubicBezTo>
                  <a:pt x="17173" y="12399"/>
                  <a:pt x="17205" y="12449"/>
                  <a:pt x="17237" y="12449"/>
                </a:cubicBezTo>
                <a:cubicBezTo>
                  <a:pt x="17270" y="12449"/>
                  <a:pt x="17290" y="12397"/>
                  <a:pt x="17283" y="12334"/>
                </a:cubicBezTo>
                <a:cubicBezTo>
                  <a:pt x="17275" y="12271"/>
                  <a:pt x="17243" y="12221"/>
                  <a:pt x="17211" y="12221"/>
                </a:cubicBezTo>
                <a:close/>
                <a:moveTo>
                  <a:pt x="17387" y="12221"/>
                </a:moveTo>
                <a:cubicBezTo>
                  <a:pt x="17355" y="12221"/>
                  <a:pt x="17335" y="12273"/>
                  <a:pt x="17342" y="12336"/>
                </a:cubicBezTo>
                <a:cubicBezTo>
                  <a:pt x="17349" y="12399"/>
                  <a:pt x="17382" y="12449"/>
                  <a:pt x="17414" y="12449"/>
                </a:cubicBezTo>
                <a:cubicBezTo>
                  <a:pt x="17446" y="12448"/>
                  <a:pt x="17466" y="12397"/>
                  <a:pt x="17459" y="12334"/>
                </a:cubicBezTo>
                <a:cubicBezTo>
                  <a:pt x="17451" y="12271"/>
                  <a:pt x="17419" y="12221"/>
                  <a:pt x="17387" y="12221"/>
                </a:cubicBezTo>
                <a:close/>
                <a:moveTo>
                  <a:pt x="9227" y="12271"/>
                </a:moveTo>
                <a:cubicBezTo>
                  <a:pt x="9195" y="12271"/>
                  <a:pt x="9169" y="12322"/>
                  <a:pt x="9169" y="12384"/>
                </a:cubicBezTo>
                <a:cubicBezTo>
                  <a:pt x="9168" y="12447"/>
                  <a:pt x="9194" y="12498"/>
                  <a:pt x="9227" y="12498"/>
                </a:cubicBezTo>
                <a:cubicBezTo>
                  <a:pt x="9259" y="12497"/>
                  <a:pt x="9285" y="12445"/>
                  <a:pt x="9285" y="12383"/>
                </a:cubicBezTo>
                <a:cubicBezTo>
                  <a:pt x="9286" y="12320"/>
                  <a:pt x="9259" y="12271"/>
                  <a:pt x="9227" y="12271"/>
                </a:cubicBezTo>
                <a:close/>
                <a:moveTo>
                  <a:pt x="9403" y="12271"/>
                </a:moveTo>
                <a:cubicBezTo>
                  <a:pt x="9371" y="12271"/>
                  <a:pt x="9345" y="12322"/>
                  <a:pt x="9345" y="12384"/>
                </a:cubicBezTo>
                <a:cubicBezTo>
                  <a:pt x="9344" y="12447"/>
                  <a:pt x="9370" y="12498"/>
                  <a:pt x="9403" y="12498"/>
                </a:cubicBezTo>
                <a:cubicBezTo>
                  <a:pt x="9435" y="12497"/>
                  <a:pt x="9461" y="12447"/>
                  <a:pt x="9461" y="12384"/>
                </a:cubicBezTo>
                <a:cubicBezTo>
                  <a:pt x="9461" y="12322"/>
                  <a:pt x="9435" y="12271"/>
                  <a:pt x="9403" y="12271"/>
                </a:cubicBezTo>
                <a:close/>
                <a:moveTo>
                  <a:pt x="9559" y="12271"/>
                </a:moveTo>
                <a:cubicBezTo>
                  <a:pt x="9527" y="12272"/>
                  <a:pt x="9501" y="12322"/>
                  <a:pt x="9501" y="12384"/>
                </a:cubicBezTo>
                <a:cubicBezTo>
                  <a:pt x="9501" y="12447"/>
                  <a:pt x="9527" y="12498"/>
                  <a:pt x="9560" y="12498"/>
                </a:cubicBezTo>
                <a:cubicBezTo>
                  <a:pt x="9592" y="12497"/>
                  <a:pt x="9618" y="12447"/>
                  <a:pt x="9618" y="12384"/>
                </a:cubicBezTo>
                <a:cubicBezTo>
                  <a:pt x="9618" y="12322"/>
                  <a:pt x="9591" y="12271"/>
                  <a:pt x="9559" y="12271"/>
                </a:cubicBezTo>
                <a:close/>
                <a:moveTo>
                  <a:pt x="9735" y="12271"/>
                </a:moveTo>
                <a:cubicBezTo>
                  <a:pt x="9703" y="12272"/>
                  <a:pt x="9677" y="12322"/>
                  <a:pt x="9677" y="12384"/>
                </a:cubicBezTo>
                <a:cubicBezTo>
                  <a:pt x="9677" y="12447"/>
                  <a:pt x="9703" y="12498"/>
                  <a:pt x="9736" y="12498"/>
                </a:cubicBezTo>
                <a:cubicBezTo>
                  <a:pt x="9768" y="12497"/>
                  <a:pt x="9794" y="12447"/>
                  <a:pt x="9794" y="12384"/>
                </a:cubicBezTo>
                <a:cubicBezTo>
                  <a:pt x="9793" y="12322"/>
                  <a:pt x="9767" y="12271"/>
                  <a:pt x="9735" y="12271"/>
                </a:cubicBezTo>
                <a:close/>
                <a:moveTo>
                  <a:pt x="9891" y="12271"/>
                </a:moveTo>
                <a:cubicBezTo>
                  <a:pt x="9859" y="12271"/>
                  <a:pt x="9833" y="12322"/>
                  <a:pt x="9833" y="12384"/>
                </a:cubicBezTo>
                <a:cubicBezTo>
                  <a:pt x="9834" y="12447"/>
                  <a:pt x="9860" y="12498"/>
                  <a:pt x="9893" y="12498"/>
                </a:cubicBezTo>
                <a:cubicBezTo>
                  <a:pt x="9925" y="12497"/>
                  <a:pt x="9951" y="12445"/>
                  <a:pt x="9950" y="12383"/>
                </a:cubicBezTo>
                <a:cubicBezTo>
                  <a:pt x="9950" y="12320"/>
                  <a:pt x="9923" y="12271"/>
                  <a:pt x="9891" y="12271"/>
                </a:cubicBezTo>
                <a:close/>
                <a:moveTo>
                  <a:pt x="10067" y="12271"/>
                </a:moveTo>
                <a:cubicBezTo>
                  <a:pt x="10035" y="12271"/>
                  <a:pt x="10009" y="12322"/>
                  <a:pt x="10009" y="12384"/>
                </a:cubicBezTo>
                <a:cubicBezTo>
                  <a:pt x="10010" y="12447"/>
                  <a:pt x="10036" y="12498"/>
                  <a:pt x="10069" y="12498"/>
                </a:cubicBezTo>
                <a:cubicBezTo>
                  <a:pt x="10101" y="12497"/>
                  <a:pt x="10127" y="12447"/>
                  <a:pt x="10126" y="12384"/>
                </a:cubicBezTo>
                <a:cubicBezTo>
                  <a:pt x="10125" y="12322"/>
                  <a:pt x="10099" y="12271"/>
                  <a:pt x="10067" y="12271"/>
                </a:cubicBezTo>
                <a:close/>
                <a:moveTo>
                  <a:pt x="10223" y="12271"/>
                </a:moveTo>
                <a:cubicBezTo>
                  <a:pt x="10190" y="12271"/>
                  <a:pt x="10165" y="12322"/>
                  <a:pt x="10166" y="12384"/>
                </a:cubicBezTo>
                <a:cubicBezTo>
                  <a:pt x="10166" y="12447"/>
                  <a:pt x="10193" y="12498"/>
                  <a:pt x="10225" y="12498"/>
                </a:cubicBezTo>
                <a:cubicBezTo>
                  <a:pt x="10257" y="12497"/>
                  <a:pt x="10283" y="12447"/>
                  <a:pt x="10282" y="12384"/>
                </a:cubicBezTo>
                <a:cubicBezTo>
                  <a:pt x="10282" y="12322"/>
                  <a:pt x="10255" y="12271"/>
                  <a:pt x="10223" y="12271"/>
                </a:cubicBezTo>
                <a:close/>
                <a:moveTo>
                  <a:pt x="10399" y="12271"/>
                </a:moveTo>
                <a:cubicBezTo>
                  <a:pt x="10366" y="12271"/>
                  <a:pt x="10341" y="12322"/>
                  <a:pt x="10342" y="12384"/>
                </a:cubicBezTo>
                <a:cubicBezTo>
                  <a:pt x="10343" y="12447"/>
                  <a:pt x="10369" y="12498"/>
                  <a:pt x="10402" y="12498"/>
                </a:cubicBezTo>
                <a:cubicBezTo>
                  <a:pt x="10434" y="12497"/>
                  <a:pt x="10459" y="12447"/>
                  <a:pt x="10458" y="12384"/>
                </a:cubicBezTo>
                <a:cubicBezTo>
                  <a:pt x="10458" y="12322"/>
                  <a:pt x="10431" y="12271"/>
                  <a:pt x="10399" y="12271"/>
                </a:cubicBezTo>
                <a:close/>
                <a:moveTo>
                  <a:pt x="10554" y="12271"/>
                </a:moveTo>
                <a:cubicBezTo>
                  <a:pt x="10522" y="12272"/>
                  <a:pt x="10497" y="12322"/>
                  <a:pt x="10498" y="12384"/>
                </a:cubicBezTo>
                <a:cubicBezTo>
                  <a:pt x="10499" y="12447"/>
                  <a:pt x="10526" y="12498"/>
                  <a:pt x="10558" y="12498"/>
                </a:cubicBezTo>
                <a:cubicBezTo>
                  <a:pt x="10590" y="12497"/>
                  <a:pt x="10616" y="12447"/>
                  <a:pt x="10615" y="12384"/>
                </a:cubicBezTo>
                <a:cubicBezTo>
                  <a:pt x="10614" y="12322"/>
                  <a:pt x="10586" y="12271"/>
                  <a:pt x="10554" y="12271"/>
                </a:cubicBezTo>
                <a:close/>
                <a:moveTo>
                  <a:pt x="10730" y="12271"/>
                </a:moveTo>
                <a:cubicBezTo>
                  <a:pt x="10698" y="12271"/>
                  <a:pt x="10673" y="12322"/>
                  <a:pt x="10674" y="12384"/>
                </a:cubicBezTo>
                <a:cubicBezTo>
                  <a:pt x="10675" y="12447"/>
                  <a:pt x="10702" y="12498"/>
                  <a:pt x="10735" y="12498"/>
                </a:cubicBezTo>
                <a:cubicBezTo>
                  <a:pt x="10767" y="12497"/>
                  <a:pt x="10792" y="12447"/>
                  <a:pt x="10791" y="12384"/>
                </a:cubicBezTo>
                <a:cubicBezTo>
                  <a:pt x="10790" y="12322"/>
                  <a:pt x="10762" y="12271"/>
                  <a:pt x="10730" y="12271"/>
                </a:cubicBezTo>
                <a:close/>
                <a:moveTo>
                  <a:pt x="10906" y="12271"/>
                </a:moveTo>
                <a:cubicBezTo>
                  <a:pt x="10874" y="12271"/>
                  <a:pt x="10849" y="12322"/>
                  <a:pt x="10850" y="12384"/>
                </a:cubicBezTo>
                <a:cubicBezTo>
                  <a:pt x="10851" y="12447"/>
                  <a:pt x="10878" y="12498"/>
                  <a:pt x="10911" y="12498"/>
                </a:cubicBezTo>
                <a:cubicBezTo>
                  <a:pt x="10943" y="12497"/>
                  <a:pt x="10968" y="12447"/>
                  <a:pt x="10967" y="12384"/>
                </a:cubicBezTo>
                <a:cubicBezTo>
                  <a:pt x="10965" y="12322"/>
                  <a:pt x="10938" y="12271"/>
                  <a:pt x="10906" y="12271"/>
                </a:cubicBezTo>
                <a:close/>
                <a:moveTo>
                  <a:pt x="11062" y="12271"/>
                </a:moveTo>
                <a:cubicBezTo>
                  <a:pt x="11030" y="12272"/>
                  <a:pt x="11005" y="12322"/>
                  <a:pt x="11006" y="12384"/>
                </a:cubicBezTo>
                <a:cubicBezTo>
                  <a:pt x="11008" y="12447"/>
                  <a:pt x="11035" y="12498"/>
                  <a:pt x="11068" y="12498"/>
                </a:cubicBezTo>
                <a:cubicBezTo>
                  <a:pt x="11100" y="12497"/>
                  <a:pt x="11125" y="12447"/>
                  <a:pt x="11123" y="12384"/>
                </a:cubicBezTo>
                <a:cubicBezTo>
                  <a:pt x="11122" y="12322"/>
                  <a:pt x="11094" y="12271"/>
                  <a:pt x="11062" y="12271"/>
                </a:cubicBezTo>
                <a:close/>
                <a:moveTo>
                  <a:pt x="11238" y="12271"/>
                </a:moveTo>
                <a:cubicBezTo>
                  <a:pt x="11206" y="12272"/>
                  <a:pt x="11181" y="12322"/>
                  <a:pt x="11182" y="12384"/>
                </a:cubicBezTo>
                <a:cubicBezTo>
                  <a:pt x="11184" y="12447"/>
                  <a:pt x="11211" y="12498"/>
                  <a:pt x="11243" y="12498"/>
                </a:cubicBezTo>
                <a:cubicBezTo>
                  <a:pt x="11276" y="12497"/>
                  <a:pt x="11301" y="12447"/>
                  <a:pt x="11299" y="12384"/>
                </a:cubicBezTo>
                <a:cubicBezTo>
                  <a:pt x="11297" y="12322"/>
                  <a:pt x="11270" y="12271"/>
                  <a:pt x="11238" y="12271"/>
                </a:cubicBezTo>
                <a:close/>
                <a:moveTo>
                  <a:pt x="11394" y="12271"/>
                </a:moveTo>
                <a:cubicBezTo>
                  <a:pt x="11362" y="12271"/>
                  <a:pt x="11337" y="12322"/>
                  <a:pt x="11339" y="12384"/>
                </a:cubicBezTo>
                <a:cubicBezTo>
                  <a:pt x="11340" y="12447"/>
                  <a:pt x="11368" y="12498"/>
                  <a:pt x="11400" y="12498"/>
                </a:cubicBezTo>
                <a:cubicBezTo>
                  <a:pt x="11433" y="12497"/>
                  <a:pt x="11457" y="12447"/>
                  <a:pt x="11455" y="12384"/>
                </a:cubicBezTo>
                <a:cubicBezTo>
                  <a:pt x="11454" y="12322"/>
                  <a:pt x="11426" y="12271"/>
                  <a:pt x="11394" y="12271"/>
                </a:cubicBezTo>
                <a:close/>
                <a:moveTo>
                  <a:pt x="11570" y="12271"/>
                </a:moveTo>
                <a:cubicBezTo>
                  <a:pt x="11538" y="12271"/>
                  <a:pt x="11513" y="12322"/>
                  <a:pt x="11515" y="12384"/>
                </a:cubicBezTo>
                <a:cubicBezTo>
                  <a:pt x="11517" y="12447"/>
                  <a:pt x="11544" y="12498"/>
                  <a:pt x="11576" y="12498"/>
                </a:cubicBezTo>
                <a:cubicBezTo>
                  <a:pt x="11609" y="12497"/>
                  <a:pt x="11633" y="12447"/>
                  <a:pt x="11631" y="12384"/>
                </a:cubicBezTo>
                <a:cubicBezTo>
                  <a:pt x="11629" y="12322"/>
                  <a:pt x="11602" y="12271"/>
                  <a:pt x="11570" y="12271"/>
                </a:cubicBezTo>
                <a:close/>
                <a:moveTo>
                  <a:pt x="11726" y="12271"/>
                </a:moveTo>
                <a:cubicBezTo>
                  <a:pt x="11693" y="12272"/>
                  <a:pt x="11669" y="12322"/>
                  <a:pt x="11671" y="12384"/>
                </a:cubicBezTo>
                <a:cubicBezTo>
                  <a:pt x="11673" y="12447"/>
                  <a:pt x="11701" y="12498"/>
                  <a:pt x="11733" y="12498"/>
                </a:cubicBezTo>
                <a:cubicBezTo>
                  <a:pt x="11766" y="12497"/>
                  <a:pt x="11790" y="12447"/>
                  <a:pt x="11788" y="12384"/>
                </a:cubicBezTo>
                <a:cubicBezTo>
                  <a:pt x="11786" y="12322"/>
                  <a:pt x="11758" y="12271"/>
                  <a:pt x="11726" y="12271"/>
                </a:cubicBezTo>
                <a:close/>
                <a:moveTo>
                  <a:pt x="2242" y="12321"/>
                </a:moveTo>
                <a:cubicBezTo>
                  <a:pt x="2210" y="12322"/>
                  <a:pt x="2178" y="12373"/>
                  <a:pt x="2171" y="12435"/>
                </a:cubicBezTo>
                <a:cubicBezTo>
                  <a:pt x="2164" y="12497"/>
                  <a:pt x="2184" y="12546"/>
                  <a:pt x="2217" y="12546"/>
                </a:cubicBezTo>
                <a:cubicBezTo>
                  <a:pt x="2249" y="12546"/>
                  <a:pt x="2281" y="12495"/>
                  <a:pt x="2288" y="12433"/>
                </a:cubicBezTo>
                <a:cubicBezTo>
                  <a:pt x="2294" y="12371"/>
                  <a:pt x="2274" y="12321"/>
                  <a:pt x="2242" y="12321"/>
                </a:cubicBezTo>
                <a:close/>
                <a:moveTo>
                  <a:pt x="2417" y="12321"/>
                </a:moveTo>
                <a:cubicBezTo>
                  <a:pt x="2385" y="12322"/>
                  <a:pt x="2354" y="12373"/>
                  <a:pt x="2347" y="12435"/>
                </a:cubicBezTo>
                <a:cubicBezTo>
                  <a:pt x="2340" y="12497"/>
                  <a:pt x="2361" y="12546"/>
                  <a:pt x="2393" y="12546"/>
                </a:cubicBezTo>
                <a:cubicBezTo>
                  <a:pt x="2426" y="12546"/>
                  <a:pt x="2457" y="12495"/>
                  <a:pt x="2464" y="12433"/>
                </a:cubicBezTo>
                <a:cubicBezTo>
                  <a:pt x="2470" y="12371"/>
                  <a:pt x="2449" y="12321"/>
                  <a:pt x="2417" y="12321"/>
                </a:cubicBezTo>
                <a:close/>
                <a:moveTo>
                  <a:pt x="2574" y="12321"/>
                </a:moveTo>
                <a:cubicBezTo>
                  <a:pt x="2541" y="12322"/>
                  <a:pt x="2510" y="12373"/>
                  <a:pt x="2503" y="12435"/>
                </a:cubicBezTo>
                <a:cubicBezTo>
                  <a:pt x="2497" y="12497"/>
                  <a:pt x="2518" y="12547"/>
                  <a:pt x="2550" y="12546"/>
                </a:cubicBezTo>
                <a:cubicBezTo>
                  <a:pt x="2582" y="12546"/>
                  <a:pt x="2614" y="12495"/>
                  <a:pt x="2620" y="12433"/>
                </a:cubicBezTo>
                <a:cubicBezTo>
                  <a:pt x="2626" y="12371"/>
                  <a:pt x="2606" y="12321"/>
                  <a:pt x="2574" y="12321"/>
                </a:cubicBezTo>
                <a:close/>
                <a:moveTo>
                  <a:pt x="2749" y="12321"/>
                </a:moveTo>
                <a:cubicBezTo>
                  <a:pt x="2717" y="12322"/>
                  <a:pt x="2686" y="12373"/>
                  <a:pt x="2679" y="12435"/>
                </a:cubicBezTo>
                <a:cubicBezTo>
                  <a:pt x="2673" y="12497"/>
                  <a:pt x="2694" y="12547"/>
                  <a:pt x="2726" y="12546"/>
                </a:cubicBezTo>
                <a:cubicBezTo>
                  <a:pt x="2759" y="12546"/>
                  <a:pt x="2790" y="12495"/>
                  <a:pt x="2796" y="12433"/>
                </a:cubicBezTo>
                <a:cubicBezTo>
                  <a:pt x="2802" y="12371"/>
                  <a:pt x="2781" y="12321"/>
                  <a:pt x="2749" y="12321"/>
                </a:cubicBezTo>
                <a:close/>
                <a:moveTo>
                  <a:pt x="2905" y="12321"/>
                </a:moveTo>
                <a:cubicBezTo>
                  <a:pt x="2873" y="12322"/>
                  <a:pt x="2842" y="12373"/>
                  <a:pt x="2836" y="12435"/>
                </a:cubicBezTo>
                <a:cubicBezTo>
                  <a:pt x="2829" y="12497"/>
                  <a:pt x="2850" y="12547"/>
                  <a:pt x="2883" y="12546"/>
                </a:cubicBezTo>
                <a:cubicBezTo>
                  <a:pt x="2915" y="12546"/>
                  <a:pt x="2946" y="12495"/>
                  <a:pt x="2952" y="12433"/>
                </a:cubicBezTo>
                <a:cubicBezTo>
                  <a:pt x="2959" y="12371"/>
                  <a:pt x="2937" y="12321"/>
                  <a:pt x="2905" y="12321"/>
                </a:cubicBezTo>
                <a:close/>
                <a:moveTo>
                  <a:pt x="3081" y="12321"/>
                </a:moveTo>
                <a:cubicBezTo>
                  <a:pt x="3048" y="12322"/>
                  <a:pt x="3018" y="12373"/>
                  <a:pt x="3012" y="12435"/>
                </a:cubicBezTo>
                <a:cubicBezTo>
                  <a:pt x="3006" y="12497"/>
                  <a:pt x="3026" y="12546"/>
                  <a:pt x="3059" y="12546"/>
                </a:cubicBezTo>
                <a:cubicBezTo>
                  <a:pt x="3091" y="12546"/>
                  <a:pt x="3122" y="12495"/>
                  <a:pt x="3128" y="12433"/>
                </a:cubicBezTo>
                <a:cubicBezTo>
                  <a:pt x="3134" y="12371"/>
                  <a:pt x="3113" y="12321"/>
                  <a:pt x="3081" y="12321"/>
                </a:cubicBezTo>
                <a:close/>
                <a:moveTo>
                  <a:pt x="3257" y="12321"/>
                </a:moveTo>
                <a:cubicBezTo>
                  <a:pt x="3224" y="12322"/>
                  <a:pt x="3194" y="12373"/>
                  <a:pt x="3188" y="12435"/>
                </a:cubicBezTo>
                <a:cubicBezTo>
                  <a:pt x="3182" y="12497"/>
                  <a:pt x="3203" y="12547"/>
                  <a:pt x="3235" y="12546"/>
                </a:cubicBezTo>
                <a:cubicBezTo>
                  <a:pt x="3268" y="12546"/>
                  <a:pt x="3298" y="12495"/>
                  <a:pt x="3304" y="12433"/>
                </a:cubicBezTo>
                <a:cubicBezTo>
                  <a:pt x="3309" y="12371"/>
                  <a:pt x="3289" y="12321"/>
                  <a:pt x="3257" y="12321"/>
                </a:cubicBezTo>
                <a:close/>
                <a:moveTo>
                  <a:pt x="3412" y="12321"/>
                </a:moveTo>
                <a:cubicBezTo>
                  <a:pt x="3380" y="12322"/>
                  <a:pt x="3350" y="12373"/>
                  <a:pt x="3344" y="12435"/>
                </a:cubicBezTo>
                <a:cubicBezTo>
                  <a:pt x="3338" y="12497"/>
                  <a:pt x="3359" y="12546"/>
                  <a:pt x="3392" y="12546"/>
                </a:cubicBezTo>
                <a:cubicBezTo>
                  <a:pt x="3424" y="12546"/>
                  <a:pt x="3454" y="12495"/>
                  <a:pt x="3460" y="12433"/>
                </a:cubicBezTo>
                <a:cubicBezTo>
                  <a:pt x="3466" y="12371"/>
                  <a:pt x="3445" y="12321"/>
                  <a:pt x="3412" y="12321"/>
                </a:cubicBezTo>
                <a:close/>
                <a:moveTo>
                  <a:pt x="3588" y="12321"/>
                </a:moveTo>
                <a:cubicBezTo>
                  <a:pt x="3556" y="12322"/>
                  <a:pt x="3525" y="12373"/>
                  <a:pt x="3519" y="12435"/>
                </a:cubicBezTo>
                <a:cubicBezTo>
                  <a:pt x="3514" y="12497"/>
                  <a:pt x="3535" y="12547"/>
                  <a:pt x="3568" y="12546"/>
                </a:cubicBezTo>
                <a:cubicBezTo>
                  <a:pt x="3600" y="12546"/>
                  <a:pt x="3630" y="12495"/>
                  <a:pt x="3636" y="12433"/>
                </a:cubicBezTo>
                <a:cubicBezTo>
                  <a:pt x="3642" y="12371"/>
                  <a:pt x="3620" y="12321"/>
                  <a:pt x="3588" y="12321"/>
                </a:cubicBezTo>
                <a:close/>
                <a:moveTo>
                  <a:pt x="3744" y="12321"/>
                </a:moveTo>
                <a:cubicBezTo>
                  <a:pt x="3712" y="12322"/>
                  <a:pt x="3681" y="12373"/>
                  <a:pt x="3676" y="12435"/>
                </a:cubicBezTo>
                <a:cubicBezTo>
                  <a:pt x="3670" y="12497"/>
                  <a:pt x="3692" y="12547"/>
                  <a:pt x="3725" y="12546"/>
                </a:cubicBezTo>
                <a:cubicBezTo>
                  <a:pt x="3757" y="12546"/>
                  <a:pt x="3787" y="12495"/>
                  <a:pt x="3792" y="12433"/>
                </a:cubicBezTo>
                <a:cubicBezTo>
                  <a:pt x="3798" y="12371"/>
                  <a:pt x="3776" y="12321"/>
                  <a:pt x="3744" y="12321"/>
                </a:cubicBezTo>
                <a:close/>
                <a:moveTo>
                  <a:pt x="3919" y="12321"/>
                </a:moveTo>
                <a:cubicBezTo>
                  <a:pt x="3887" y="12322"/>
                  <a:pt x="3857" y="12373"/>
                  <a:pt x="3852" y="12435"/>
                </a:cubicBezTo>
                <a:cubicBezTo>
                  <a:pt x="3846" y="12497"/>
                  <a:pt x="3868" y="12546"/>
                  <a:pt x="3901" y="12546"/>
                </a:cubicBezTo>
                <a:cubicBezTo>
                  <a:pt x="3933" y="12546"/>
                  <a:pt x="3963" y="12495"/>
                  <a:pt x="3968" y="12433"/>
                </a:cubicBezTo>
                <a:cubicBezTo>
                  <a:pt x="3974" y="12371"/>
                  <a:pt x="3952" y="12321"/>
                  <a:pt x="3919" y="12321"/>
                </a:cubicBezTo>
                <a:close/>
                <a:moveTo>
                  <a:pt x="4076" y="12321"/>
                </a:moveTo>
                <a:cubicBezTo>
                  <a:pt x="4044" y="12322"/>
                  <a:pt x="4013" y="12373"/>
                  <a:pt x="4008" y="12435"/>
                </a:cubicBezTo>
                <a:cubicBezTo>
                  <a:pt x="4003" y="12497"/>
                  <a:pt x="4025" y="12547"/>
                  <a:pt x="4057" y="12546"/>
                </a:cubicBezTo>
                <a:cubicBezTo>
                  <a:pt x="4089" y="12546"/>
                  <a:pt x="4120" y="12495"/>
                  <a:pt x="4125" y="12433"/>
                </a:cubicBezTo>
                <a:cubicBezTo>
                  <a:pt x="4130" y="12371"/>
                  <a:pt x="4108" y="12321"/>
                  <a:pt x="4076" y="12321"/>
                </a:cubicBezTo>
                <a:close/>
                <a:moveTo>
                  <a:pt x="4251" y="12321"/>
                </a:moveTo>
                <a:cubicBezTo>
                  <a:pt x="4219" y="12322"/>
                  <a:pt x="4189" y="12373"/>
                  <a:pt x="4184" y="12435"/>
                </a:cubicBezTo>
                <a:cubicBezTo>
                  <a:pt x="4179" y="12497"/>
                  <a:pt x="4201" y="12546"/>
                  <a:pt x="4234" y="12546"/>
                </a:cubicBezTo>
                <a:cubicBezTo>
                  <a:pt x="4266" y="12546"/>
                  <a:pt x="4296" y="12495"/>
                  <a:pt x="4301" y="12433"/>
                </a:cubicBezTo>
                <a:cubicBezTo>
                  <a:pt x="4306" y="12371"/>
                  <a:pt x="4283" y="12321"/>
                  <a:pt x="4251" y="12321"/>
                </a:cubicBezTo>
                <a:close/>
                <a:moveTo>
                  <a:pt x="4408" y="12321"/>
                </a:moveTo>
                <a:cubicBezTo>
                  <a:pt x="4375" y="12322"/>
                  <a:pt x="4345" y="12373"/>
                  <a:pt x="4340" y="12435"/>
                </a:cubicBezTo>
                <a:cubicBezTo>
                  <a:pt x="4336" y="12497"/>
                  <a:pt x="4358" y="12546"/>
                  <a:pt x="4390" y="12546"/>
                </a:cubicBezTo>
                <a:cubicBezTo>
                  <a:pt x="4422" y="12546"/>
                  <a:pt x="4452" y="12495"/>
                  <a:pt x="4457" y="12433"/>
                </a:cubicBezTo>
                <a:cubicBezTo>
                  <a:pt x="4462" y="12371"/>
                  <a:pt x="4440" y="12321"/>
                  <a:pt x="4408" y="12321"/>
                </a:cubicBezTo>
                <a:close/>
                <a:moveTo>
                  <a:pt x="18246" y="12472"/>
                </a:moveTo>
                <a:cubicBezTo>
                  <a:pt x="18214" y="12473"/>
                  <a:pt x="18195" y="12524"/>
                  <a:pt x="18203" y="12587"/>
                </a:cubicBezTo>
                <a:cubicBezTo>
                  <a:pt x="18211" y="12650"/>
                  <a:pt x="18244" y="12701"/>
                  <a:pt x="18276" y="12700"/>
                </a:cubicBezTo>
                <a:cubicBezTo>
                  <a:pt x="18308" y="12700"/>
                  <a:pt x="18328" y="12649"/>
                  <a:pt x="18320" y="12586"/>
                </a:cubicBezTo>
                <a:cubicBezTo>
                  <a:pt x="18312" y="12523"/>
                  <a:pt x="18278" y="12472"/>
                  <a:pt x="18246" y="12472"/>
                </a:cubicBezTo>
                <a:close/>
                <a:moveTo>
                  <a:pt x="16079" y="12523"/>
                </a:moveTo>
                <a:cubicBezTo>
                  <a:pt x="16047" y="12523"/>
                  <a:pt x="16026" y="12574"/>
                  <a:pt x="16032" y="12637"/>
                </a:cubicBezTo>
                <a:cubicBezTo>
                  <a:pt x="16038" y="12700"/>
                  <a:pt x="16069" y="12751"/>
                  <a:pt x="16102" y="12751"/>
                </a:cubicBezTo>
                <a:cubicBezTo>
                  <a:pt x="16134" y="12750"/>
                  <a:pt x="16156" y="12699"/>
                  <a:pt x="16149" y="12636"/>
                </a:cubicBezTo>
                <a:cubicBezTo>
                  <a:pt x="16143" y="12573"/>
                  <a:pt x="16111" y="12522"/>
                  <a:pt x="16079" y="12523"/>
                </a:cubicBezTo>
                <a:close/>
                <a:moveTo>
                  <a:pt x="16255" y="12523"/>
                </a:moveTo>
                <a:cubicBezTo>
                  <a:pt x="16223" y="12523"/>
                  <a:pt x="16202" y="12574"/>
                  <a:pt x="16208" y="12637"/>
                </a:cubicBezTo>
                <a:cubicBezTo>
                  <a:pt x="16214" y="12700"/>
                  <a:pt x="16245" y="12751"/>
                  <a:pt x="16278" y="12751"/>
                </a:cubicBezTo>
                <a:cubicBezTo>
                  <a:pt x="16310" y="12750"/>
                  <a:pt x="16332" y="12699"/>
                  <a:pt x="16325" y="12636"/>
                </a:cubicBezTo>
                <a:cubicBezTo>
                  <a:pt x="16319" y="12573"/>
                  <a:pt x="16287" y="12522"/>
                  <a:pt x="16255" y="12523"/>
                </a:cubicBezTo>
                <a:close/>
                <a:moveTo>
                  <a:pt x="17094" y="12523"/>
                </a:moveTo>
                <a:cubicBezTo>
                  <a:pt x="17062" y="12523"/>
                  <a:pt x="17042" y="12574"/>
                  <a:pt x="17049" y="12637"/>
                </a:cubicBezTo>
                <a:cubicBezTo>
                  <a:pt x="17056" y="12700"/>
                  <a:pt x="17088" y="12751"/>
                  <a:pt x="17120" y="12751"/>
                </a:cubicBezTo>
                <a:cubicBezTo>
                  <a:pt x="17153" y="12750"/>
                  <a:pt x="17173" y="12699"/>
                  <a:pt x="17166" y="12636"/>
                </a:cubicBezTo>
                <a:cubicBezTo>
                  <a:pt x="17159" y="12573"/>
                  <a:pt x="17127" y="12522"/>
                  <a:pt x="17094" y="12523"/>
                </a:cubicBezTo>
                <a:close/>
                <a:moveTo>
                  <a:pt x="17251" y="12523"/>
                </a:moveTo>
                <a:cubicBezTo>
                  <a:pt x="17219" y="12523"/>
                  <a:pt x="17198" y="12574"/>
                  <a:pt x="17205" y="12637"/>
                </a:cubicBezTo>
                <a:cubicBezTo>
                  <a:pt x="17212" y="12700"/>
                  <a:pt x="17245" y="12751"/>
                  <a:pt x="17277" y="12751"/>
                </a:cubicBezTo>
                <a:cubicBezTo>
                  <a:pt x="17310" y="12750"/>
                  <a:pt x="17330" y="12699"/>
                  <a:pt x="17322" y="12636"/>
                </a:cubicBezTo>
                <a:cubicBezTo>
                  <a:pt x="17315" y="12573"/>
                  <a:pt x="17283" y="12522"/>
                  <a:pt x="17251" y="12523"/>
                </a:cubicBezTo>
                <a:close/>
                <a:moveTo>
                  <a:pt x="17426" y="12523"/>
                </a:moveTo>
                <a:cubicBezTo>
                  <a:pt x="17394" y="12523"/>
                  <a:pt x="17374" y="12574"/>
                  <a:pt x="17381" y="12637"/>
                </a:cubicBezTo>
                <a:cubicBezTo>
                  <a:pt x="17388" y="12700"/>
                  <a:pt x="17421" y="12751"/>
                  <a:pt x="17453" y="12751"/>
                </a:cubicBezTo>
                <a:cubicBezTo>
                  <a:pt x="17486" y="12750"/>
                  <a:pt x="17506" y="12699"/>
                  <a:pt x="17498" y="12636"/>
                </a:cubicBezTo>
                <a:cubicBezTo>
                  <a:pt x="17491" y="12573"/>
                  <a:pt x="17459" y="12522"/>
                  <a:pt x="17426" y="12523"/>
                </a:cubicBezTo>
                <a:close/>
                <a:moveTo>
                  <a:pt x="17583" y="12523"/>
                </a:moveTo>
                <a:cubicBezTo>
                  <a:pt x="17550" y="12523"/>
                  <a:pt x="17530" y="12574"/>
                  <a:pt x="17538" y="12637"/>
                </a:cubicBezTo>
                <a:cubicBezTo>
                  <a:pt x="17546" y="12700"/>
                  <a:pt x="17578" y="12751"/>
                  <a:pt x="17610" y="12751"/>
                </a:cubicBezTo>
                <a:cubicBezTo>
                  <a:pt x="17643" y="12750"/>
                  <a:pt x="17662" y="12699"/>
                  <a:pt x="17655" y="12636"/>
                </a:cubicBezTo>
                <a:cubicBezTo>
                  <a:pt x="17647" y="12573"/>
                  <a:pt x="17615" y="12522"/>
                  <a:pt x="17583" y="12523"/>
                </a:cubicBezTo>
                <a:close/>
                <a:moveTo>
                  <a:pt x="9735" y="12573"/>
                </a:moveTo>
                <a:cubicBezTo>
                  <a:pt x="9703" y="12573"/>
                  <a:pt x="9677" y="12623"/>
                  <a:pt x="9677" y="12686"/>
                </a:cubicBezTo>
                <a:cubicBezTo>
                  <a:pt x="9677" y="12748"/>
                  <a:pt x="9704" y="12799"/>
                  <a:pt x="9736" y="12799"/>
                </a:cubicBezTo>
                <a:cubicBezTo>
                  <a:pt x="9769" y="12799"/>
                  <a:pt x="9795" y="12748"/>
                  <a:pt x="9794" y="12686"/>
                </a:cubicBezTo>
                <a:cubicBezTo>
                  <a:pt x="9794" y="12623"/>
                  <a:pt x="9767" y="12573"/>
                  <a:pt x="9735" y="12573"/>
                </a:cubicBezTo>
                <a:close/>
                <a:moveTo>
                  <a:pt x="9891" y="12573"/>
                </a:moveTo>
                <a:cubicBezTo>
                  <a:pt x="9859" y="12573"/>
                  <a:pt x="9833" y="12623"/>
                  <a:pt x="9833" y="12686"/>
                </a:cubicBezTo>
                <a:cubicBezTo>
                  <a:pt x="9834" y="12748"/>
                  <a:pt x="9860" y="12800"/>
                  <a:pt x="9893" y="12799"/>
                </a:cubicBezTo>
                <a:cubicBezTo>
                  <a:pt x="9925" y="12799"/>
                  <a:pt x="9951" y="12748"/>
                  <a:pt x="9951" y="12686"/>
                </a:cubicBezTo>
                <a:cubicBezTo>
                  <a:pt x="9950" y="12623"/>
                  <a:pt x="9924" y="12573"/>
                  <a:pt x="9891" y="12573"/>
                </a:cubicBezTo>
                <a:close/>
                <a:moveTo>
                  <a:pt x="10067" y="12573"/>
                </a:moveTo>
                <a:cubicBezTo>
                  <a:pt x="10034" y="12573"/>
                  <a:pt x="10009" y="12623"/>
                  <a:pt x="10009" y="12686"/>
                </a:cubicBezTo>
                <a:cubicBezTo>
                  <a:pt x="10010" y="12748"/>
                  <a:pt x="10037" y="12800"/>
                  <a:pt x="10069" y="12799"/>
                </a:cubicBezTo>
                <a:cubicBezTo>
                  <a:pt x="10102" y="12799"/>
                  <a:pt x="10127" y="12748"/>
                  <a:pt x="10127" y="12686"/>
                </a:cubicBezTo>
                <a:cubicBezTo>
                  <a:pt x="10126" y="12623"/>
                  <a:pt x="10099" y="12573"/>
                  <a:pt x="10067" y="12573"/>
                </a:cubicBezTo>
                <a:close/>
                <a:moveTo>
                  <a:pt x="10243" y="12573"/>
                </a:moveTo>
                <a:cubicBezTo>
                  <a:pt x="10210" y="12573"/>
                  <a:pt x="10185" y="12623"/>
                  <a:pt x="10185" y="12686"/>
                </a:cubicBezTo>
                <a:cubicBezTo>
                  <a:pt x="10186" y="12748"/>
                  <a:pt x="10213" y="12800"/>
                  <a:pt x="10245" y="12799"/>
                </a:cubicBezTo>
                <a:cubicBezTo>
                  <a:pt x="10278" y="12799"/>
                  <a:pt x="10303" y="12748"/>
                  <a:pt x="10303" y="12686"/>
                </a:cubicBezTo>
                <a:cubicBezTo>
                  <a:pt x="10302" y="12623"/>
                  <a:pt x="10275" y="12573"/>
                  <a:pt x="10243" y="12573"/>
                </a:cubicBezTo>
                <a:close/>
                <a:moveTo>
                  <a:pt x="10399" y="12573"/>
                </a:moveTo>
                <a:cubicBezTo>
                  <a:pt x="10367" y="12573"/>
                  <a:pt x="10341" y="12625"/>
                  <a:pt x="10342" y="12688"/>
                </a:cubicBezTo>
                <a:cubicBezTo>
                  <a:pt x="10342" y="12750"/>
                  <a:pt x="10370" y="12800"/>
                  <a:pt x="10402" y="12799"/>
                </a:cubicBezTo>
                <a:cubicBezTo>
                  <a:pt x="10435" y="12799"/>
                  <a:pt x="10460" y="12748"/>
                  <a:pt x="10459" y="12686"/>
                </a:cubicBezTo>
                <a:cubicBezTo>
                  <a:pt x="10458" y="12623"/>
                  <a:pt x="10431" y="12573"/>
                  <a:pt x="10399" y="12573"/>
                </a:cubicBezTo>
                <a:close/>
                <a:moveTo>
                  <a:pt x="10574" y="12573"/>
                </a:moveTo>
                <a:cubicBezTo>
                  <a:pt x="10542" y="12573"/>
                  <a:pt x="10517" y="12623"/>
                  <a:pt x="10518" y="12686"/>
                </a:cubicBezTo>
                <a:cubicBezTo>
                  <a:pt x="10519" y="12748"/>
                  <a:pt x="10546" y="12800"/>
                  <a:pt x="10578" y="12799"/>
                </a:cubicBezTo>
                <a:cubicBezTo>
                  <a:pt x="10611" y="12799"/>
                  <a:pt x="10636" y="12748"/>
                  <a:pt x="10635" y="12686"/>
                </a:cubicBezTo>
                <a:cubicBezTo>
                  <a:pt x="10634" y="12623"/>
                  <a:pt x="10607" y="12573"/>
                  <a:pt x="10574" y="12573"/>
                </a:cubicBezTo>
                <a:close/>
                <a:moveTo>
                  <a:pt x="10730" y="12573"/>
                </a:moveTo>
                <a:cubicBezTo>
                  <a:pt x="10698" y="12573"/>
                  <a:pt x="10673" y="12625"/>
                  <a:pt x="10674" y="12688"/>
                </a:cubicBezTo>
                <a:cubicBezTo>
                  <a:pt x="10675" y="12750"/>
                  <a:pt x="10702" y="12800"/>
                  <a:pt x="10735" y="12799"/>
                </a:cubicBezTo>
                <a:cubicBezTo>
                  <a:pt x="10767" y="12799"/>
                  <a:pt x="10793" y="12748"/>
                  <a:pt x="10791" y="12686"/>
                </a:cubicBezTo>
                <a:cubicBezTo>
                  <a:pt x="10790" y="12623"/>
                  <a:pt x="10763" y="12573"/>
                  <a:pt x="10730" y="12573"/>
                </a:cubicBezTo>
                <a:close/>
                <a:moveTo>
                  <a:pt x="10906" y="12573"/>
                </a:moveTo>
                <a:cubicBezTo>
                  <a:pt x="10874" y="12573"/>
                  <a:pt x="10849" y="12625"/>
                  <a:pt x="10850" y="12688"/>
                </a:cubicBezTo>
                <a:cubicBezTo>
                  <a:pt x="10851" y="12750"/>
                  <a:pt x="10879" y="12800"/>
                  <a:pt x="10911" y="12799"/>
                </a:cubicBezTo>
                <a:cubicBezTo>
                  <a:pt x="10943" y="12799"/>
                  <a:pt x="10969" y="12748"/>
                  <a:pt x="10967" y="12686"/>
                </a:cubicBezTo>
                <a:cubicBezTo>
                  <a:pt x="10966" y="12623"/>
                  <a:pt x="10938" y="12573"/>
                  <a:pt x="10906" y="12573"/>
                </a:cubicBezTo>
                <a:close/>
                <a:moveTo>
                  <a:pt x="11063" y="12573"/>
                </a:moveTo>
                <a:cubicBezTo>
                  <a:pt x="11030" y="12573"/>
                  <a:pt x="11005" y="12625"/>
                  <a:pt x="11006" y="12688"/>
                </a:cubicBezTo>
                <a:cubicBezTo>
                  <a:pt x="11008" y="12750"/>
                  <a:pt x="11035" y="12800"/>
                  <a:pt x="11068" y="12799"/>
                </a:cubicBezTo>
                <a:cubicBezTo>
                  <a:pt x="11100" y="12799"/>
                  <a:pt x="11125" y="12749"/>
                  <a:pt x="11124" y="12686"/>
                </a:cubicBezTo>
                <a:cubicBezTo>
                  <a:pt x="11122" y="12623"/>
                  <a:pt x="11095" y="12573"/>
                  <a:pt x="11063" y="12573"/>
                </a:cubicBezTo>
                <a:close/>
                <a:moveTo>
                  <a:pt x="11238" y="12573"/>
                </a:moveTo>
                <a:cubicBezTo>
                  <a:pt x="11206" y="12573"/>
                  <a:pt x="11181" y="12625"/>
                  <a:pt x="11182" y="12688"/>
                </a:cubicBezTo>
                <a:cubicBezTo>
                  <a:pt x="11184" y="12750"/>
                  <a:pt x="11212" y="12800"/>
                  <a:pt x="11244" y="12799"/>
                </a:cubicBezTo>
                <a:cubicBezTo>
                  <a:pt x="11276" y="12799"/>
                  <a:pt x="11301" y="12748"/>
                  <a:pt x="11300" y="12686"/>
                </a:cubicBezTo>
                <a:cubicBezTo>
                  <a:pt x="11298" y="12623"/>
                  <a:pt x="11270" y="12573"/>
                  <a:pt x="11238" y="12573"/>
                </a:cubicBezTo>
                <a:close/>
                <a:moveTo>
                  <a:pt x="11394" y="12573"/>
                </a:moveTo>
                <a:cubicBezTo>
                  <a:pt x="11362" y="12573"/>
                  <a:pt x="11337" y="12625"/>
                  <a:pt x="11339" y="12688"/>
                </a:cubicBezTo>
                <a:cubicBezTo>
                  <a:pt x="11340" y="12750"/>
                  <a:pt x="11368" y="12800"/>
                  <a:pt x="11400" y="12799"/>
                </a:cubicBezTo>
                <a:cubicBezTo>
                  <a:pt x="11433" y="12799"/>
                  <a:pt x="11458" y="12749"/>
                  <a:pt x="11456" y="12686"/>
                </a:cubicBezTo>
                <a:cubicBezTo>
                  <a:pt x="11454" y="12623"/>
                  <a:pt x="11427" y="12573"/>
                  <a:pt x="11394" y="12573"/>
                </a:cubicBezTo>
                <a:close/>
                <a:moveTo>
                  <a:pt x="11570" y="12573"/>
                </a:moveTo>
                <a:cubicBezTo>
                  <a:pt x="11537" y="12573"/>
                  <a:pt x="11513" y="12625"/>
                  <a:pt x="11515" y="12688"/>
                </a:cubicBezTo>
                <a:cubicBezTo>
                  <a:pt x="11517" y="12750"/>
                  <a:pt x="11545" y="12800"/>
                  <a:pt x="11577" y="12799"/>
                </a:cubicBezTo>
                <a:cubicBezTo>
                  <a:pt x="11609" y="12799"/>
                  <a:pt x="11634" y="12748"/>
                  <a:pt x="11632" y="12686"/>
                </a:cubicBezTo>
                <a:cubicBezTo>
                  <a:pt x="11630" y="12623"/>
                  <a:pt x="11602" y="12573"/>
                  <a:pt x="11570" y="12573"/>
                </a:cubicBezTo>
                <a:close/>
                <a:moveTo>
                  <a:pt x="16919" y="12573"/>
                </a:moveTo>
                <a:cubicBezTo>
                  <a:pt x="16887" y="12573"/>
                  <a:pt x="16866" y="12625"/>
                  <a:pt x="16873" y="12688"/>
                </a:cubicBezTo>
                <a:cubicBezTo>
                  <a:pt x="16880" y="12751"/>
                  <a:pt x="16912" y="12801"/>
                  <a:pt x="16944" y="12801"/>
                </a:cubicBezTo>
                <a:cubicBezTo>
                  <a:pt x="16977" y="12800"/>
                  <a:pt x="16997" y="12749"/>
                  <a:pt x="16990" y="12686"/>
                </a:cubicBezTo>
                <a:cubicBezTo>
                  <a:pt x="16983" y="12623"/>
                  <a:pt x="16951" y="12573"/>
                  <a:pt x="16919" y="12573"/>
                </a:cubicBezTo>
                <a:close/>
                <a:moveTo>
                  <a:pt x="2222" y="12623"/>
                </a:moveTo>
                <a:cubicBezTo>
                  <a:pt x="2190" y="12624"/>
                  <a:pt x="2158" y="12674"/>
                  <a:pt x="2151" y="12736"/>
                </a:cubicBezTo>
                <a:cubicBezTo>
                  <a:pt x="2145" y="12798"/>
                  <a:pt x="2165" y="12848"/>
                  <a:pt x="2198" y="12848"/>
                </a:cubicBezTo>
                <a:cubicBezTo>
                  <a:pt x="2230" y="12848"/>
                  <a:pt x="2262" y="12797"/>
                  <a:pt x="2269" y="12735"/>
                </a:cubicBezTo>
                <a:cubicBezTo>
                  <a:pt x="2276" y="12673"/>
                  <a:pt x="2255" y="12623"/>
                  <a:pt x="2222" y="12623"/>
                </a:cubicBezTo>
                <a:close/>
                <a:moveTo>
                  <a:pt x="2379" y="12623"/>
                </a:moveTo>
                <a:cubicBezTo>
                  <a:pt x="2346" y="12624"/>
                  <a:pt x="2315" y="12674"/>
                  <a:pt x="2308" y="12736"/>
                </a:cubicBezTo>
                <a:cubicBezTo>
                  <a:pt x="2301" y="12799"/>
                  <a:pt x="2322" y="12848"/>
                  <a:pt x="2354" y="12848"/>
                </a:cubicBezTo>
                <a:cubicBezTo>
                  <a:pt x="2387" y="12848"/>
                  <a:pt x="2418" y="12797"/>
                  <a:pt x="2425" y="12735"/>
                </a:cubicBezTo>
                <a:cubicBezTo>
                  <a:pt x="2432" y="12673"/>
                  <a:pt x="2411" y="12623"/>
                  <a:pt x="2379" y="12623"/>
                </a:cubicBezTo>
                <a:close/>
                <a:moveTo>
                  <a:pt x="2554" y="12623"/>
                </a:moveTo>
                <a:cubicBezTo>
                  <a:pt x="2522" y="12623"/>
                  <a:pt x="2490" y="12674"/>
                  <a:pt x="2484" y="12736"/>
                </a:cubicBezTo>
                <a:cubicBezTo>
                  <a:pt x="2477" y="12799"/>
                  <a:pt x="2498" y="12848"/>
                  <a:pt x="2530" y="12848"/>
                </a:cubicBezTo>
                <a:cubicBezTo>
                  <a:pt x="2563" y="12848"/>
                  <a:pt x="2595" y="12797"/>
                  <a:pt x="2601" y="12735"/>
                </a:cubicBezTo>
                <a:cubicBezTo>
                  <a:pt x="2608" y="12673"/>
                  <a:pt x="2586" y="12623"/>
                  <a:pt x="2554" y="12623"/>
                </a:cubicBezTo>
                <a:close/>
                <a:moveTo>
                  <a:pt x="2710" y="12623"/>
                </a:moveTo>
                <a:cubicBezTo>
                  <a:pt x="2678" y="12623"/>
                  <a:pt x="2647" y="12674"/>
                  <a:pt x="2640" y="12736"/>
                </a:cubicBezTo>
                <a:cubicBezTo>
                  <a:pt x="2634" y="12799"/>
                  <a:pt x="2655" y="12848"/>
                  <a:pt x="2687" y="12848"/>
                </a:cubicBezTo>
                <a:cubicBezTo>
                  <a:pt x="2720" y="12848"/>
                  <a:pt x="2751" y="12797"/>
                  <a:pt x="2757" y="12735"/>
                </a:cubicBezTo>
                <a:cubicBezTo>
                  <a:pt x="2764" y="12673"/>
                  <a:pt x="2743" y="12623"/>
                  <a:pt x="2710" y="12623"/>
                </a:cubicBezTo>
                <a:close/>
                <a:moveTo>
                  <a:pt x="2886" y="12623"/>
                </a:moveTo>
                <a:cubicBezTo>
                  <a:pt x="2853" y="12623"/>
                  <a:pt x="2822" y="12674"/>
                  <a:pt x="2816" y="12736"/>
                </a:cubicBezTo>
                <a:cubicBezTo>
                  <a:pt x="2810" y="12798"/>
                  <a:pt x="2831" y="12848"/>
                  <a:pt x="2863" y="12848"/>
                </a:cubicBezTo>
                <a:cubicBezTo>
                  <a:pt x="2896" y="12848"/>
                  <a:pt x="2927" y="12797"/>
                  <a:pt x="2933" y="12735"/>
                </a:cubicBezTo>
                <a:cubicBezTo>
                  <a:pt x="2940" y="12673"/>
                  <a:pt x="2918" y="12623"/>
                  <a:pt x="2886" y="12623"/>
                </a:cubicBezTo>
                <a:close/>
                <a:moveTo>
                  <a:pt x="3062" y="12623"/>
                </a:moveTo>
                <a:cubicBezTo>
                  <a:pt x="3029" y="12624"/>
                  <a:pt x="2998" y="12674"/>
                  <a:pt x="2992" y="12736"/>
                </a:cubicBezTo>
                <a:cubicBezTo>
                  <a:pt x="2986" y="12799"/>
                  <a:pt x="3007" y="12848"/>
                  <a:pt x="3040" y="12848"/>
                </a:cubicBezTo>
                <a:cubicBezTo>
                  <a:pt x="3072" y="12848"/>
                  <a:pt x="3103" y="12797"/>
                  <a:pt x="3109" y="12735"/>
                </a:cubicBezTo>
                <a:cubicBezTo>
                  <a:pt x="3115" y="12673"/>
                  <a:pt x="3094" y="12623"/>
                  <a:pt x="3062" y="12623"/>
                </a:cubicBezTo>
                <a:close/>
                <a:moveTo>
                  <a:pt x="3218" y="12623"/>
                </a:moveTo>
                <a:cubicBezTo>
                  <a:pt x="3185" y="12623"/>
                  <a:pt x="3154" y="12674"/>
                  <a:pt x="3148" y="12736"/>
                </a:cubicBezTo>
                <a:cubicBezTo>
                  <a:pt x="3143" y="12799"/>
                  <a:pt x="3164" y="12848"/>
                  <a:pt x="3196" y="12848"/>
                </a:cubicBezTo>
                <a:cubicBezTo>
                  <a:pt x="3229" y="12848"/>
                  <a:pt x="3259" y="12797"/>
                  <a:pt x="3265" y="12735"/>
                </a:cubicBezTo>
                <a:cubicBezTo>
                  <a:pt x="3271" y="12673"/>
                  <a:pt x="3250" y="12623"/>
                  <a:pt x="3218" y="12623"/>
                </a:cubicBezTo>
                <a:close/>
                <a:moveTo>
                  <a:pt x="3393" y="12623"/>
                </a:moveTo>
                <a:cubicBezTo>
                  <a:pt x="3361" y="12623"/>
                  <a:pt x="3330" y="12674"/>
                  <a:pt x="3324" y="12736"/>
                </a:cubicBezTo>
                <a:cubicBezTo>
                  <a:pt x="3319" y="12799"/>
                  <a:pt x="3340" y="12848"/>
                  <a:pt x="3372" y="12848"/>
                </a:cubicBezTo>
                <a:cubicBezTo>
                  <a:pt x="3405" y="12848"/>
                  <a:pt x="3435" y="12797"/>
                  <a:pt x="3441" y="12735"/>
                </a:cubicBezTo>
                <a:cubicBezTo>
                  <a:pt x="3447" y="12673"/>
                  <a:pt x="3425" y="12623"/>
                  <a:pt x="3393" y="12623"/>
                </a:cubicBezTo>
                <a:close/>
                <a:moveTo>
                  <a:pt x="3549" y="12623"/>
                </a:moveTo>
                <a:cubicBezTo>
                  <a:pt x="3517" y="12623"/>
                  <a:pt x="3486" y="12674"/>
                  <a:pt x="3480" y="12736"/>
                </a:cubicBezTo>
                <a:cubicBezTo>
                  <a:pt x="3475" y="12799"/>
                  <a:pt x="3497" y="12848"/>
                  <a:pt x="3529" y="12848"/>
                </a:cubicBezTo>
                <a:cubicBezTo>
                  <a:pt x="3561" y="12848"/>
                  <a:pt x="3592" y="12797"/>
                  <a:pt x="3598" y="12735"/>
                </a:cubicBezTo>
                <a:cubicBezTo>
                  <a:pt x="3603" y="12673"/>
                  <a:pt x="3582" y="12623"/>
                  <a:pt x="3549" y="12623"/>
                </a:cubicBezTo>
                <a:close/>
                <a:moveTo>
                  <a:pt x="3725" y="12623"/>
                </a:moveTo>
                <a:cubicBezTo>
                  <a:pt x="3692" y="12624"/>
                  <a:pt x="3662" y="12674"/>
                  <a:pt x="3656" y="12736"/>
                </a:cubicBezTo>
                <a:cubicBezTo>
                  <a:pt x="3651" y="12799"/>
                  <a:pt x="3673" y="12848"/>
                  <a:pt x="3705" y="12848"/>
                </a:cubicBezTo>
                <a:cubicBezTo>
                  <a:pt x="3737" y="12848"/>
                  <a:pt x="3768" y="12797"/>
                  <a:pt x="3773" y="12735"/>
                </a:cubicBezTo>
                <a:cubicBezTo>
                  <a:pt x="3779" y="12673"/>
                  <a:pt x="3757" y="12623"/>
                  <a:pt x="3725" y="12623"/>
                </a:cubicBezTo>
                <a:close/>
                <a:moveTo>
                  <a:pt x="3881" y="12623"/>
                </a:moveTo>
                <a:cubicBezTo>
                  <a:pt x="3849" y="12623"/>
                  <a:pt x="3818" y="12674"/>
                  <a:pt x="3813" y="12736"/>
                </a:cubicBezTo>
                <a:cubicBezTo>
                  <a:pt x="3807" y="12799"/>
                  <a:pt x="3830" y="12848"/>
                  <a:pt x="3862" y="12848"/>
                </a:cubicBezTo>
                <a:cubicBezTo>
                  <a:pt x="3895" y="12848"/>
                  <a:pt x="3925" y="12797"/>
                  <a:pt x="3930" y="12735"/>
                </a:cubicBezTo>
                <a:cubicBezTo>
                  <a:pt x="3935" y="12673"/>
                  <a:pt x="3913" y="12623"/>
                  <a:pt x="3881" y="12623"/>
                </a:cubicBezTo>
                <a:close/>
                <a:moveTo>
                  <a:pt x="4056" y="12623"/>
                </a:moveTo>
                <a:cubicBezTo>
                  <a:pt x="4024" y="12623"/>
                  <a:pt x="3994" y="12674"/>
                  <a:pt x="3989" y="12736"/>
                </a:cubicBezTo>
                <a:cubicBezTo>
                  <a:pt x="3983" y="12799"/>
                  <a:pt x="4006" y="12848"/>
                  <a:pt x="4038" y="12848"/>
                </a:cubicBezTo>
                <a:cubicBezTo>
                  <a:pt x="4070" y="12848"/>
                  <a:pt x="4101" y="12797"/>
                  <a:pt x="4106" y="12735"/>
                </a:cubicBezTo>
                <a:cubicBezTo>
                  <a:pt x="4111" y="12673"/>
                  <a:pt x="4089" y="12623"/>
                  <a:pt x="4056" y="12623"/>
                </a:cubicBezTo>
                <a:close/>
                <a:moveTo>
                  <a:pt x="4232" y="12623"/>
                </a:moveTo>
                <a:cubicBezTo>
                  <a:pt x="4200" y="12624"/>
                  <a:pt x="4169" y="12674"/>
                  <a:pt x="4164" y="12736"/>
                </a:cubicBezTo>
                <a:cubicBezTo>
                  <a:pt x="4159" y="12799"/>
                  <a:pt x="4182" y="12848"/>
                  <a:pt x="4214" y="12848"/>
                </a:cubicBezTo>
                <a:cubicBezTo>
                  <a:pt x="4246" y="12848"/>
                  <a:pt x="4277" y="12797"/>
                  <a:pt x="4282" y="12735"/>
                </a:cubicBezTo>
                <a:cubicBezTo>
                  <a:pt x="4287" y="12673"/>
                  <a:pt x="4265" y="12623"/>
                  <a:pt x="4232" y="12623"/>
                </a:cubicBezTo>
                <a:close/>
                <a:moveTo>
                  <a:pt x="4388" y="12623"/>
                </a:moveTo>
                <a:cubicBezTo>
                  <a:pt x="4356" y="12624"/>
                  <a:pt x="4326" y="12674"/>
                  <a:pt x="4321" y="12736"/>
                </a:cubicBezTo>
                <a:cubicBezTo>
                  <a:pt x="4316" y="12799"/>
                  <a:pt x="4339" y="12848"/>
                  <a:pt x="4371" y="12848"/>
                </a:cubicBezTo>
                <a:cubicBezTo>
                  <a:pt x="4403" y="12848"/>
                  <a:pt x="4433" y="12797"/>
                  <a:pt x="4438" y="12735"/>
                </a:cubicBezTo>
                <a:cubicBezTo>
                  <a:pt x="4443" y="12673"/>
                  <a:pt x="4420" y="12623"/>
                  <a:pt x="4388" y="12623"/>
                </a:cubicBezTo>
                <a:close/>
                <a:moveTo>
                  <a:pt x="4564" y="12623"/>
                </a:moveTo>
                <a:cubicBezTo>
                  <a:pt x="4532" y="12623"/>
                  <a:pt x="4502" y="12674"/>
                  <a:pt x="4497" y="12736"/>
                </a:cubicBezTo>
                <a:cubicBezTo>
                  <a:pt x="4492" y="12799"/>
                  <a:pt x="4515" y="12848"/>
                  <a:pt x="4547" y="12848"/>
                </a:cubicBezTo>
                <a:cubicBezTo>
                  <a:pt x="4579" y="12848"/>
                  <a:pt x="4610" y="12797"/>
                  <a:pt x="4614" y="12735"/>
                </a:cubicBezTo>
                <a:cubicBezTo>
                  <a:pt x="4619" y="12672"/>
                  <a:pt x="4596" y="12623"/>
                  <a:pt x="4564" y="12623"/>
                </a:cubicBezTo>
                <a:close/>
                <a:moveTo>
                  <a:pt x="9072" y="12623"/>
                </a:moveTo>
                <a:cubicBezTo>
                  <a:pt x="9039" y="12623"/>
                  <a:pt x="9013" y="12674"/>
                  <a:pt x="9012" y="12736"/>
                </a:cubicBezTo>
                <a:cubicBezTo>
                  <a:pt x="9012" y="12799"/>
                  <a:pt x="9038" y="12850"/>
                  <a:pt x="9070" y="12850"/>
                </a:cubicBezTo>
                <a:cubicBezTo>
                  <a:pt x="9103" y="12849"/>
                  <a:pt x="9129" y="12799"/>
                  <a:pt x="9130" y="12736"/>
                </a:cubicBezTo>
                <a:cubicBezTo>
                  <a:pt x="9130" y="12674"/>
                  <a:pt x="9104" y="12623"/>
                  <a:pt x="9072" y="12623"/>
                </a:cubicBezTo>
                <a:close/>
                <a:moveTo>
                  <a:pt x="9228" y="12623"/>
                </a:moveTo>
                <a:cubicBezTo>
                  <a:pt x="9196" y="12624"/>
                  <a:pt x="9169" y="12674"/>
                  <a:pt x="9169" y="12736"/>
                </a:cubicBezTo>
                <a:cubicBezTo>
                  <a:pt x="9168" y="12799"/>
                  <a:pt x="9194" y="12850"/>
                  <a:pt x="9227" y="12850"/>
                </a:cubicBezTo>
                <a:cubicBezTo>
                  <a:pt x="9259" y="12849"/>
                  <a:pt x="9286" y="12799"/>
                  <a:pt x="9286" y="12736"/>
                </a:cubicBezTo>
                <a:cubicBezTo>
                  <a:pt x="9286" y="12674"/>
                  <a:pt x="9260" y="12623"/>
                  <a:pt x="9228" y="12623"/>
                </a:cubicBezTo>
                <a:close/>
                <a:moveTo>
                  <a:pt x="9403" y="12623"/>
                </a:moveTo>
                <a:cubicBezTo>
                  <a:pt x="9371" y="12624"/>
                  <a:pt x="9345" y="12674"/>
                  <a:pt x="9345" y="12736"/>
                </a:cubicBezTo>
                <a:cubicBezTo>
                  <a:pt x="9345" y="12799"/>
                  <a:pt x="9371" y="12850"/>
                  <a:pt x="9403" y="12850"/>
                </a:cubicBezTo>
                <a:cubicBezTo>
                  <a:pt x="9436" y="12849"/>
                  <a:pt x="9462" y="12799"/>
                  <a:pt x="9462" y="12736"/>
                </a:cubicBezTo>
                <a:cubicBezTo>
                  <a:pt x="9462" y="12674"/>
                  <a:pt x="9436" y="12623"/>
                  <a:pt x="9403" y="12623"/>
                </a:cubicBezTo>
                <a:close/>
                <a:moveTo>
                  <a:pt x="9560" y="12623"/>
                </a:moveTo>
                <a:cubicBezTo>
                  <a:pt x="9527" y="12623"/>
                  <a:pt x="9501" y="12674"/>
                  <a:pt x="9501" y="12736"/>
                </a:cubicBezTo>
                <a:cubicBezTo>
                  <a:pt x="9501" y="12799"/>
                  <a:pt x="9527" y="12850"/>
                  <a:pt x="9560" y="12850"/>
                </a:cubicBezTo>
                <a:cubicBezTo>
                  <a:pt x="9592" y="12849"/>
                  <a:pt x="9618" y="12799"/>
                  <a:pt x="9618" y="12736"/>
                </a:cubicBezTo>
                <a:cubicBezTo>
                  <a:pt x="9618" y="12674"/>
                  <a:pt x="9592" y="12623"/>
                  <a:pt x="9560" y="12623"/>
                </a:cubicBezTo>
                <a:close/>
                <a:moveTo>
                  <a:pt x="16294" y="12824"/>
                </a:moveTo>
                <a:cubicBezTo>
                  <a:pt x="16262" y="12825"/>
                  <a:pt x="16241" y="12876"/>
                  <a:pt x="16247" y="12939"/>
                </a:cubicBezTo>
                <a:cubicBezTo>
                  <a:pt x="16253" y="13002"/>
                  <a:pt x="16285" y="13053"/>
                  <a:pt x="16317" y="13052"/>
                </a:cubicBezTo>
                <a:cubicBezTo>
                  <a:pt x="16350" y="13052"/>
                  <a:pt x="16371" y="13000"/>
                  <a:pt x="16365" y="12938"/>
                </a:cubicBezTo>
                <a:cubicBezTo>
                  <a:pt x="16359" y="12875"/>
                  <a:pt x="16327" y="12824"/>
                  <a:pt x="16294" y="12824"/>
                </a:cubicBezTo>
                <a:close/>
                <a:moveTo>
                  <a:pt x="16451" y="12824"/>
                </a:moveTo>
                <a:cubicBezTo>
                  <a:pt x="16418" y="12825"/>
                  <a:pt x="16397" y="12876"/>
                  <a:pt x="16403" y="12939"/>
                </a:cubicBezTo>
                <a:cubicBezTo>
                  <a:pt x="16410" y="13002"/>
                  <a:pt x="16441" y="13053"/>
                  <a:pt x="16474" y="13052"/>
                </a:cubicBezTo>
                <a:cubicBezTo>
                  <a:pt x="16506" y="13052"/>
                  <a:pt x="16528" y="13000"/>
                  <a:pt x="16521" y="12938"/>
                </a:cubicBezTo>
                <a:cubicBezTo>
                  <a:pt x="16515" y="12875"/>
                  <a:pt x="16483" y="12824"/>
                  <a:pt x="16451" y="12824"/>
                </a:cubicBezTo>
                <a:close/>
                <a:moveTo>
                  <a:pt x="16958" y="12824"/>
                </a:moveTo>
                <a:cubicBezTo>
                  <a:pt x="16926" y="12825"/>
                  <a:pt x="16905" y="12876"/>
                  <a:pt x="16912" y="12939"/>
                </a:cubicBezTo>
                <a:cubicBezTo>
                  <a:pt x="16919" y="13002"/>
                  <a:pt x="16951" y="13053"/>
                  <a:pt x="16983" y="13052"/>
                </a:cubicBezTo>
                <a:cubicBezTo>
                  <a:pt x="17016" y="13052"/>
                  <a:pt x="17037" y="13001"/>
                  <a:pt x="17030" y="12938"/>
                </a:cubicBezTo>
                <a:cubicBezTo>
                  <a:pt x="17023" y="12875"/>
                  <a:pt x="16991" y="12824"/>
                  <a:pt x="16958" y="12824"/>
                </a:cubicBezTo>
                <a:close/>
                <a:moveTo>
                  <a:pt x="17115" y="12824"/>
                </a:moveTo>
                <a:cubicBezTo>
                  <a:pt x="17082" y="12825"/>
                  <a:pt x="17061" y="12876"/>
                  <a:pt x="17068" y="12939"/>
                </a:cubicBezTo>
                <a:cubicBezTo>
                  <a:pt x="17075" y="13002"/>
                  <a:pt x="17108" y="13053"/>
                  <a:pt x="17140" y="13052"/>
                </a:cubicBezTo>
                <a:cubicBezTo>
                  <a:pt x="17173" y="13052"/>
                  <a:pt x="17193" y="13001"/>
                  <a:pt x="17186" y="12938"/>
                </a:cubicBezTo>
                <a:cubicBezTo>
                  <a:pt x="17179" y="12875"/>
                  <a:pt x="17147" y="12824"/>
                  <a:pt x="17115" y="12824"/>
                </a:cubicBezTo>
                <a:close/>
                <a:moveTo>
                  <a:pt x="17290" y="12824"/>
                </a:moveTo>
                <a:cubicBezTo>
                  <a:pt x="17258" y="12825"/>
                  <a:pt x="17237" y="12876"/>
                  <a:pt x="17244" y="12939"/>
                </a:cubicBezTo>
                <a:cubicBezTo>
                  <a:pt x="17251" y="13002"/>
                  <a:pt x="17284" y="13053"/>
                  <a:pt x="17316" y="13052"/>
                </a:cubicBezTo>
                <a:cubicBezTo>
                  <a:pt x="17349" y="13052"/>
                  <a:pt x="17369" y="13001"/>
                  <a:pt x="17362" y="12938"/>
                </a:cubicBezTo>
                <a:cubicBezTo>
                  <a:pt x="17355" y="12875"/>
                  <a:pt x="17322" y="12824"/>
                  <a:pt x="17290" y="12824"/>
                </a:cubicBezTo>
                <a:close/>
                <a:moveTo>
                  <a:pt x="18637" y="12824"/>
                </a:moveTo>
                <a:cubicBezTo>
                  <a:pt x="18605" y="12825"/>
                  <a:pt x="18585" y="12876"/>
                  <a:pt x="18594" y="12939"/>
                </a:cubicBezTo>
                <a:cubicBezTo>
                  <a:pt x="18602" y="13002"/>
                  <a:pt x="18636" y="13053"/>
                  <a:pt x="18668" y="13052"/>
                </a:cubicBezTo>
                <a:cubicBezTo>
                  <a:pt x="18701" y="13052"/>
                  <a:pt x="18720" y="13001"/>
                  <a:pt x="18712" y="12938"/>
                </a:cubicBezTo>
                <a:cubicBezTo>
                  <a:pt x="18703" y="12874"/>
                  <a:pt x="18670" y="12824"/>
                  <a:pt x="18637" y="12824"/>
                </a:cubicBezTo>
                <a:close/>
                <a:moveTo>
                  <a:pt x="18969" y="12824"/>
                </a:moveTo>
                <a:cubicBezTo>
                  <a:pt x="18936" y="12825"/>
                  <a:pt x="18918" y="12876"/>
                  <a:pt x="18927" y="12939"/>
                </a:cubicBezTo>
                <a:cubicBezTo>
                  <a:pt x="18935" y="13002"/>
                  <a:pt x="18969" y="13053"/>
                  <a:pt x="19001" y="13052"/>
                </a:cubicBezTo>
                <a:cubicBezTo>
                  <a:pt x="19034" y="13052"/>
                  <a:pt x="19053" y="13001"/>
                  <a:pt x="19044" y="12938"/>
                </a:cubicBezTo>
                <a:cubicBezTo>
                  <a:pt x="19035" y="12874"/>
                  <a:pt x="19001" y="12824"/>
                  <a:pt x="18969" y="12824"/>
                </a:cubicBezTo>
                <a:close/>
                <a:moveTo>
                  <a:pt x="19145" y="12824"/>
                </a:moveTo>
                <a:cubicBezTo>
                  <a:pt x="19112" y="12825"/>
                  <a:pt x="19094" y="12876"/>
                  <a:pt x="19103" y="12939"/>
                </a:cubicBezTo>
                <a:cubicBezTo>
                  <a:pt x="19112" y="13002"/>
                  <a:pt x="19145" y="13053"/>
                  <a:pt x="19178" y="13052"/>
                </a:cubicBezTo>
                <a:cubicBezTo>
                  <a:pt x="19210" y="13052"/>
                  <a:pt x="19229" y="13001"/>
                  <a:pt x="19220" y="12938"/>
                </a:cubicBezTo>
                <a:cubicBezTo>
                  <a:pt x="19211" y="12874"/>
                  <a:pt x="19177" y="12824"/>
                  <a:pt x="19145" y="12824"/>
                </a:cubicBezTo>
                <a:close/>
                <a:moveTo>
                  <a:pt x="17622" y="12875"/>
                </a:moveTo>
                <a:cubicBezTo>
                  <a:pt x="17589" y="12875"/>
                  <a:pt x="17570" y="12927"/>
                  <a:pt x="17577" y="12989"/>
                </a:cubicBezTo>
                <a:cubicBezTo>
                  <a:pt x="17585" y="13053"/>
                  <a:pt x="17617" y="13103"/>
                  <a:pt x="17649" y="13103"/>
                </a:cubicBezTo>
                <a:cubicBezTo>
                  <a:pt x="17682" y="13102"/>
                  <a:pt x="17702" y="13051"/>
                  <a:pt x="17694" y="12988"/>
                </a:cubicBezTo>
                <a:cubicBezTo>
                  <a:pt x="17687" y="12925"/>
                  <a:pt x="17654" y="12874"/>
                  <a:pt x="17622" y="12875"/>
                </a:cubicBezTo>
                <a:close/>
                <a:moveTo>
                  <a:pt x="17778" y="12875"/>
                </a:moveTo>
                <a:cubicBezTo>
                  <a:pt x="17746" y="12875"/>
                  <a:pt x="17726" y="12927"/>
                  <a:pt x="17734" y="12989"/>
                </a:cubicBezTo>
                <a:cubicBezTo>
                  <a:pt x="17741" y="13053"/>
                  <a:pt x="17774" y="13103"/>
                  <a:pt x="17806" y="13103"/>
                </a:cubicBezTo>
                <a:cubicBezTo>
                  <a:pt x="17839" y="13102"/>
                  <a:pt x="17859" y="13051"/>
                  <a:pt x="17851" y="12988"/>
                </a:cubicBezTo>
                <a:cubicBezTo>
                  <a:pt x="17844" y="12925"/>
                  <a:pt x="17811" y="12874"/>
                  <a:pt x="17778" y="12875"/>
                </a:cubicBezTo>
                <a:close/>
                <a:moveTo>
                  <a:pt x="3023" y="12925"/>
                </a:moveTo>
                <a:cubicBezTo>
                  <a:pt x="2990" y="12925"/>
                  <a:pt x="2959" y="12976"/>
                  <a:pt x="2953" y="13038"/>
                </a:cubicBezTo>
                <a:cubicBezTo>
                  <a:pt x="2947" y="13100"/>
                  <a:pt x="2968" y="13150"/>
                  <a:pt x="3001" y="13150"/>
                </a:cubicBezTo>
                <a:cubicBezTo>
                  <a:pt x="3033" y="13150"/>
                  <a:pt x="3064" y="13099"/>
                  <a:pt x="3070" y="13037"/>
                </a:cubicBezTo>
                <a:cubicBezTo>
                  <a:pt x="3076" y="12975"/>
                  <a:pt x="3055" y="12925"/>
                  <a:pt x="3023" y="12925"/>
                </a:cubicBezTo>
                <a:close/>
                <a:moveTo>
                  <a:pt x="3178" y="12925"/>
                </a:moveTo>
                <a:cubicBezTo>
                  <a:pt x="3146" y="12925"/>
                  <a:pt x="3115" y="12976"/>
                  <a:pt x="3109" y="13038"/>
                </a:cubicBezTo>
                <a:cubicBezTo>
                  <a:pt x="3103" y="13100"/>
                  <a:pt x="3124" y="13150"/>
                  <a:pt x="3157" y="13150"/>
                </a:cubicBezTo>
                <a:cubicBezTo>
                  <a:pt x="3190" y="13150"/>
                  <a:pt x="3221" y="13099"/>
                  <a:pt x="3227" y="13037"/>
                </a:cubicBezTo>
                <a:cubicBezTo>
                  <a:pt x="3233" y="12975"/>
                  <a:pt x="3211" y="12925"/>
                  <a:pt x="3178" y="12925"/>
                </a:cubicBezTo>
                <a:close/>
                <a:moveTo>
                  <a:pt x="3354" y="12925"/>
                </a:moveTo>
                <a:cubicBezTo>
                  <a:pt x="3322" y="12925"/>
                  <a:pt x="3291" y="12976"/>
                  <a:pt x="3285" y="13038"/>
                </a:cubicBezTo>
                <a:cubicBezTo>
                  <a:pt x="3280" y="13100"/>
                  <a:pt x="3301" y="13150"/>
                  <a:pt x="3334" y="13150"/>
                </a:cubicBezTo>
                <a:cubicBezTo>
                  <a:pt x="3366" y="13150"/>
                  <a:pt x="3397" y="13099"/>
                  <a:pt x="3403" y="13037"/>
                </a:cubicBezTo>
                <a:cubicBezTo>
                  <a:pt x="3408" y="12975"/>
                  <a:pt x="3387" y="12925"/>
                  <a:pt x="3354" y="12925"/>
                </a:cubicBezTo>
                <a:close/>
                <a:moveTo>
                  <a:pt x="3530" y="12925"/>
                </a:moveTo>
                <a:cubicBezTo>
                  <a:pt x="3497" y="12925"/>
                  <a:pt x="3466" y="12976"/>
                  <a:pt x="3461" y="13038"/>
                </a:cubicBezTo>
                <a:cubicBezTo>
                  <a:pt x="3455" y="13100"/>
                  <a:pt x="3477" y="13150"/>
                  <a:pt x="3510" y="13150"/>
                </a:cubicBezTo>
                <a:cubicBezTo>
                  <a:pt x="3542" y="13150"/>
                  <a:pt x="3573" y="13099"/>
                  <a:pt x="3579" y="13037"/>
                </a:cubicBezTo>
                <a:cubicBezTo>
                  <a:pt x="3584" y="12975"/>
                  <a:pt x="3562" y="12925"/>
                  <a:pt x="3530" y="12925"/>
                </a:cubicBezTo>
                <a:close/>
                <a:moveTo>
                  <a:pt x="3686" y="12925"/>
                </a:moveTo>
                <a:cubicBezTo>
                  <a:pt x="3654" y="12925"/>
                  <a:pt x="3623" y="12976"/>
                  <a:pt x="3617" y="13038"/>
                </a:cubicBezTo>
                <a:cubicBezTo>
                  <a:pt x="3612" y="13100"/>
                  <a:pt x="3634" y="13150"/>
                  <a:pt x="3667" y="13150"/>
                </a:cubicBezTo>
                <a:cubicBezTo>
                  <a:pt x="3699" y="13150"/>
                  <a:pt x="3730" y="13099"/>
                  <a:pt x="3735" y="13037"/>
                </a:cubicBezTo>
                <a:cubicBezTo>
                  <a:pt x="3740" y="12974"/>
                  <a:pt x="3719" y="12925"/>
                  <a:pt x="3686" y="12925"/>
                </a:cubicBezTo>
                <a:close/>
                <a:moveTo>
                  <a:pt x="3861" y="12925"/>
                </a:moveTo>
                <a:cubicBezTo>
                  <a:pt x="3829" y="12925"/>
                  <a:pt x="3798" y="12976"/>
                  <a:pt x="3793" y="13038"/>
                </a:cubicBezTo>
                <a:cubicBezTo>
                  <a:pt x="3788" y="13100"/>
                  <a:pt x="3810" y="13150"/>
                  <a:pt x="3843" y="13150"/>
                </a:cubicBezTo>
                <a:cubicBezTo>
                  <a:pt x="3875" y="13149"/>
                  <a:pt x="3906" y="13099"/>
                  <a:pt x="3911" y="13037"/>
                </a:cubicBezTo>
                <a:cubicBezTo>
                  <a:pt x="3916" y="12975"/>
                  <a:pt x="3894" y="12925"/>
                  <a:pt x="3861" y="12925"/>
                </a:cubicBezTo>
                <a:close/>
                <a:moveTo>
                  <a:pt x="4037" y="12925"/>
                </a:moveTo>
                <a:cubicBezTo>
                  <a:pt x="4005" y="12925"/>
                  <a:pt x="3974" y="12976"/>
                  <a:pt x="3969" y="13038"/>
                </a:cubicBezTo>
                <a:cubicBezTo>
                  <a:pt x="3964" y="13100"/>
                  <a:pt x="3986" y="13150"/>
                  <a:pt x="4018" y="13150"/>
                </a:cubicBezTo>
                <a:cubicBezTo>
                  <a:pt x="4051" y="13150"/>
                  <a:pt x="4082" y="13099"/>
                  <a:pt x="4087" y="13037"/>
                </a:cubicBezTo>
                <a:cubicBezTo>
                  <a:pt x="4092" y="12975"/>
                  <a:pt x="4070" y="12925"/>
                  <a:pt x="4037" y="12925"/>
                </a:cubicBezTo>
                <a:close/>
                <a:moveTo>
                  <a:pt x="4193" y="12925"/>
                </a:moveTo>
                <a:cubicBezTo>
                  <a:pt x="4161" y="12925"/>
                  <a:pt x="4130" y="12976"/>
                  <a:pt x="4125" y="13038"/>
                </a:cubicBezTo>
                <a:cubicBezTo>
                  <a:pt x="4120" y="13100"/>
                  <a:pt x="4143" y="13150"/>
                  <a:pt x="4175" y="13150"/>
                </a:cubicBezTo>
                <a:cubicBezTo>
                  <a:pt x="4208" y="13150"/>
                  <a:pt x="4238" y="13099"/>
                  <a:pt x="4243" y="13037"/>
                </a:cubicBezTo>
                <a:cubicBezTo>
                  <a:pt x="4248" y="12975"/>
                  <a:pt x="4226" y="12925"/>
                  <a:pt x="4193" y="12925"/>
                </a:cubicBezTo>
                <a:close/>
                <a:moveTo>
                  <a:pt x="4369" y="12925"/>
                </a:moveTo>
                <a:cubicBezTo>
                  <a:pt x="4337" y="12925"/>
                  <a:pt x="4306" y="12976"/>
                  <a:pt x="4301" y="13038"/>
                </a:cubicBezTo>
                <a:cubicBezTo>
                  <a:pt x="4296" y="13100"/>
                  <a:pt x="4319" y="13150"/>
                  <a:pt x="4351" y="13150"/>
                </a:cubicBezTo>
                <a:cubicBezTo>
                  <a:pt x="4384" y="13150"/>
                  <a:pt x="4414" y="13099"/>
                  <a:pt x="4419" y="13037"/>
                </a:cubicBezTo>
                <a:cubicBezTo>
                  <a:pt x="4424" y="12975"/>
                  <a:pt x="4402" y="12925"/>
                  <a:pt x="4369" y="12925"/>
                </a:cubicBezTo>
                <a:close/>
                <a:moveTo>
                  <a:pt x="4525" y="12925"/>
                </a:moveTo>
                <a:cubicBezTo>
                  <a:pt x="4493" y="12925"/>
                  <a:pt x="4462" y="12976"/>
                  <a:pt x="4458" y="13038"/>
                </a:cubicBezTo>
                <a:cubicBezTo>
                  <a:pt x="4453" y="13100"/>
                  <a:pt x="4475" y="13150"/>
                  <a:pt x="4508" y="13150"/>
                </a:cubicBezTo>
                <a:cubicBezTo>
                  <a:pt x="4540" y="13150"/>
                  <a:pt x="4571" y="13099"/>
                  <a:pt x="4576" y="13037"/>
                </a:cubicBezTo>
                <a:cubicBezTo>
                  <a:pt x="4580" y="12975"/>
                  <a:pt x="4557" y="12925"/>
                  <a:pt x="4525" y="12925"/>
                </a:cubicBezTo>
                <a:close/>
                <a:moveTo>
                  <a:pt x="4700" y="12925"/>
                </a:moveTo>
                <a:cubicBezTo>
                  <a:pt x="4668" y="12925"/>
                  <a:pt x="4638" y="12976"/>
                  <a:pt x="4634" y="13038"/>
                </a:cubicBezTo>
                <a:cubicBezTo>
                  <a:pt x="4629" y="13100"/>
                  <a:pt x="4652" y="13150"/>
                  <a:pt x="4684" y="13150"/>
                </a:cubicBezTo>
                <a:cubicBezTo>
                  <a:pt x="4717" y="13150"/>
                  <a:pt x="4747" y="13099"/>
                  <a:pt x="4752" y="13037"/>
                </a:cubicBezTo>
                <a:cubicBezTo>
                  <a:pt x="4756" y="12974"/>
                  <a:pt x="4733" y="12925"/>
                  <a:pt x="4700" y="12925"/>
                </a:cubicBezTo>
                <a:close/>
                <a:moveTo>
                  <a:pt x="4876" y="12925"/>
                </a:moveTo>
                <a:cubicBezTo>
                  <a:pt x="4844" y="12925"/>
                  <a:pt x="4814" y="12976"/>
                  <a:pt x="4810" y="13038"/>
                </a:cubicBezTo>
                <a:cubicBezTo>
                  <a:pt x="4805" y="13100"/>
                  <a:pt x="4828" y="13150"/>
                  <a:pt x="4860" y="13150"/>
                </a:cubicBezTo>
                <a:cubicBezTo>
                  <a:pt x="4893" y="13150"/>
                  <a:pt x="4923" y="13099"/>
                  <a:pt x="4928" y="13037"/>
                </a:cubicBezTo>
                <a:cubicBezTo>
                  <a:pt x="4932" y="12975"/>
                  <a:pt x="4909" y="12925"/>
                  <a:pt x="4876" y="12925"/>
                </a:cubicBezTo>
                <a:close/>
                <a:moveTo>
                  <a:pt x="9072" y="12925"/>
                </a:moveTo>
                <a:cubicBezTo>
                  <a:pt x="9040" y="12925"/>
                  <a:pt x="9013" y="12976"/>
                  <a:pt x="9012" y="13038"/>
                </a:cubicBezTo>
                <a:cubicBezTo>
                  <a:pt x="9012" y="13101"/>
                  <a:pt x="9038" y="13152"/>
                  <a:pt x="9070" y="13151"/>
                </a:cubicBezTo>
                <a:cubicBezTo>
                  <a:pt x="9103" y="13151"/>
                  <a:pt x="9130" y="13101"/>
                  <a:pt x="9130" y="13038"/>
                </a:cubicBezTo>
                <a:cubicBezTo>
                  <a:pt x="9131" y="12976"/>
                  <a:pt x="9105" y="12925"/>
                  <a:pt x="9072" y="12925"/>
                </a:cubicBezTo>
                <a:close/>
                <a:moveTo>
                  <a:pt x="9228" y="12925"/>
                </a:moveTo>
                <a:cubicBezTo>
                  <a:pt x="9196" y="12925"/>
                  <a:pt x="9169" y="12976"/>
                  <a:pt x="9169" y="13038"/>
                </a:cubicBezTo>
                <a:cubicBezTo>
                  <a:pt x="9168" y="13101"/>
                  <a:pt x="9195" y="13152"/>
                  <a:pt x="9227" y="13151"/>
                </a:cubicBezTo>
                <a:cubicBezTo>
                  <a:pt x="9260" y="13151"/>
                  <a:pt x="9286" y="13101"/>
                  <a:pt x="9287" y="13038"/>
                </a:cubicBezTo>
                <a:cubicBezTo>
                  <a:pt x="9287" y="12976"/>
                  <a:pt x="9260" y="12925"/>
                  <a:pt x="9228" y="12925"/>
                </a:cubicBezTo>
                <a:close/>
                <a:moveTo>
                  <a:pt x="9404" y="12925"/>
                </a:moveTo>
                <a:cubicBezTo>
                  <a:pt x="9371" y="12925"/>
                  <a:pt x="9345" y="12976"/>
                  <a:pt x="9345" y="13038"/>
                </a:cubicBezTo>
                <a:cubicBezTo>
                  <a:pt x="9345" y="13101"/>
                  <a:pt x="9371" y="13152"/>
                  <a:pt x="9403" y="13151"/>
                </a:cubicBezTo>
                <a:cubicBezTo>
                  <a:pt x="9436" y="13151"/>
                  <a:pt x="9463" y="13101"/>
                  <a:pt x="9463" y="13038"/>
                </a:cubicBezTo>
                <a:cubicBezTo>
                  <a:pt x="9463" y="12976"/>
                  <a:pt x="9436" y="12925"/>
                  <a:pt x="9404" y="12925"/>
                </a:cubicBezTo>
                <a:close/>
                <a:moveTo>
                  <a:pt x="9560" y="12925"/>
                </a:moveTo>
                <a:cubicBezTo>
                  <a:pt x="9527" y="12925"/>
                  <a:pt x="9501" y="12976"/>
                  <a:pt x="9501" y="13038"/>
                </a:cubicBezTo>
                <a:cubicBezTo>
                  <a:pt x="9501" y="13101"/>
                  <a:pt x="9528" y="13152"/>
                  <a:pt x="9560" y="13151"/>
                </a:cubicBezTo>
                <a:cubicBezTo>
                  <a:pt x="9593" y="13151"/>
                  <a:pt x="9619" y="13101"/>
                  <a:pt x="9619" y="13038"/>
                </a:cubicBezTo>
                <a:cubicBezTo>
                  <a:pt x="9619" y="12976"/>
                  <a:pt x="9592" y="12925"/>
                  <a:pt x="9560" y="12925"/>
                </a:cubicBezTo>
                <a:close/>
                <a:moveTo>
                  <a:pt x="9736" y="12925"/>
                </a:moveTo>
                <a:cubicBezTo>
                  <a:pt x="9703" y="12925"/>
                  <a:pt x="9677" y="12976"/>
                  <a:pt x="9677" y="13038"/>
                </a:cubicBezTo>
                <a:cubicBezTo>
                  <a:pt x="9677" y="13101"/>
                  <a:pt x="9704" y="13152"/>
                  <a:pt x="9736" y="13151"/>
                </a:cubicBezTo>
                <a:cubicBezTo>
                  <a:pt x="9769" y="13151"/>
                  <a:pt x="9795" y="13101"/>
                  <a:pt x="9795" y="13038"/>
                </a:cubicBezTo>
                <a:cubicBezTo>
                  <a:pt x="9795" y="12976"/>
                  <a:pt x="9768" y="12925"/>
                  <a:pt x="9736" y="12925"/>
                </a:cubicBezTo>
                <a:close/>
                <a:moveTo>
                  <a:pt x="9911" y="12925"/>
                </a:moveTo>
                <a:cubicBezTo>
                  <a:pt x="9879" y="12925"/>
                  <a:pt x="9853" y="12976"/>
                  <a:pt x="9853" y="13038"/>
                </a:cubicBezTo>
                <a:cubicBezTo>
                  <a:pt x="9853" y="13101"/>
                  <a:pt x="9880" y="13152"/>
                  <a:pt x="9913" y="13151"/>
                </a:cubicBezTo>
                <a:cubicBezTo>
                  <a:pt x="9945" y="13151"/>
                  <a:pt x="9971" y="13101"/>
                  <a:pt x="9971" y="13038"/>
                </a:cubicBezTo>
                <a:cubicBezTo>
                  <a:pt x="9970" y="12976"/>
                  <a:pt x="9943" y="12925"/>
                  <a:pt x="9911" y="12925"/>
                </a:cubicBezTo>
                <a:close/>
                <a:moveTo>
                  <a:pt x="10067" y="12925"/>
                </a:moveTo>
                <a:cubicBezTo>
                  <a:pt x="10035" y="12925"/>
                  <a:pt x="10009" y="12976"/>
                  <a:pt x="10009" y="13038"/>
                </a:cubicBezTo>
                <a:cubicBezTo>
                  <a:pt x="10010" y="13101"/>
                  <a:pt x="10037" y="13152"/>
                  <a:pt x="10069" y="13151"/>
                </a:cubicBezTo>
                <a:cubicBezTo>
                  <a:pt x="10102" y="13151"/>
                  <a:pt x="10128" y="13101"/>
                  <a:pt x="10127" y="13038"/>
                </a:cubicBezTo>
                <a:cubicBezTo>
                  <a:pt x="10127" y="12976"/>
                  <a:pt x="10100" y="12925"/>
                  <a:pt x="10067" y="12925"/>
                </a:cubicBezTo>
                <a:close/>
                <a:moveTo>
                  <a:pt x="10243" y="12925"/>
                </a:moveTo>
                <a:cubicBezTo>
                  <a:pt x="10210" y="12925"/>
                  <a:pt x="10185" y="12976"/>
                  <a:pt x="10185" y="13038"/>
                </a:cubicBezTo>
                <a:cubicBezTo>
                  <a:pt x="10186" y="13101"/>
                  <a:pt x="10213" y="13152"/>
                  <a:pt x="10245" y="13151"/>
                </a:cubicBezTo>
                <a:cubicBezTo>
                  <a:pt x="10278" y="13151"/>
                  <a:pt x="10304" y="13101"/>
                  <a:pt x="10303" y="13038"/>
                </a:cubicBezTo>
                <a:cubicBezTo>
                  <a:pt x="10302" y="12976"/>
                  <a:pt x="10275" y="12925"/>
                  <a:pt x="10243" y="12925"/>
                </a:cubicBezTo>
                <a:close/>
                <a:moveTo>
                  <a:pt x="10399" y="12925"/>
                </a:moveTo>
                <a:cubicBezTo>
                  <a:pt x="10367" y="12925"/>
                  <a:pt x="10341" y="12976"/>
                  <a:pt x="10342" y="13038"/>
                </a:cubicBezTo>
                <a:cubicBezTo>
                  <a:pt x="10343" y="13101"/>
                  <a:pt x="10370" y="13152"/>
                  <a:pt x="10402" y="13151"/>
                </a:cubicBezTo>
                <a:cubicBezTo>
                  <a:pt x="10435" y="13151"/>
                  <a:pt x="10461" y="13101"/>
                  <a:pt x="10460" y="13038"/>
                </a:cubicBezTo>
                <a:cubicBezTo>
                  <a:pt x="10459" y="12976"/>
                  <a:pt x="10432" y="12925"/>
                  <a:pt x="10399" y="12925"/>
                </a:cubicBezTo>
                <a:close/>
                <a:moveTo>
                  <a:pt x="10574" y="12925"/>
                </a:moveTo>
                <a:cubicBezTo>
                  <a:pt x="10542" y="12925"/>
                  <a:pt x="10517" y="12976"/>
                  <a:pt x="10518" y="13038"/>
                </a:cubicBezTo>
                <a:cubicBezTo>
                  <a:pt x="10519" y="13101"/>
                  <a:pt x="10546" y="13152"/>
                  <a:pt x="10578" y="13151"/>
                </a:cubicBezTo>
                <a:cubicBezTo>
                  <a:pt x="10611" y="13151"/>
                  <a:pt x="10637" y="13101"/>
                  <a:pt x="10636" y="13038"/>
                </a:cubicBezTo>
                <a:cubicBezTo>
                  <a:pt x="10635" y="12976"/>
                  <a:pt x="10607" y="12925"/>
                  <a:pt x="10574" y="12925"/>
                </a:cubicBezTo>
                <a:close/>
                <a:moveTo>
                  <a:pt x="10750" y="12925"/>
                </a:moveTo>
                <a:cubicBezTo>
                  <a:pt x="10718" y="12925"/>
                  <a:pt x="10693" y="12976"/>
                  <a:pt x="10694" y="13038"/>
                </a:cubicBezTo>
                <a:cubicBezTo>
                  <a:pt x="10695" y="13101"/>
                  <a:pt x="10722" y="13152"/>
                  <a:pt x="10755" y="13151"/>
                </a:cubicBezTo>
                <a:cubicBezTo>
                  <a:pt x="10787" y="13151"/>
                  <a:pt x="10813" y="13101"/>
                  <a:pt x="10812" y="13038"/>
                </a:cubicBezTo>
                <a:cubicBezTo>
                  <a:pt x="10810" y="12976"/>
                  <a:pt x="10783" y="12925"/>
                  <a:pt x="10750" y="12925"/>
                </a:cubicBezTo>
                <a:close/>
                <a:moveTo>
                  <a:pt x="10907" y="12925"/>
                </a:moveTo>
                <a:cubicBezTo>
                  <a:pt x="10874" y="12925"/>
                  <a:pt x="10849" y="12976"/>
                  <a:pt x="10850" y="13038"/>
                </a:cubicBezTo>
                <a:cubicBezTo>
                  <a:pt x="10851" y="13101"/>
                  <a:pt x="10879" y="13152"/>
                  <a:pt x="10911" y="13151"/>
                </a:cubicBezTo>
                <a:cubicBezTo>
                  <a:pt x="10944" y="13151"/>
                  <a:pt x="10969" y="13101"/>
                  <a:pt x="10968" y="13038"/>
                </a:cubicBezTo>
                <a:cubicBezTo>
                  <a:pt x="10967" y="12976"/>
                  <a:pt x="10939" y="12925"/>
                  <a:pt x="10907" y="12925"/>
                </a:cubicBezTo>
                <a:close/>
                <a:moveTo>
                  <a:pt x="11082" y="12925"/>
                </a:moveTo>
                <a:cubicBezTo>
                  <a:pt x="11050" y="12925"/>
                  <a:pt x="11025" y="12976"/>
                  <a:pt x="11026" y="13038"/>
                </a:cubicBezTo>
                <a:cubicBezTo>
                  <a:pt x="11027" y="13101"/>
                  <a:pt x="11055" y="13152"/>
                  <a:pt x="11088" y="13151"/>
                </a:cubicBezTo>
                <a:cubicBezTo>
                  <a:pt x="11120" y="13151"/>
                  <a:pt x="11145" y="13101"/>
                  <a:pt x="11144" y="13038"/>
                </a:cubicBezTo>
                <a:cubicBezTo>
                  <a:pt x="11142" y="12976"/>
                  <a:pt x="11115" y="12925"/>
                  <a:pt x="11082" y="12925"/>
                </a:cubicBezTo>
                <a:close/>
                <a:moveTo>
                  <a:pt x="11258" y="12925"/>
                </a:moveTo>
                <a:cubicBezTo>
                  <a:pt x="11226" y="12925"/>
                  <a:pt x="11200" y="12976"/>
                  <a:pt x="11202" y="13038"/>
                </a:cubicBezTo>
                <a:cubicBezTo>
                  <a:pt x="11204" y="13101"/>
                  <a:pt x="11231" y="13152"/>
                  <a:pt x="11264" y="13151"/>
                </a:cubicBezTo>
                <a:cubicBezTo>
                  <a:pt x="11296" y="13151"/>
                  <a:pt x="11322" y="13101"/>
                  <a:pt x="11320" y="13038"/>
                </a:cubicBezTo>
                <a:cubicBezTo>
                  <a:pt x="11318" y="12976"/>
                  <a:pt x="11291" y="12925"/>
                  <a:pt x="11258" y="12925"/>
                </a:cubicBezTo>
                <a:close/>
                <a:moveTo>
                  <a:pt x="11414" y="12925"/>
                </a:moveTo>
                <a:cubicBezTo>
                  <a:pt x="11382" y="12925"/>
                  <a:pt x="11357" y="12976"/>
                  <a:pt x="11358" y="13038"/>
                </a:cubicBezTo>
                <a:cubicBezTo>
                  <a:pt x="11360" y="13101"/>
                  <a:pt x="11388" y="13152"/>
                  <a:pt x="11421" y="13151"/>
                </a:cubicBezTo>
                <a:cubicBezTo>
                  <a:pt x="11453" y="13151"/>
                  <a:pt x="11478" y="13101"/>
                  <a:pt x="11476" y="13038"/>
                </a:cubicBezTo>
                <a:cubicBezTo>
                  <a:pt x="11474" y="12976"/>
                  <a:pt x="11446" y="12925"/>
                  <a:pt x="11414" y="12925"/>
                </a:cubicBezTo>
                <a:close/>
                <a:moveTo>
                  <a:pt x="2184" y="12975"/>
                </a:moveTo>
                <a:cubicBezTo>
                  <a:pt x="2151" y="12976"/>
                  <a:pt x="2119" y="13026"/>
                  <a:pt x="2112" y="13088"/>
                </a:cubicBezTo>
                <a:cubicBezTo>
                  <a:pt x="2105" y="13151"/>
                  <a:pt x="2126" y="13200"/>
                  <a:pt x="2159" y="13200"/>
                </a:cubicBezTo>
                <a:cubicBezTo>
                  <a:pt x="2191" y="13200"/>
                  <a:pt x="2223" y="13149"/>
                  <a:pt x="2230" y="13087"/>
                </a:cubicBezTo>
                <a:cubicBezTo>
                  <a:pt x="2237" y="13025"/>
                  <a:pt x="2216" y="12975"/>
                  <a:pt x="2184" y="12975"/>
                </a:cubicBezTo>
                <a:close/>
                <a:moveTo>
                  <a:pt x="2340" y="12975"/>
                </a:moveTo>
                <a:cubicBezTo>
                  <a:pt x="2307" y="12976"/>
                  <a:pt x="2275" y="13026"/>
                  <a:pt x="2269" y="13088"/>
                </a:cubicBezTo>
                <a:cubicBezTo>
                  <a:pt x="2262" y="13151"/>
                  <a:pt x="2283" y="13200"/>
                  <a:pt x="2316" y="13200"/>
                </a:cubicBezTo>
                <a:cubicBezTo>
                  <a:pt x="2348" y="13200"/>
                  <a:pt x="2380" y="13149"/>
                  <a:pt x="2387" y="13087"/>
                </a:cubicBezTo>
                <a:cubicBezTo>
                  <a:pt x="2393" y="13025"/>
                  <a:pt x="2372" y="12975"/>
                  <a:pt x="2340" y="12975"/>
                </a:cubicBezTo>
                <a:close/>
                <a:moveTo>
                  <a:pt x="2516" y="12975"/>
                </a:moveTo>
                <a:cubicBezTo>
                  <a:pt x="2483" y="12976"/>
                  <a:pt x="2451" y="13026"/>
                  <a:pt x="2445" y="13088"/>
                </a:cubicBezTo>
                <a:cubicBezTo>
                  <a:pt x="2438" y="13151"/>
                  <a:pt x="2459" y="13200"/>
                  <a:pt x="2492" y="13200"/>
                </a:cubicBezTo>
                <a:cubicBezTo>
                  <a:pt x="2524" y="13200"/>
                  <a:pt x="2556" y="13149"/>
                  <a:pt x="2563" y="13087"/>
                </a:cubicBezTo>
                <a:cubicBezTo>
                  <a:pt x="2569" y="13025"/>
                  <a:pt x="2548" y="12975"/>
                  <a:pt x="2516" y="12975"/>
                </a:cubicBezTo>
                <a:close/>
                <a:moveTo>
                  <a:pt x="2671" y="12975"/>
                </a:moveTo>
                <a:cubicBezTo>
                  <a:pt x="2639" y="12976"/>
                  <a:pt x="2608" y="13026"/>
                  <a:pt x="2601" y="13088"/>
                </a:cubicBezTo>
                <a:cubicBezTo>
                  <a:pt x="2595" y="13151"/>
                  <a:pt x="2616" y="13200"/>
                  <a:pt x="2648" y="13200"/>
                </a:cubicBezTo>
                <a:cubicBezTo>
                  <a:pt x="2681" y="13200"/>
                  <a:pt x="2713" y="13149"/>
                  <a:pt x="2719" y="13087"/>
                </a:cubicBezTo>
                <a:cubicBezTo>
                  <a:pt x="2725" y="13025"/>
                  <a:pt x="2704" y="12975"/>
                  <a:pt x="2671" y="12975"/>
                </a:cubicBezTo>
                <a:close/>
                <a:moveTo>
                  <a:pt x="2847" y="12975"/>
                </a:moveTo>
                <a:cubicBezTo>
                  <a:pt x="2815" y="12976"/>
                  <a:pt x="2783" y="13026"/>
                  <a:pt x="2777" y="13088"/>
                </a:cubicBezTo>
                <a:cubicBezTo>
                  <a:pt x="2771" y="13151"/>
                  <a:pt x="2792" y="13200"/>
                  <a:pt x="2825" y="13200"/>
                </a:cubicBezTo>
                <a:cubicBezTo>
                  <a:pt x="2857" y="13200"/>
                  <a:pt x="2889" y="13149"/>
                  <a:pt x="2895" y="13087"/>
                </a:cubicBezTo>
                <a:cubicBezTo>
                  <a:pt x="2901" y="13025"/>
                  <a:pt x="2880" y="12975"/>
                  <a:pt x="2847" y="12975"/>
                </a:cubicBezTo>
                <a:close/>
                <a:moveTo>
                  <a:pt x="19185" y="13126"/>
                </a:moveTo>
                <a:cubicBezTo>
                  <a:pt x="19152" y="13126"/>
                  <a:pt x="19133" y="13178"/>
                  <a:pt x="19142" y="13241"/>
                </a:cubicBezTo>
                <a:cubicBezTo>
                  <a:pt x="19151" y="13304"/>
                  <a:pt x="19184" y="13354"/>
                  <a:pt x="19217" y="13354"/>
                </a:cubicBezTo>
                <a:cubicBezTo>
                  <a:pt x="19250" y="13354"/>
                  <a:pt x="19269" y="13302"/>
                  <a:pt x="19260" y="13239"/>
                </a:cubicBezTo>
                <a:cubicBezTo>
                  <a:pt x="19251" y="13176"/>
                  <a:pt x="19217" y="13126"/>
                  <a:pt x="19185" y="13126"/>
                </a:cubicBezTo>
                <a:close/>
                <a:moveTo>
                  <a:pt x="19360" y="13126"/>
                </a:moveTo>
                <a:cubicBezTo>
                  <a:pt x="19327" y="13126"/>
                  <a:pt x="19309" y="13178"/>
                  <a:pt x="19318" y="13241"/>
                </a:cubicBezTo>
                <a:cubicBezTo>
                  <a:pt x="19327" y="13304"/>
                  <a:pt x="19361" y="13354"/>
                  <a:pt x="19393" y="13354"/>
                </a:cubicBezTo>
                <a:cubicBezTo>
                  <a:pt x="19426" y="13354"/>
                  <a:pt x="19445" y="13302"/>
                  <a:pt x="19436" y="13239"/>
                </a:cubicBezTo>
                <a:cubicBezTo>
                  <a:pt x="19426" y="13176"/>
                  <a:pt x="19392" y="13126"/>
                  <a:pt x="19360" y="13126"/>
                </a:cubicBezTo>
                <a:close/>
                <a:moveTo>
                  <a:pt x="19516" y="13126"/>
                </a:moveTo>
                <a:cubicBezTo>
                  <a:pt x="19484" y="13126"/>
                  <a:pt x="19465" y="13178"/>
                  <a:pt x="19474" y="13241"/>
                </a:cubicBezTo>
                <a:cubicBezTo>
                  <a:pt x="19483" y="13304"/>
                  <a:pt x="19517" y="13354"/>
                  <a:pt x="19550" y="13354"/>
                </a:cubicBezTo>
                <a:cubicBezTo>
                  <a:pt x="19583" y="13354"/>
                  <a:pt x="19601" y="13302"/>
                  <a:pt x="19592" y="13239"/>
                </a:cubicBezTo>
                <a:cubicBezTo>
                  <a:pt x="19583" y="13176"/>
                  <a:pt x="19549" y="13126"/>
                  <a:pt x="19516" y="13126"/>
                </a:cubicBezTo>
                <a:close/>
                <a:moveTo>
                  <a:pt x="20219" y="13126"/>
                </a:moveTo>
                <a:cubicBezTo>
                  <a:pt x="20187" y="13126"/>
                  <a:pt x="20168" y="13178"/>
                  <a:pt x="20178" y="13241"/>
                </a:cubicBezTo>
                <a:cubicBezTo>
                  <a:pt x="20188" y="13304"/>
                  <a:pt x="20223" y="13354"/>
                  <a:pt x="20255" y="13354"/>
                </a:cubicBezTo>
                <a:cubicBezTo>
                  <a:pt x="20288" y="13354"/>
                  <a:pt x="20306" y="13302"/>
                  <a:pt x="20296" y="13239"/>
                </a:cubicBezTo>
                <a:cubicBezTo>
                  <a:pt x="20286" y="13176"/>
                  <a:pt x="20252" y="13126"/>
                  <a:pt x="20219" y="13126"/>
                </a:cubicBezTo>
                <a:close/>
                <a:moveTo>
                  <a:pt x="16314" y="13176"/>
                </a:moveTo>
                <a:cubicBezTo>
                  <a:pt x="16282" y="13177"/>
                  <a:pt x="16260" y="13229"/>
                  <a:pt x="16267" y="13291"/>
                </a:cubicBezTo>
                <a:cubicBezTo>
                  <a:pt x="16273" y="13354"/>
                  <a:pt x="16304" y="13405"/>
                  <a:pt x="16337" y="13404"/>
                </a:cubicBezTo>
                <a:cubicBezTo>
                  <a:pt x="16370" y="13404"/>
                  <a:pt x="16392" y="13353"/>
                  <a:pt x="16385" y="13290"/>
                </a:cubicBezTo>
                <a:cubicBezTo>
                  <a:pt x="16379" y="13227"/>
                  <a:pt x="16347" y="13176"/>
                  <a:pt x="16314" y="13176"/>
                </a:cubicBezTo>
                <a:close/>
                <a:moveTo>
                  <a:pt x="16490" y="13176"/>
                </a:moveTo>
                <a:cubicBezTo>
                  <a:pt x="16458" y="13177"/>
                  <a:pt x="16436" y="13229"/>
                  <a:pt x="16443" y="13291"/>
                </a:cubicBezTo>
                <a:cubicBezTo>
                  <a:pt x="16449" y="13354"/>
                  <a:pt x="16481" y="13405"/>
                  <a:pt x="16513" y="13404"/>
                </a:cubicBezTo>
                <a:cubicBezTo>
                  <a:pt x="16546" y="13404"/>
                  <a:pt x="16568" y="13353"/>
                  <a:pt x="16561" y="13290"/>
                </a:cubicBezTo>
                <a:cubicBezTo>
                  <a:pt x="16555" y="13227"/>
                  <a:pt x="16523" y="13176"/>
                  <a:pt x="16490" y="13176"/>
                </a:cubicBezTo>
                <a:close/>
                <a:moveTo>
                  <a:pt x="17661" y="13176"/>
                </a:moveTo>
                <a:cubicBezTo>
                  <a:pt x="17629" y="13177"/>
                  <a:pt x="17609" y="13228"/>
                  <a:pt x="17616" y="13291"/>
                </a:cubicBezTo>
                <a:cubicBezTo>
                  <a:pt x="17624" y="13354"/>
                  <a:pt x="17656" y="13405"/>
                  <a:pt x="17689" y="13404"/>
                </a:cubicBezTo>
                <a:cubicBezTo>
                  <a:pt x="17722" y="13404"/>
                  <a:pt x="17742" y="13353"/>
                  <a:pt x="17734" y="13290"/>
                </a:cubicBezTo>
                <a:cubicBezTo>
                  <a:pt x="17726" y="13227"/>
                  <a:pt x="17694" y="13176"/>
                  <a:pt x="17661" y="13176"/>
                </a:cubicBezTo>
                <a:close/>
                <a:moveTo>
                  <a:pt x="17837" y="13176"/>
                </a:moveTo>
                <a:cubicBezTo>
                  <a:pt x="17805" y="13177"/>
                  <a:pt x="17785" y="13228"/>
                  <a:pt x="17792" y="13291"/>
                </a:cubicBezTo>
                <a:cubicBezTo>
                  <a:pt x="17800" y="13354"/>
                  <a:pt x="17832" y="13405"/>
                  <a:pt x="17865" y="13404"/>
                </a:cubicBezTo>
                <a:cubicBezTo>
                  <a:pt x="17898" y="13404"/>
                  <a:pt x="17918" y="13353"/>
                  <a:pt x="17910" y="13290"/>
                </a:cubicBezTo>
                <a:cubicBezTo>
                  <a:pt x="17902" y="13227"/>
                  <a:pt x="17870" y="13176"/>
                  <a:pt x="17837" y="13176"/>
                </a:cubicBezTo>
                <a:close/>
                <a:moveTo>
                  <a:pt x="18852" y="13176"/>
                </a:moveTo>
                <a:cubicBezTo>
                  <a:pt x="18820" y="13177"/>
                  <a:pt x="18800" y="13228"/>
                  <a:pt x="18809" y="13291"/>
                </a:cubicBezTo>
                <a:cubicBezTo>
                  <a:pt x="18817" y="13354"/>
                  <a:pt x="18851" y="13405"/>
                  <a:pt x="18884" y="13404"/>
                </a:cubicBezTo>
                <a:cubicBezTo>
                  <a:pt x="18917" y="13404"/>
                  <a:pt x="18936" y="13353"/>
                  <a:pt x="18927" y="13290"/>
                </a:cubicBezTo>
                <a:cubicBezTo>
                  <a:pt x="18919" y="13227"/>
                  <a:pt x="18885" y="13176"/>
                  <a:pt x="18852" y="13176"/>
                </a:cubicBezTo>
                <a:close/>
                <a:moveTo>
                  <a:pt x="19028" y="13176"/>
                </a:moveTo>
                <a:cubicBezTo>
                  <a:pt x="18996" y="13177"/>
                  <a:pt x="18976" y="13228"/>
                  <a:pt x="18985" y="13291"/>
                </a:cubicBezTo>
                <a:cubicBezTo>
                  <a:pt x="18994" y="13354"/>
                  <a:pt x="19027" y="13405"/>
                  <a:pt x="19060" y="13404"/>
                </a:cubicBezTo>
                <a:cubicBezTo>
                  <a:pt x="19093" y="13404"/>
                  <a:pt x="19112" y="13353"/>
                  <a:pt x="19103" y="13290"/>
                </a:cubicBezTo>
                <a:cubicBezTo>
                  <a:pt x="19094" y="13227"/>
                  <a:pt x="19061" y="13176"/>
                  <a:pt x="19028" y="13176"/>
                </a:cubicBezTo>
                <a:close/>
                <a:moveTo>
                  <a:pt x="9736" y="13227"/>
                </a:moveTo>
                <a:cubicBezTo>
                  <a:pt x="9703" y="13227"/>
                  <a:pt x="9677" y="13278"/>
                  <a:pt x="9677" y="13340"/>
                </a:cubicBezTo>
                <a:cubicBezTo>
                  <a:pt x="9677" y="13402"/>
                  <a:pt x="9703" y="13453"/>
                  <a:pt x="9736" y="13453"/>
                </a:cubicBezTo>
                <a:cubicBezTo>
                  <a:pt x="9769" y="13453"/>
                  <a:pt x="9796" y="13402"/>
                  <a:pt x="9796" y="13340"/>
                </a:cubicBezTo>
                <a:cubicBezTo>
                  <a:pt x="9795" y="13278"/>
                  <a:pt x="9768" y="13227"/>
                  <a:pt x="9736" y="13227"/>
                </a:cubicBezTo>
                <a:close/>
                <a:moveTo>
                  <a:pt x="9912" y="13227"/>
                </a:moveTo>
                <a:cubicBezTo>
                  <a:pt x="9879" y="13227"/>
                  <a:pt x="9853" y="13278"/>
                  <a:pt x="9853" y="13340"/>
                </a:cubicBezTo>
                <a:cubicBezTo>
                  <a:pt x="9853" y="13403"/>
                  <a:pt x="9880" y="13453"/>
                  <a:pt x="9913" y="13453"/>
                </a:cubicBezTo>
                <a:cubicBezTo>
                  <a:pt x="9946" y="13453"/>
                  <a:pt x="9972" y="13403"/>
                  <a:pt x="9971" y="13340"/>
                </a:cubicBezTo>
                <a:cubicBezTo>
                  <a:pt x="9971" y="13278"/>
                  <a:pt x="9944" y="13226"/>
                  <a:pt x="9912" y="13227"/>
                </a:cubicBezTo>
                <a:close/>
                <a:moveTo>
                  <a:pt x="10067" y="13227"/>
                </a:moveTo>
                <a:cubicBezTo>
                  <a:pt x="10035" y="13227"/>
                  <a:pt x="10009" y="13278"/>
                  <a:pt x="10009" y="13340"/>
                </a:cubicBezTo>
                <a:cubicBezTo>
                  <a:pt x="10010" y="13403"/>
                  <a:pt x="10037" y="13453"/>
                  <a:pt x="10069" y="13453"/>
                </a:cubicBezTo>
                <a:cubicBezTo>
                  <a:pt x="10102" y="13453"/>
                  <a:pt x="10128" y="13403"/>
                  <a:pt x="10128" y="13340"/>
                </a:cubicBezTo>
                <a:cubicBezTo>
                  <a:pt x="10127" y="13278"/>
                  <a:pt x="10100" y="13227"/>
                  <a:pt x="10067" y="13227"/>
                </a:cubicBezTo>
                <a:close/>
                <a:moveTo>
                  <a:pt x="10243" y="13227"/>
                </a:moveTo>
                <a:cubicBezTo>
                  <a:pt x="10211" y="13227"/>
                  <a:pt x="10185" y="13278"/>
                  <a:pt x="10185" y="13340"/>
                </a:cubicBezTo>
                <a:cubicBezTo>
                  <a:pt x="10186" y="13403"/>
                  <a:pt x="10213" y="13453"/>
                  <a:pt x="10246" y="13453"/>
                </a:cubicBezTo>
                <a:cubicBezTo>
                  <a:pt x="10279" y="13453"/>
                  <a:pt x="10305" y="13403"/>
                  <a:pt x="10304" y="13340"/>
                </a:cubicBezTo>
                <a:cubicBezTo>
                  <a:pt x="10303" y="13278"/>
                  <a:pt x="10276" y="13227"/>
                  <a:pt x="10243" y="13227"/>
                </a:cubicBezTo>
                <a:close/>
                <a:moveTo>
                  <a:pt x="10419" y="13227"/>
                </a:moveTo>
                <a:cubicBezTo>
                  <a:pt x="10386" y="13227"/>
                  <a:pt x="10360" y="13278"/>
                  <a:pt x="10361" y="13340"/>
                </a:cubicBezTo>
                <a:cubicBezTo>
                  <a:pt x="10362" y="13403"/>
                  <a:pt x="10389" y="13453"/>
                  <a:pt x="10422" y="13453"/>
                </a:cubicBezTo>
                <a:cubicBezTo>
                  <a:pt x="10454" y="13453"/>
                  <a:pt x="10481" y="13403"/>
                  <a:pt x="10480" y="13340"/>
                </a:cubicBezTo>
                <a:cubicBezTo>
                  <a:pt x="10479" y="13277"/>
                  <a:pt x="10451" y="13227"/>
                  <a:pt x="10419" y="13227"/>
                </a:cubicBezTo>
                <a:close/>
                <a:moveTo>
                  <a:pt x="10575" y="13227"/>
                </a:moveTo>
                <a:cubicBezTo>
                  <a:pt x="10543" y="13227"/>
                  <a:pt x="10517" y="13278"/>
                  <a:pt x="10518" y="13340"/>
                </a:cubicBezTo>
                <a:cubicBezTo>
                  <a:pt x="10519" y="13402"/>
                  <a:pt x="10546" y="13453"/>
                  <a:pt x="10579" y="13453"/>
                </a:cubicBezTo>
                <a:cubicBezTo>
                  <a:pt x="10612" y="13453"/>
                  <a:pt x="10637" y="13403"/>
                  <a:pt x="10636" y="13340"/>
                </a:cubicBezTo>
                <a:cubicBezTo>
                  <a:pt x="10635" y="13278"/>
                  <a:pt x="10608" y="13226"/>
                  <a:pt x="10575" y="13227"/>
                </a:cubicBezTo>
                <a:close/>
                <a:moveTo>
                  <a:pt x="10750" y="13227"/>
                </a:moveTo>
                <a:cubicBezTo>
                  <a:pt x="10718" y="13227"/>
                  <a:pt x="10693" y="13278"/>
                  <a:pt x="10694" y="13340"/>
                </a:cubicBezTo>
                <a:cubicBezTo>
                  <a:pt x="10695" y="13403"/>
                  <a:pt x="10722" y="13453"/>
                  <a:pt x="10755" y="13453"/>
                </a:cubicBezTo>
                <a:cubicBezTo>
                  <a:pt x="10788" y="13453"/>
                  <a:pt x="10813" y="13403"/>
                  <a:pt x="10812" y="13340"/>
                </a:cubicBezTo>
                <a:cubicBezTo>
                  <a:pt x="10811" y="13278"/>
                  <a:pt x="10783" y="13227"/>
                  <a:pt x="10750" y="13227"/>
                </a:cubicBezTo>
                <a:close/>
                <a:moveTo>
                  <a:pt x="10926" y="13227"/>
                </a:moveTo>
                <a:cubicBezTo>
                  <a:pt x="10894" y="13227"/>
                  <a:pt x="10868" y="13278"/>
                  <a:pt x="10870" y="13340"/>
                </a:cubicBezTo>
                <a:cubicBezTo>
                  <a:pt x="10871" y="13403"/>
                  <a:pt x="10899" y="13453"/>
                  <a:pt x="10931" y="13453"/>
                </a:cubicBezTo>
                <a:cubicBezTo>
                  <a:pt x="10964" y="13453"/>
                  <a:pt x="10989" y="13403"/>
                  <a:pt x="10988" y="13340"/>
                </a:cubicBezTo>
                <a:cubicBezTo>
                  <a:pt x="10987" y="13278"/>
                  <a:pt x="10959" y="13226"/>
                  <a:pt x="10926" y="13227"/>
                </a:cubicBezTo>
                <a:close/>
                <a:moveTo>
                  <a:pt x="11083" y="13227"/>
                </a:moveTo>
                <a:cubicBezTo>
                  <a:pt x="11050" y="13227"/>
                  <a:pt x="11025" y="13278"/>
                  <a:pt x="11026" y="13340"/>
                </a:cubicBezTo>
                <a:cubicBezTo>
                  <a:pt x="11027" y="13403"/>
                  <a:pt x="11055" y="13453"/>
                  <a:pt x="11088" y="13453"/>
                </a:cubicBezTo>
                <a:cubicBezTo>
                  <a:pt x="11120" y="13453"/>
                  <a:pt x="11146" y="13403"/>
                  <a:pt x="11144" y="13340"/>
                </a:cubicBezTo>
                <a:cubicBezTo>
                  <a:pt x="11143" y="13277"/>
                  <a:pt x="11115" y="13226"/>
                  <a:pt x="11083" y="13227"/>
                </a:cubicBezTo>
                <a:close/>
                <a:moveTo>
                  <a:pt x="11258" y="13227"/>
                </a:moveTo>
                <a:cubicBezTo>
                  <a:pt x="11225" y="13227"/>
                  <a:pt x="11200" y="13278"/>
                  <a:pt x="11202" y="13340"/>
                </a:cubicBezTo>
                <a:cubicBezTo>
                  <a:pt x="11204" y="13403"/>
                  <a:pt x="11231" y="13453"/>
                  <a:pt x="11264" y="13453"/>
                </a:cubicBezTo>
                <a:cubicBezTo>
                  <a:pt x="11297" y="13453"/>
                  <a:pt x="11322" y="13403"/>
                  <a:pt x="11320" y="13340"/>
                </a:cubicBezTo>
                <a:cubicBezTo>
                  <a:pt x="11319" y="13278"/>
                  <a:pt x="11291" y="13227"/>
                  <a:pt x="11258" y="13227"/>
                </a:cubicBezTo>
                <a:close/>
                <a:moveTo>
                  <a:pt x="2145" y="13277"/>
                </a:moveTo>
                <a:cubicBezTo>
                  <a:pt x="2112" y="13277"/>
                  <a:pt x="2080" y="13328"/>
                  <a:pt x="2073" y="13390"/>
                </a:cubicBezTo>
                <a:cubicBezTo>
                  <a:pt x="2066" y="13452"/>
                  <a:pt x="2087" y="13502"/>
                  <a:pt x="2120" y="13502"/>
                </a:cubicBezTo>
                <a:cubicBezTo>
                  <a:pt x="2153" y="13502"/>
                  <a:pt x="2185" y="13451"/>
                  <a:pt x="2192" y="13389"/>
                </a:cubicBezTo>
                <a:cubicBezTo>
                  <a:pt x="2199" y="13327"/>
                  <a:pt x="2177" y="13277"/>
                  <a:pt x="2145" y="13277"/>
                </a:cubicBezTo>
                <a:close/>
                <a:moveTo>
                  <a:pt x="2301" y="13277"/>
                </a:moveTo>
                <a:cubicBezTo>
                  <a:pt x="2268" y="13277"/>
                  <a:pt x="2236" y="13328"/>
                  <a:pt x="2230" y="13390"/>
                </a:cubicBezTo>
                <a:cubicBezTo>
                  <a:pt x="2223" y="13452"/>
                  <a:pt x="2244" y="13502"/>
                  <a:pt x="2277" y="13502"/>
                </a:cubicBezTo>
                <a:cubicBezTo>
                  <a:pt x="2309" y="13502"/>
                  <a:pt x="2342" y="13451"/>
                  <a:pt x="2348" y="13389"/>
                </a:cubicBezTo>
                <a:cubicBezTo>
                  <a:pt x="2355" y="13327"/>
                  <a:pt x="2334" y="13277"/>
                  <a:pt x="2301" y="13277"/>
                </a:cubicBezTo>
                <a:close/>
                <a:moveTo>
                  <a:pt x="2476" y="13277"/>
                </a:moveTo>
                <a:cubicBezTo>
                  <a:pt x="2444" y="13277"/>
                  <a:pt x="2412" y="13328"/>
                  <a:pt x="2406" y="13390"/>
                </a:cubicBezTo>
                <a:cubicBezTo>
                  <a:pt x="2399" y="13452"/>
                  <a:pt x="2420" y="13502"/>
                  <a:pt x="2453" y="13502"/>
                </a:cubicBezTo>
                <a:cubicBezTo>
                  <a:pt x="2485" y="13502"/>
                  <a:pt x="2518" y="13451"/>
                  <a:pt x="2524" y="13389"/>
                </a:cubicBezTo>
                <a:cubicBezTo>
                  <a:pt x="2531" y="13327"/>
                  <a:pt x="2509" y="13277"/>
                  <a:pt x="2476" y="13277"/>
                </a:cubicBezTo>
                <a:close/>
                <a:moveTo>
                  <a:pt x="2652" y="13277"/>
                </a:moveTo>
                <a:cubicBezTo>
                  <a:pt x="2620" y="13277"/>
                  <a:pt x="2588" y="13328"/>
                  <a:pt x="2582" y="13390"/>
                </a:cubicBezTo>
                <a:cubicBezTo>
                  <a:pt x="2575" y="13452"/>
                  <a:pt x="2596" y="13502"/>
                  <a:pt x="2629" y="13502"/>
                </a:cubicBezTo>
                <a:cubicBezTo>
                  <a:pt x="2662" y="13501"/>
                  <a:pt x="2694" y="13451"/>
                  <a:pt x="2700" y="13389"/>
                </a:cubicBezTo>
                <a:cubicBezTo>
                  <a:pt x="2706" y="13327"/>
                  <a:pt x="2685" y="13277"/>
                  <a:pt x="2652" y="13277"/>
                </a:cubicBezTo>
                <a:close/>
                <a:moveTo>
                  <a:pt x="2808" y="13277"/>
                </a:moveTo>
                <a:cubicBezTo>
                  <a:pt x="2776" y="13277"/>
                  <a:pt x="2744" y="13328"/>
                  <a:pt x="2738" y="13390"/>
                </a:cubicBezTo>
                <a:cubicBezTo>
                  <a:pt x="2732" y="13452"/>
                  <a:pt x="2753" y="13502"/>
                  <a:pt x="2786" y="13502"/>
                </a:cubicBezTo>
                <a:cubicBezTo>
                  <a:pt x="2818" y="13502"/>
                  <a:pt x="2850" y="13451"/>
                  <a:pt x="2856" y="13389"/>
                </a:cubicBezTo>
                <a:cubicBezTo>
                  <a:pt x="2863" y="13327"/>
                  <a:pt x="2841" y="13277"/>
                  <a:pt x="2808" y="13277"/>
                </a:cubicBezTo>
                <a:close/>
                <a:moveTo>
                  <a:pt x="2984" y="13277"/>
                </a:moveTo>
                <a:cubicBezTo>
                  <a:pt x="2952" y="13277"/>
                  <a:pt x="2920" y="13328"/>
                  <a:pt x="2914" y="13390"/>
                </a:cubicBezTo>
                <a:cubicBezTo>
                  <a:pt x="2908" y="13452"/>
                  <a:pt x="2929" y="13502"/>
                  <a:pt x="2962" y="13502"/>
                </a:cubicBezTo>
                <a:cubicBezTo>
                  <a:pt x="2995" y="13501"/>
                  <a:pt x="3026" y="13451"/>
                  <a:pt x="3032" y="13389"/>
                </a:cubicBezTo>
                <a:cubicBezTo>
                  <a:pt x="3038" y="13327"/>
                  <a:pt x="3017" y="13277"/>
                  <a:pt x="2984" y="13277"/>
                </a:cubicBezTo>
                <a:close/>
                <a:moveTo>
                  <a:pt x="3159" y="13277"/>
                </a:moveTo>
                <a:cubicBezTo>
                  <a:pt x="3127" y="13277"/>
                  <a:pt x="3096" y="13328"/>
                  <a:pt x="3090" y="13390"/>
                </a:cubicBezTo>
                <a:cubicBezTo>
                  <a:pt x="3084" y="13452"/>
                  <a:pt x="3105" y="13502"/>
                  <a:pt x="3138" y="13502"/>
                </a:cubicBezTo>
                <a:cubicBezTo>
                  <a:pt x="3171" y="13502"/>
                  <a:pt x="3202" y="13451"/>
                  <a:pt x="3208" y="13389"/>
                </a:cubicBezTo>
                <a:cubicBezTo>
                  <a:pt x="3214" y="13327"/>
                  <a:pt x="3192" y="13277"/>
                  <a:pt x="3159" y="13277"/>
                </a:cubicBezTo>
                <a:close/>
                <a:moveTo>
                  <a:pt x="3335" y="13277"/>
                </a:moveTo>
                <a:cubicBezTo>
                  <a:pt x="3302" y="13277"/>
                  <a:pt x="3272" y="13328"/>
                  <a:pt x="3266" y="13390"/>
                </a:cubicBezTo>
                <a:cubicBezTo>
                  <a:pt x="3260" y="13452"/>
                  <a:pt x="3281" y="13502"/>
                  <a:pt x="3314" y="13502"/>
                </a:cubicBezTo>
                <a:cubicBezTo>
                  <a:pt x="3347" y="13502"/>
                  <a:pt x="3378" y="13451"/>
                  <a:pt x="3384" y="13389"/>
                </a:cubicBezTo>
                <a:cubicBezTo>
                  <a:pt x="3389" y="13326"/>
                  <a:pt x="3367" y="13277"/>
                  <a:pt x="3335" y="13277"/>
                </a:cubicBezTo>
                <a:close/>
                <a:moveTo>
                  <a:pt x="3491" y="13277"/>
                </a:moveTo>
                <a:cubicBezTo>
                  <a:pt x="3459" y="13277"/>
                  <a:pt x="3427" y="13328"/>
                  <a:pt x="3422" y="13390"/>
                </a:cubicBezTo>
                <a:cubicBezTo>
                  <a:pt x="3416" y="13452"/>
                  <a:pt x="3438" y="13502"/>
                  <a:pt x="3471" y="13502"/>
                </a:cubicBezTo>
                <a:cubicBezTo>
                  <a:pt x="3504" y="13501"/>
                  <a:pt x="3535" y="13451"/>
                  <a:pt x="3540" y="13389"/>
                </a:cubicBezTo>
                <a:cubicBezTo>
                  <a:pt x="3546" y="13327"/>
                  <a:pt x="3524" y="13277"/>
                  <a:pt x="3491" y="13277"/>
                </a:cubicBezTo>
                <a:close/>
                <a:moveTo>
                  <a:pt x="3667" y="13277"/>
                </a:moveTo>
                <a:cubicBezTo>
                  <a:pt x="3634" y="13277"/>
                  <a:pt x="3603" y="13328"/>
                  <a:pt x="3598" y="13390"/>
                </a:cubicBezTo>
                <a:cubicBezTo>
                  <a:pt x="3592" y="13452"/>
                  <a:pt x="3614" y="13502"/>
                  <a:pt x="3647" y="13502"/>
                </a:cubicBezTo>
                <a:cubicBezTo>
                  <a:pt x="3680" y="13502"/>
                  <a:pt x="3711" y="13451"/>
                  <a:pt x="3716" y="13389"/>
                </a:cubicBezTo>
                <a:cubicBezTo>
                  <a:pt x="3721" y="13326"/>
                  <a:pt x="3699" y="13277"/>
                  <a:pt x="3667" y="13277"/>
                </a:cubicBezTo>
                <a:close/>
                <a:moveTo>
                  <a:pt x="3823" y="13277"/>
                </a:moveTo>
                <a:cubicBezTo>
                  <a:pt x="3790" y="13277"/>
                  <a:pt x="3759" y="13328"/>
                  <a:pt x="3754" y="13390"/>
                </a:cubicBezTo>
                <a:cubicBezTo>
                  <a:pt x="3749" y="13452"/>
                  <a:pt x="3771" y="13502"/>
                  <a:pt x="3803" y="13502"/>
                </a:cubicBezTo>
                <a:cubicBezTo>
                  <a:pt x="3836" y="13502"/>
                  <a:pt x="3867" y="13451"/>
                  <a:pt x="3872" y="13389"/>
                </a:cubicBezTo>
                <a:cubicBezTo>
                  <a:pt x="3878" y="13327"/>
                  <a:pt x="3856" y="13277"/>
                  <a:pt x="3823" y="13277"/>
                </a:cubicBezTo>
                <a:close/>
                <a:moveTo>
                  <a:pt x="3998" y="13277"/>
                </a:moveTo>
                <a:cubicBezTo>
                  <a:pt x="3966" y="13277"/>
                  <a:pt x="3935" y="13328"/>
                  <a:pt x="3930" y="13390"/>
                </a:cubicBezTo>
                <a:cubicBezTo>
                  <a:pt x="3925" y="13452"/>
                  <a:pt x="3947" y="13502"/>
                  <a:pt x="3980" y="13502"/>
                </a:cubicBezTo>
                <a:cubicBezTo>
                  <a:pt x="4013" y="13502"/>
                  <a:pt x="4043" y="13451"/>
                  <a:pt x="4048" y="13389"/>
                </a:cubicBezTo>
                <a:cubicBezTo>
                  <a:pt x="4053" y="13326"/>
                  <a:pt x="4031" y="13277"/>
                  <a:pt x="3998" y="13277"/>
                </a:cubicBezTo>
                <a:close/>
                <a:moveTo>
                  <a:pt x="4174" y="13277"/>
                </a:moveTo>
                <a:cubicBezTo>
                  <a:pt x="4142" y="13277"/>
                  <a:pt x="4111" y="13328"/>
                  <a:pt x="4106" y="13390"/>
                </a:cubicBezTo>
                <a:cubicBezTo>
                  <a:pt x="4101" y="13452"/>
                  <a:pt x="4123" y="13502"/>
                  <a:pt x="4156" y="13502"/>
                </a:cubicBezTo>
                <a:cubicBezTo>
                  <a:pt x="4189" y="13502"/>
                  <a:pt x="4219" y="13451"/>
                  <a:pt x="4224" y="13389"/>
                </a:cubicBezTo>
                <a:cubicBezTo>
                  <a:pt x="4229" y="13326"/>
                  <a:pt x="4207" y="13277"/>
                  <a:pt x="4174" y="13277"/>
                </a:cubicBezTo>
                <a:close/>
                <a:moveTo>
                  <a:pt x="4350" y="13277"/>
                </a:moveTo>
                <a:cubicBezTo>
                  <a:pt x="4317" y="13277"/>
                  <a:pt x="4287" y="13328"/>
                  <a:pt x="4282" y="13390"/>
                </a:cubicBezTo>
                <a:cubicBezTo>
                  <a:pt x="4277" y="13452"/>
                  <a:pt x="4300" y="13502"/>
                  <a:pt x="4332" y="13502"/>
                </a:cubicBezTo>
                <a:cubicBezTo>
                  <a:pt x="4365" y="13502"/>
                  <a:pt x="4396" y="13451"/>
                  <a:pt x="4400" y="13389"/>
                </a:cubicBezTo>
                <a:cubicBezTo>
                  <a:pt x="4405" y="13326"/>
                  <a:pt x="4382" y="13277"/>
                  <a:pt x="4350" y="13277"/>
                </a:cubicBezTo>
                <a:close/>
                <a:moveTo>
                  <a:pt x="4506" y="13277"/>
                </a:moveTo>
                <a:cubicBezTo>
                  <a:pt x="4473" y="13277"/>
                  <a:pt x="4443" y="13328"/>
                  <a:pt x="4438" y="13390"/>
                </a:cubicBezTo>
                <a:cubicBezTo>
                  <a:pt x="4433" y="13452"/>
                  <a:pt x="4456" y="13502"/>
                  <a:pt x="4489" y="13502"/>
                </a:cubicBezTo>
                <a:cubicBezTo>
                  <a:pt x="4522" y="13501"/>
                  <a:pt x="4552" y="13451"/>
                  <a:pt x="4557" y="13389"/>
                </a:cubicBezTo>
                <a:cubicBezTo>
                  <a:pt x="4561" y="13326"/>
                  <a:pt x="4539" y="13277"/>
                  <a:pt x="4506" y="13277"/>
                </a:cubicBezTo>
                <a:close/>
                <a:moveTo>
                  <a:pt x="4681" y="13277"/>
                </a:moveTo>
                <a:cubicBezTo>
                  <a:pt x="4649" y="13277"/>
                  <a:pt x="4619" y="13328"/>
                  <a:pt x="4614" y="13390"/>
                </a:cubicBezTo>
                <a:cubicBezTo>
                  <a:pt x="4610" y="13452"/>
                  <a:pt x="4632" y="13502"/>
                  <a:pt x="4665" y="13502"/>
                </a:cubicBezTo>
                <a:cubicBezTo>
                  <a:pt x="4698" y="13502"/>
                  <a:pt x="4728" y="13451"/>
                  <a:pt x="4733" y="13389"/>
                </a:cubicBezTo>
                <a:cubicBezTo>
                  <a:pt x="4737" y="13326"/>
                  <a:pt x="4714" y="13277"/>
                  <a:pt x="4681" y="13277"/>
                </a:cubicBezTo>
                <a:close/>
                <a:moveTo>
                  <a:pt x="4838" y="13277"/>
                </a:moveTo>
                <a:cubicBezTo>
                  <a:pt x="4805" y="13277"/>
                  <a:pt x="4775" y="13328"/>
                  <a:pt x="4771" y="13390"/>
                </a:cubicBezTo>
                <a:cubicBezTo>
                  <a:pt x="4766" y="13452"/>
                  <a:pt x="4789" y="13502"/>
                  <a:pt x="4822" y="13502"/>
                </a:cubicBezTo>
                <a:cubicBezTo>
                  <a:pt x="4855" y="13502"/>
                  <a:pt x="4885" y="13451"/>
                  <a:pt x="4889" y="13389"/>
                </a:cubicBezTo>
                <a:cubicBezTo>
                  <a:pt x="4893" y="13326"/>
                  <a:pt x="4870" y="13277"/>
                  <a:pt x="4838" y="13277"/>
                </a:cubicBezTo>
                <a:close/>
                <a:moveTo>
                  <a:pt x="5013" y="13277"/>
                </a:moveTo>
                <a:cubicBezTo>
                  <a:pt x="4980" y="13277"/>
                  <a:pt x="4951" y="13328"/>
                  <a:pt x="4946" y="13390"/>
                </a:cubicBezTo>
                <a:cubicBezTo>
                  <a:pt x="4942" y="13453"/>
                  <a:pt x="4965" y="13502"/>
                  <a:pt x="4998" y="13502"/>
                </a:cubicBezTo>
                <a:cubicBezTo>
                  <a:pt x="5031" y="13501"/>
                  <a:pt x="5061" y="13451"/>
                  <a:pt x="5065" y="13389"/>
                </a:cubicBezTo>
                <a:cubicBezTo>
                  <a:pt x="5069" y="13326"/>
                  <a:pt x="5046" y="13277"/>
                  <a:pt x="5013" y="13277"/>
                </a:cubicBezTo>
                <a:close/>
                <a:moveTo>
                  <a:pt x="5189" y="13277"/>
                </a:moveTo>
                <a:cubicBezTo>
                  <a:pt x="5156" y="13277"/>
                  <a:pt x="5127" y="13328"/>
                  <a:pt x="5122" y="13390"/>
                </a:cubicBezTo>
                <a:cubicBezTo>
                  <a:pt x="5118" y="13452"/>
                  <a:pt x="5142" y="13502"/>
                  <a:pt x="5174" y="13502"/>
                </a:cubicBezTo>
                <a:cubicBezTo>
                  <a:pt x="5207" y="13502"/>
                  <a:pt x="5236" y="13451"/>
                  <a:pt x="5240" y="13389"/>
                </a:cubicBezTo>
                <a:cubicBezTo>
                  <a:pt x="5244" y="13326"/>
                  <a:pt x="5222" y="13277"/>
                  <a:pt x="5189" y="13277"/>
                </a:cubicBezTo>
                <a:close/>
                <a:moveTo>
                  <a:pt x="5345" y="13277"/>
                </a:moveTo>
                <a:cubicBezTo>
                  <a:pt x="5312" y="13277"/>
                  <a:pt x="5283" y="13328"/>
                  <a:pt x="5279" y="13390"/>
                </a:cubicBezTo>
                <a:cubicBezTo>
                  <a:pt x="5275" y="13453"/>
                  <a:pt x="5298" y="13502"/>
                  <a:pt x="5331" y="13502"/>
                </a:cubicBezTo>
                <a:cubicBezTo>
                  <a:pt x="5363" y="13502"/>
                  <a:pt x="5393" y="13451"/>
                  <a:pt x="5397" y="13389"/>
                </a:cubicBezTo>
                <a:cubicBezTo>
                  <a:pt x="5401" y="13326"/>
                  <a:pt x="5377" y="13277"/>
                  <a:pt x="5345" y="13277"/>
                </a:cubicBezTo>
                <a:close/>
                <a:moveTo>
                  <a:pt x="9229" y="13277"/>
                </a:moveTo>
                <a:cubicBezTo>
                  <a:pt x="9196" y="13277"/>
                  <a:pt x="9169" y="13328"/>
                  <a:pt x="9169" y="13390"/>
                </a:cubicBezTo>
                <a:cubicBezTo>
                  <a:pt x="9168" y="13453"/>
                  <a:pt x="9195" y="13504"/>
                  <a:pt x="9227" y="13503"/>
                </a:cubicBezTo>
                <a:cubicBezTo>
                  <a:pt x="9260" y="13503"/>
                  <a:pt x="9287" y="13451"/>
                  <a:pt x="9287" y="13389"/>
                </a:cubicBezTo>
                <a:cubicBezTo>
                  <a:pt x="9287" y="13326"/>
                  <a:pt x="9261" y="13277"/>
                  <a:pt x="9229" y="13277"/>
                </a:cubicBezTo>
                <a:close/>
                <a:moveTo>
                  <a:pt x="9404" y="13277"/>
                </a:moveTo>
                <a:cubicBezTo>
                  <a:pt x="9371" y="13277"/>
                  <a:pt x="9345" y="13328"/>
                  <a:pt x="9345" y="13390"/>
                </a:cubicBezTo>
                <a:cubicBezTo>
                  <a:pt x="9345" y="13453"/>
                  <a:pt x="9371" y="13504"/>
                  <a:pt x="9404" y="13503"/>
                </a:cubicBezTo>
                <a:cubicBezTo>
                  <a:pt x="9437" y="13503"/>
                  <a:pt x="9463" y="13453"/>
                  <a:pt x="9463" y="13390"/>
                </a:cubicBezTo>
                <a:cubicBezTo>
                  <a:pt x="9463" y="13328"/>
                  <a:pt x="9437" y="13277"/>
                  <a:pt x="9404" y="13277"/>
                </a:cubicBezTo>
                <a:close/>
                <a:moveTo>
                  <a:pt x="9560" y="13277"/>
                </a:moveTo>
                <a:cubicBezTo>
                  <a:pt x="9528" y="13277"/>
                  <a:pt x="9501" y="13328"/>
                  <a:pt x="9501" y="13390"/>
                </a:cubicBezTo>
                <a:cubicBezTo>
                  <a:pt x="9501" y="13453"/>
                  <a:pt x="9528" y="13504"/>
                  <a:pt x="9560" y="13503"/>
                </a:cubicBezTo>
                <a:cubicBezTo>
                  <a:pt x="9593" y="13503"/>
                  <a:pt x="9620" y="13453"/>
                  <a:pt x="9620" y="13390"/>
                </a:cubicBezTo>
                <a:cubicBezTo>
                  <a:pt x="9619" y="13328"/>
                  <a:pt x="9593" y="13277"/>
                  <a:pt x="9560" y="13277"/>
                </a:cubicBezTo>
                <a:close/>
                <a:moveTo>
                  <a:pt x="19243" y="13478"/>
                </a:moveTo>
                <a:cubicBezTo>
                  <a:pt x="19210" y="13479"/>
                  <a:pt x="19191" y="13530"/>
                  <a:pt x="19200" y="13593"/>
                </a:cubicBezTo>
                <a:cubicBezTo>
                  <a:pt x="19209" y="13656"/>
                  <a:pt x="19243" y="13706"/>
                  <a:pt x="19276" y="13706"/>
                </a:cubicBezTo>
                <a:cubicBezTo>
                  <a:pt x="19309" y="13706"/>
                  <a:pt x="19328" y="13655"/>
                  <a:pt x="19319" y="13591"/>
                </a:cubicBezTo>
                <a:cubicBezTo>
                  <a:pt x="19310" y="13528"/>
                  <a:pt x="19276" y="13478"/>
                  <a:pt x="19243" y="13478"/>
                </a:cubicBezTo>
                <a:close/>
                <a:moveTo>
                  <a:pt x="19400" y="13478"/>
                </a:moveTo>
                <a:cubicBezTo>
                  <a:pt x="19367" y="13479"/>
                  <a:pt x="19348" y="13530"/>
                  <a:pt x="19357" y="13593"/>
                </a:cubicBezTo>
                <a:cubicBezTo>
                  <a:pt x="19366" y="13656"/>
                  <a:pt x="19400" y="13706"/>
                  <a:pt x="19433" y="13706"/>
                </a:cubicBezTo>
                <a:cubicBezTo>
                  <a:pt x="19465" y="13706"/>
                  <a:pt x="19484" y="13655"/>
                  <a:pt x="19475" y="13591"/>
                </a:cubicBezTo>
                <a:cubicBezTo>
                  <a:pt x="19466" y="13528"/>
                  <a:pt x="19432" y="13478"/>
                  <a:pt x="19400" y="13478"/>
                </a:cubicBezTo>
                <a:close/>
                <a:moveTo>
                  <a:pt x="19576" y="13478"/>
                </a:moveTo>
                <a:cubicBezTo>
                  <a:pt x="19543" y="13479"/>
                  <a:pt x="19523" y="13530"/>
                  <a:pt x="19533" y="13593"/>
                </a:cubicBezTo>
                <a:cubicBezTo>
                  <a:pt x="19542" y="13656"/>
                  <a:pt x="19576" y="13706"/>
                  <a:pt x="19609" y="13706"/>
                </a:cubicBezTo>
                <a:cubicBezTo>
                  <a:pt x="19642" y="13706"/>
                  <a:pt x="19661" y="13655"/>
                  <a:pt x="19651" y="13591"/>
                </a:cubicBezTo>
                <a:cubicBezTo>
                  <a:pt x="19642" y="13528"/>
                  <a:pt x="19608" y="13478"/>
                  <a:pt x="19576" y="13478"/>
                </a:cubicBezTo>
                <a:close/>
                <a:moveTo>
                  <a:pt x="19751" y="13478"/>
                </a:moveTo>
                <a:cubicBezTo>
                  <a:pt x="19718" y="13478"/>
                  <a:pt x="19699" y="13530"/>
                  <a:pt x="19709" y="13593"/>
                </a:cubicBezTo>
                <a:cubicBezTo>
                  <a:pt x="19718" y="13656"/>
                  <a:pt x="19752" y="13706"/>
                  <a:pt x="19785" y="13706"/>
                </a:cubicBezTo>
                <a:cubicBezTo>
                  <a:pt x="19818" y="13706"/>
                  <a:pt x="19837" y="13655"/>
                  <a:pt x="19828" y="13591"/>
                </a:cubicBezTo>
                <a:cubicBezTo>
                  <a:pt x="19818" y="13528"/>
                  <a:pt x="19784" y="13478"/>
                  <a:pt x="19751" y="13478"/>
                </a:cubicBezTo>
                <a:close/>
                <a:moveTo>
                  <a:pt x="20083" y="13478"/>
                </a:moveTo>
                <a:cubicBezTo>
                  <a:pt x="20050" y="13478"/>
                  <a:pt x="20031" y="13530"/>
                  <a:pt x="20041" y="13593"/>
                </a:cubicBezTo>
                <a:cubicBezTo>
                  <a:pt x="20051" y="13656"/>
                  <a:pt x="20085" y="13706"/>
                  <a:pt x="20118" y="13706"/>
                </a:cubicBezTo>
                <a:cubicBezTo>
                  <a:pt x="20151" y="13706"/>
                  <a:pt x="20170" y="13655"/>
                  <a:pt x="20160" y="13591"/>
                </a:cubicBezTo>
                <a:cubicBezTo>
                  <a:pt x="20150" y="13528"/>
                  <a:pt x="20116" y="13478"/>
                  <a:pt x="20083" y="13478"/>
                </a:cubicBezTo>
                <a:close/>
                <a:moveTo>
                  <a:pt x="20395" y="13478"/>
                </a:moveTo>
                <a:cubicBezTo>
                  <a:pt x="20363" y="13478"/>
                  <a:pt x="20344" y="13530"/>
                  <a:pt x="20354" y="13593"/>
                </a:cubicBezTo>
                <a:cubicBezTo>
                  <a:pt x="20364" y="13656"/>
                  <a:pt x="20399" y="13706"/>
                  <a:pt x="20432" y="13706"/>
                </a:cubicBezTo>
                <a:cubicBezTo>
                  <a:pt x="20465" y="13706"/>
                  <a:pt x="20483" y="13656"/>
                  <a:pt x="20473" y="13593"/>
                </a:cubicBezTo>
                <a:cubicBezTo>
                  <a:pt x="20463" y="13530"/>
                  <a:pt x="20428" y="13478"/>
                  <a:pt x="20395" y="13478"/>
                </a:cubicBezTo>
                <a:close/>
                <a:moveTo>
                  <a:pt x="16686" y="13529"/>
                </a:moveTo>
                <a:cubicBezTo>
                  <a:pt x="16653" y="13529"/>
                  <a:pt x="16632" y="13580"/>
                  <a:pt x="16638" y="13643"/>
                </a:cubicBezTo>
                <a:cubicBezTo>
                  <a:pt x="16645" y="13706"/>
                  <a:pt x="16677" y="13757"/>
                  <a:pt x="16710" y="13756"/>
                </a:cubicBezTo>
                <a:cubicBezTo>
                  <a:pt x="16743" y="13756"/>
                  <a:pt x="16764" y="13705"/>
                  <a:pt x="16757" y="13642"/>
                </a:cubicBezTo>
                <a:cubicBezTo>
                  <a:pt x="16751" y="13579"/>
                  <a:pt x="16719" y="13528"/>
                  <a:pt x="16686" y="13529"/>
                </a:cubicBezTo>
                <a:close/>
                <a:moveTo>
                  <a:pt x="4135" y="13579"/>
                </a:moveTo>
                <a:cubicBezTo>
                  <a:pt x="4102" y="13579"/>
                  <a:pt x="4072" y="13630"/>
                  <a:pt x="4067" y="13692"/>
                </a:cubicBezTo>
                <a:cubicBezTo>
                  <a:pt x="4062" y="13754"/>
                  <a:pt x="4085" y="13804"/>
                  <a:pt x="4117" y="13804"/>
                </a:cubicBezTo>
                <a:cubicBezTo>
                  <a:pt x="4150" y="13803"/>
                  <a:pt x="4181" y="13753"/>
                  <a:pt x="4186" y="13690"/>
                </a:cubicBezTo>
                <a:cubicBezTo>
                  <a:pt x="4191" y="13628"/>
                  <a:pt x="4168" y="13579"/>
                  <a:pt x="4135" y="13579"/>
                </a:cubicBezTo>
                <a:close/>
                <a:moveTo>
                  <a:pt x="4311" y="13579"/>
                </a:moveTo>
                <a:cubicBezTo>
                  <a:pt x="4278" y="13579"/>
                  <a:pt x="4248" y="13630"/>
                  <a:pt x="4243" y="13692"/>
                </a:cubicBezTo>
                <a:cubicBezTo>
                  <a:pt x="4238" y="13754"/>
                  <a:pt x="4260" y="13804"/>
                  <a:pt x="4293" y="13804"/>
                </a:cubicBezTo>
                <a:cubicBezTo>
                  <a:pt x="4326" y="13803"/>
                  <a:pt x="4357" y="13753"/>
                  <a:pt x="4362" y="13690"/>
                </a:cubicBezTo>
                <a:cubicBezTo>
                  <a:pt x="4367" y="13628"/>
                  <a:pt x="4344" y="13579"/>
                  <a:pt x="4311" y="13579"/>
                </a:cubicBezTo>
                <a:close/>
                <a:moveTo>
                  <a:pt x="4486" y="13579"/>
                </a:moveTo>
                <a:cubicBezTo>
                  <a:pt x="4454" y="13579"/>
                  <a:pt x="4423" y="13630"/>
                  <a:pt x="4419" y="13692"/>
                </a:cubicBezTo>
                <a:cubicBezTo>
                  <a:pt x="4414" y="13754"/>
                  <a:pt x="4436" y="13804"/>
                  <a:pt x="4469" y="13804"/>
                </a:cubicBezTo>
                <a:cubicBezTo>
                  <a:pt x="4502" y="13803"/>
                  <a:pt x="4533" y="13753"/>
                  <a:pt x="4538" y="13690"/>
                </a:cubicBezTo>
                <a:cubicBezTo>
                  <a:pt x="4542" y="13628"/>
                  <a:pt x="4519" y="13579"/>
                  <a:pt x="4486" y="13579"/>
                </a:cubicBezTo>
                <a:close/>
                <a:moveTo>
                  <a:pt x="4662" y="13579"/>
                </a:moveTo>
                <a:cubicBezTo>
                  <a:pt x="4629" y="13579"/>
                  <a:pt x="4599" y="13630"/>
                  <a:pt x="4595" y="13692"/>
                </a:cubicBezTo>
                <a:cubicBezTo>
                  <a:pt x="4590" y="13754"/>
                  <a:pt x="4613" y="13804"/>
                  <a:pt x="4646" y="13804"/>
                </a:cubicBezTo>
                <a:cubicBezTo>
                  <a:pt x="4679" y="13803"/>
                  <a:pt x="4709" y="13753"/>
                  <a:pt x="4714" y="13690"/>
                </a:cubicBezTo>
                <a:cubicBezTo>
                  <a:pt x="4718" y="13628"/>
                  <a:pt x="4695" y="13579"/>
                  <a:pt x="4662" y="13579"/>
                </a:cubicBezTo>
                <a:close/>
                <a:moveTo>
                  <a:pt x="4818" y="13579"/>
                </a:moveTo>
                <a:cubicBezTo>
                  <a:pt x="4785" y="13579"/>
                  <a:pt x="4755" y="13630"/>
                  <a:pt x="4751" y="13692"/>
                </a:cubicBezTo>
                <a:cubicBezTo>
                  <a:pt x="4747" y="13754"/>
                  <a:pt x="4769" y="13804"/>
                  <a:pt x="4802" y="13804"/>
                </a:cubicBezTo>
                <a:cubicBezTo>
                  <a:pt x="4835" y="13803"/>
                  <a:pt x="4866" y="13753"/>
                  <a:pt x="4870" y="13690"/>
                </a:cubicBezTo>
                <a:cubicBezTo>
                  <a:pt x="4874" y="13628"/>
                  <a:pt x="4851" y="13579"/>
                  <a:pt x="4818" y="13579"/>
                </a:cubicBezTo>
                <a:close/>
                <a:moveTo>
                  <a:pt x="4994" y="13579"/>
                </a:moveTo>
                <a:cubicBezTo>
                  <a:pt x="4961" y="13579"/>
                  <a:pt x="4931" y="13630"/>
                  <a:pt x="4927" y="13692"/>
                </a:cubicBezTo>
                <a:cubicBezTo>
                  <a:pt x="4923" y="13754"/>
                  <a:pt x="4946" y="13804"/>
                  <a:pt x="4979" y="13804"/>
                </a:cubicBezTo>
                <a:cubicBezTo>
                  <a:pt x="5012" y="13803"/>
                  <a:pt x="5042" y="13753"/>
                  <a:pt x="5046" y="13690"/>
                </a:cubicBezTo>
                <a:cubicBezTo>
                  <a:pt x="5050" y="13628"/>
                  <a:pt x="5027" y="13578"/>
                  <a:pt x="4994" y="13579"/>
                </a:cubicBezTo>
                <a:close/>
                <a:moveTo>
                  <a:pt x="5169" y="13579"/>
                </a:moveTo>
                <a:cubicBezTo>
                  <a:pt x="5137" y="13579"/>
                  <a:pt x="5107" y="13630"/>
                  <a:pt x="5103" y="13692"/>
                </a:cubicBezTo>
                <a:cubicBezTo>
                  <a:pt x="5099" y="13754"/>
                  <a:pt x="5122" y="13804"/>
                  <a:pt x="5155" y="13804"/>
                </a:cubicBezTo>
                <a:cubicBezTo>
                  <a:pt x="5188" y="13803"/>
                  <a:pt x="5217" y="13753"/>
                  <a:pt x="5221" y="13690"/>
                </a:cubicBezTo>
                <a:cubicBezTo>
                  <a:pt x="5225" y="13628"/>
                  <a:pt x="5202" y="13579"/>
                  <a:pt x="5169" y="13579"/>
                </a:cubicBezTo>
                <a:close/>
                <a:moveTo>
                  <a:pt x="5326" y="13579"/>
                </a:moveTo>
                <a:cubicBezTo>
                  <a:pt x="5293" y="13579"/>
                  <a:pt x="5263" y="13630"/>
                  <a:pt x="5259" y="13692"/>
                </a:cubicBezTo>
                <a:cubicBezTo>
                  <a:pt x="5255" y="13754"/>
                  <a:pt x="5279" y="13804"/>
                  <a:pt x="5312" y="13804"/>
                </a:cubicBezTo>
                <a:cubicBezTo>
                  <a:pt x="5345" y="13803"/>
                  <a:pt x="5374" y="13753"/>
                  <a:pt x="5378" y="13690"/>
                </a:cubicBezTo>
                <a:cubicBezTo>
                  <a:pt x="5382" y="13628"/>
                  <a:pt x="5359" y="13579"/>
                  <a:pt x="5326" y="13579"/>
                </a:cubicBezTo>
                <a:close/>
                <a:moveTo>
                  <a:pt x="5501" y="13579"/>
                </a:moveTo>
                <a:cubicBezTo>
                  <a:pt x="5468" y="13579"/>
                  <a:pt x="5439" y="13630"/>
                  <a:pt x="5435" y="13692"/>
                </a:cubicBezTo>
                <a:cubicBezTo>
                  <a:pt x="5431" y="13754"/>
                  <a:pt x="5455" y="13804"/>
                  <a:pt x="5488" y="13804"/>
                </a:cubicBezTo>
                <a:cubicBezTo>
                  <a:pt x="5521" y="13803"/>
                  <a:pt x="5550" y="13753"/>
                  <a:pt x="5554" y="13690"/>
                </a:cubicBezTo>
                <a:cubicBezTo>
                  <a:pt x="5557" y="13628"/>
                  <a:pt x="5534" y="13579"/>
                  <a:pt x="5501" y="13579"/>
                </a:cubicBezTo>
                <a:close/>
                <a:moveTo>
                  <a:pt x="9405" y="13579"/>
                </a:moveTo>
                <a:cubicBezTo>
                  <a:pt x="9372" y="13579"/>
                  <a:pt x="9345" y="13629"/>
                  <a:pt x="9345" y="13692"/>
                </a:cubicBezTo>
                <a:cubicBezTo>
                  <a:pt x="9344" y="13755"/>
                  <a:pt x="9371" y="13805"/>
                  <a:pt x="9404" y="13805"/>
                </a:cubicBezTo>
                <a:cubicBezTo>
                  <a:pt x="9437" y="13805"/>
                  <a:pt x="9464" y="13755"/>
                  <a:pt x="9464" y="13692"/>
                </a:cubicBezTo>
                <a:cubicBezTo>
                  <a:pt x="9464" y="13630"/>
                  <a:pt x="9437" y="13579"/>
                  <a:pt x="9405" y="13579"/>
                </a:cubicBezTo>
                <a:close/>
                <a:moveTo>
                  <a:pt x="9560" y="13579"/>
                </a:moveTo>
                <a:cubicBezTo>
                  <a:pt x="9528" y="13579"/>
                  <a:pt x="9501" y="13630"/>
                  <a:pt x="9501" y="13692"/>
                </a:cubicBezTo>
                <a:cubicBezTo>
                  <a:pt x="9501" y="13755"/>
                  <a:pt x="9527" y="13805"/>
                  <a:pt x="9560" y="13805"/>
                </a:cubicBezTo>
                <a:cubicBezTo>
                  <a:pt x="9593" y="13805"/>
                  <a:pt x="9620" y="13755"/>
                  <a:pt x="9620" y="13692"/>
                </a:cubicBezTo>
                <a:cubicBezTo>
                  <a:pt x="9620" y="13629"/>
                  <a:pt x="9593" y="13579"/>
                  <a:pt x="9560" y="13579"/>
                </a:cubicBezTo>
                <a:close/>
                <a:moveTo>
                  <a:pt x="9736" y="13579"/>
                </a:moveTo>
                <a:cubicBezTo>
                  <a:pt x="9704" y="13579"/>
                  <a:pt x="9677" y="13630"/>
                  <a:pt x="9677" y="13692"/>
                </a:cubicBezTo>
                <a:cubicBezTo>
                  <a:pt x="9677" y="13755"/>
                  <a:pt x="9704" y="13805"/>
                  <a:pt x="9737" y="13805"/>
                </a:cubicBezTo>
                <a:cubicBezTo>
                  <a:pt x="9770" y="13805"/>
                  <a:pt x="9796" y="13754"/>
                  <a:pt x="9796" y="13692"/>
                </a:cubicBezTo>
                <a:cubicBezTo>
                  <a:pt x="9796" y="13629"/>
                  <a:pt x="9769" y="13579"/>
                  <a:pt x="9736" y="13579"/>
                </a:cubicBezTo>
                <a:close/>
                <a:moveTo>
                  <a:pt x="9912" y="13579"/>
                </a:moveTo>
                <a:cubicBezTo>
                  <a:pt x="9879" y="13579"/>
                  <a:pt x="9853" y="13629"/>
                  <a:pt x="9853" y="13692"/>
                </a:cubicBezTo>
                <a:cubicBezTo>
                  <a:pt x="9853" y="13755"/>
                  <a:pt x="9880" y="13805"/>
                  <a:pt x="9913" y="13805"/>
                </a:cubicBezTo>
                <a:cubicBezTo>
                  <a:pt x="9946" y="13805"/>
                  <a:pt x="9973" y="13754"/>
                  <a:pt x="9972" y="13692"/>
                </a:cubicBezTo>
                <a:cubicBezTo>
                  <a:pt x="9972" y="13629"/>
                  <a:pt x="9944" y="13579"/>
                  <a:pt x="9912" y="13579"/>
                </a:cubicBezTo>
                <a:close/>
                <a:moveTo>
                  <a:pt x="10068" y="13579"/>
                </a:moveTo>
                <a:cubicBezTo>
                  <a:pt x="10035" y="13579"/>
                  <a:pt x="10009" y="13629"/>
                  <a:pt x="10009" y="13692"/>
                </a:cubicBezTo>
                <a:cubicBezTo>
                  <a:pt x="10010" y="13755"/>
                  <a:pt x="10037" y="13805"/>
                  <a:pt x="10070" y="13805"/>
                </a:cubicBezTo>
                <a:cubicBezTo>
                  <a:pt x="10103" y="13805"/>
                  <a:pt x="10129" y="13754"/>
                  <a:pt x="10128" y="13692"/>
                </a:cubicBezTo>
                <a:cubicBezTo>
                  <a:pt x="10128" y="13629"/>
                  <a:pt x="10101" y="13579"/>
                  <a:pt x="10068" y="13579"/>
                </a:cubicBezTo>
                <a:close/>
                <a:moveTo>
                  <a:pt x="10243" y="13579"/>
                </a:moveTo>
                <a:cubicBezTo>
                  <a:pt x="10211" y="13579"/>
                  <a:pt x="10185" y="13629"/>
                  <a:pt x="10185" y="13692"/>
                </a:cubicBezTo>
                <a:cubicBezTo>
                  <a:pt x="10186" y="13755"/>
                  <a:pt x="10213" y="13805"/>
                  <a:pt x="10246" y="13805"/>
                </a:cubicBezTo>
                <a:cubicBezTo>
                  <a:pt x="10279" y="13805"/>
                  <a:pt x="10305" y="13755"/>
                  <a:pt x="10304" y="13692"/>
                </a:cubicBezTo>
                <a:cubicBezTo>
                  <a:pt x="10304" y="13629"/>
                  <a:pt x="10276" y="13579"/>
                  <a:pt x="10243" y="13579"/>
                </a:cubicBezTo>
                <a:close/>
                <a:moveTo>
                  <a:pt x="10419" y="13579"/>
                </a:moveTo>
                <a:cubicBezTo>
                  <a:pt x="10386" y="13579"/>
                  <a:pt x="10360" y="13629"/>
                  <a:pt x="10361" y="13692"/>
                </a:cubicBezTo>
                <a:cubicBezTo>
                  <a:pt x="10362" y="13755"/>
                  <a:pt x="10389" y="13805"/>
                  <a:pt x="10422" y="13805"/>
                </a:cubicBezTo>
                <a:cubicBezTo>
                  <a:pt x="10455" y="13805"/>
                  <a:pt x="10481" y="13755"/>
                  <a:pt x="10480" y="13692"/>
                </a:cubicBezTo>
                <a:cubicBezTo>
                  <a:pt x="10479" y="13629"/>
                  <a:pt x="10452" y="13579"/>
                  <a:pt x="10419" y="13579"/>
                </a:cubicBezTo>
                <a:close/>
                <a:moveTo>
                  <a:pt x="10575" y="13579"/>
                </a:moveTo>
                <a:cubicBezTo>
                  <a:pt x="10542" y="13579"/>
                  <a:pt x="10517" y="13629"/>
                  <a:pt x="10518" y="13692"/>
                </a:cubicBezTo>
                <a:cubicBezTo>
                  <a:pt x="10519" y="13755"/>
                  <a:pt x="10546" y="13805"/>
                  <a:pt x="10579" y="13805"/>
                </a:cubicBezTo>
                <a:cubicBezTo>
                  <a:pt x="10612" y="13805"/>
                  <a:pt x="10638" y="13755"/>
                  <a:pt x="10637" y="13692"/>
                </a:cubicBezTo>
                <a:cubicBezTo>
                  <a:pt x="10636" y="13629"/>
                  <a:pt x="10608" y="13579"/>
                  <a:pt x="10575" y="13579"/>
                </a:cubicBezTo>
                <a:close/>
                <a:moveTo>
                  <a:pt x="10751" y="13579"/>
                </a:moveTo>
                <a:cubicBezTo>
                  <a:pt x="10718" y="13579"/>
                  <a:pt x="10693" y="13629"/>
                  <a:pt x="10694" y="13692"/>
                </a:cubicBezTo>
                <a:cubicBezTo>
                  <a:pt x="10695" y="13755"/>
                  <a:pt x="10723" y="13805"/>
                  <a:pt x="10755" y="13805"/>
                </a:cubicBezTo>
                <a:cubicBezTo>
                  <a:pt x="10788" y="13805"/>
                  <a:pt x="10814" y="13755"/>
                  <a:pt x="10813" y="13692"/>
                </a:cubicBezTo>
                <a:cubicBezTo>
                  <a:pt x="10812" y="13629"/>
                  <a:pt x="10784" y="13579"/>
                  <a:pt x="10751" y="13579"/>
                </a:cubicBezTo>
                <a:close/>
                <a:moveTo>
                  <a:pt x="10927" y="13579"/>
                </a:moveTo>
                <a:cubicBezTo>
                  <a:pt x="10894" y="13579"/>
                  <a:pt x="10868" y="13629"/>
                  <a:pt x="10870" y="13692"/>
                </a:cubicBezTo>
                <a:cubicBezTo>
                  <a:pt x="10871" y="13755"/>
                  <a:pt x="10898" y="13805"/>
                  <a:pt x="10931" y="13805"/>
                </a:cubicBezTo>
                <a:cubicBezTo>
                  <a:pt x="10964" y="13805"/>
                  <a:pt x="10990" y="13755"/>
                  <a:pt x="10989" y="13692"/>
                </a:cubicBezTo>
                <a:cubicBezTo>
                  <a:pt x="10987" y="13629"/>
                  <a:pt x="10960" y="13579"/>
                  <a:pt x="10927" y="13579"/>
                </a:cubicBezTo>
                <a:close/>
                <a:moveTo>
                  <a:pt x="11102" y="13579"/>
                </a:moveTo>
                <a:cubicBezTo>
                  <a:pt x="11070" y="13579"/>
                  <a:pt x="11044" y="13629"/>
                  <a:pt x="11046" y="13692"/>
                </a:cubicBezTo>
                <a:cubicBezTo>
                  <a:pt x="11047" y="13755"/>
                  <a:pt x="11075" y="13805"/>
                  <a:pt x="11108" y="13805"/>
                </a:cubicBezTo>
                <a:cubicBezTo>
                  <a:pt x="11141" y="13805"/>
                  <a:pt x="11166" y="13755"/>
                  <a:pt x="11165" y="13692"/>
                </a:cubicBezTo>
                <a:cubicBezTo>
                  <a:pt x="11163" y="13629"/>
                  <a:pt x="11135" y="13579"/>
                  <a:pt x="11102" y="13579"/>
                </a:cubicBezTo>
                <a:close/>
                <a:moveTo>
                  <a:pt x="11259" y="13579"/>
                </a:moveTo>
                <a:cubicBezTo>
                  <a:pt x="11226" y="13579"/>
                  <a:pt x="11200" y="13629"/>
                  <a:pt x="11202" y="13692"/>
                </a:cubicBezTo>
                <a:cubicBezTo>
                  <a:pt x="11203" y="13755"/>
                  <a:pt x="11231" y="13805"/>
                  <a:pt x="11264" y="13805"/>
                </a:cubicBezTo>
                <a:cubicBezTo>
                  <a:pt x="11297" y="13805"/>
                  <a:pt x="11323" y="13755"/>
                  <a:pt x="11321" y="13692"/>
                </a:cubicBezTo>
                <a:cubicBezTo>
                  <a:pt x="11319" y="13629"/>
                  <a:pt x="11292" y="13579"/>
                  <a:pt x="11259" y="13579"/>
                </a:cubicBezTo>
                <a:close/>
                <a:moveTo>
                  <a:pt x="2106" y="13629"/>
                </a:moveTo>
                <a:cubicBezTo>
                  <a:pt x="2073" y="13629"/>
                  <a:pt x="2041" y="13680"/>
                  <a:pt x="2034" y="13742"/>
                </a:cubicBezTo>
                <a:cubicBezTo>
                  <a:pt x="2027" y="13804"/>
                  <a:pt x="2048" y="13854"/>
                  <a:pt x="2081" y="13854"/>
                </a:cubicBezTo>
                <a:cubicBezTo>
                  <a:pt x="2114" y="13854"/>
                  <a:pt x="2146" y="13803"/>
                  <a:pt x="2153" y="13741"/>
                </a:cubicBezTo>
                <a:cubicBezTo>
                  <a:pt x="2160" y="13679"/>
                  <a:pt x="2139" y="13629"/>
                  <a:pt x="2106" y="13629"/>
                </a:cubicBezTo>
                <a:close/>
                <a:moveTo>
                  <a:pt x="2282" y="13629"/>
                </a:moveTo>
                <a:cubicBezTo>
                  <a:pt x="2249" y="13629"/>
                  <a:pt x="2217" y="13680"/>
                  <a:pt x="2210" y="13742"/>
                </a:cubicBezTo>
                <a:cubicBezTo>
                  <a:pt x="2203" y="13804"/>
                  <a:pt x="2224" y="13854"/>
                  <a:pt x="2257" y="13854"/>
                </a:cubicBezTo>
                <a:cubicBezTo>
                  <a:pt x="2290" y="13854"/>
                  <a:pt x="2323" y="13803"/>
                  <a:pt x="2329" y="13741"/>
                </a:cubicBezTo>
                <a:cubicBezTo>
                  <a:pt x="2336" y="13679"/>
                  <a:pt x="2314" y="13629"/>
                  <a:pt x="2282" y="13629"/>
                </a:cubicBezTo>
                <a:close/>
                <a:moveTo>
                  <a:pt x="2438" y="13629"/>
                </a:moveTo>
                <a:cubicBezTo>
                  <a:pt x="2405" y="13629"/>
                  <a:pt x="2373" y="13680"/>
                  <a:pt x="2366" y="13742"/>
                </a:cubicBezTo>
                <a:cubicBezTo>
                  <a:pt x="2360" y="13805"/>
                  <a:pt x="2381" y="13854"/>
                  <a:pt x="2414" y="13854"/>
                </a:cubicBezTo>
                <a:cubicBezTo>
                  <a:pt x="2447" y="13854"/>
                  <a:pt x="2479" y="13803"/>
                  <a:pt x="2486" y="13741"/>
                </a:cubicBezTo>
                <a:cubicBezTo>
                  <a:pt x="2492" y="13679"/>
                  <a:pt x="2471" y="13629"/>
                  <a:pt x="2438" y="13629"/>
                </a:cubicBezTo>
                <a:close/>
                <a:moveTo>
                  <a:pt x="2613" y="13629"/>
                </a:moveTo>
                <a:cubicBezTo>
                  <a:pt x="2581" y="13629"/>
                  <a:pt x="2549" y="13680"/>
                  <a:pt x="2542" y="13742"/>
                </a:cubicBezTo>
                <a:cubicBezTo>
                  <a:pt x="2536" y="13804"/>
                  <a:pt x="2557" y="13854"/>
                  <a:pt x="2590" y="13854"/>
                </a:cubicBezTo>
                <a:cubicBezTo>
                  <a:pt x="2623" y="13854"/>
                  <a:pt x="2655" y="13803"/>
                  <a:pt x="2661" y="13741"/>
                </a:cubicBezTo>
                <a:cubicBezTo>
                  <a:pt x="2667" y="13679"/>
                  <a:pt x="2646" y="13629"/>
                  <a:pt x="2613" y="13629"/>
                </a:cubicBezTo>
                <a:close/>
                <a:moveTo>
                  <a:pt x="2789" y="13629"/>
                </a:moveTo>
                <a:cubicBezTo>
                  <a:pt x="2756" y="13629"/>
                  <a:pt x="2725" y="13680"/>
                  <a:pt x="2718" y="13742"/>
                </a:cubicBezTo>
                <a:cubicBezTo>
                  <a:pt x="2712" y="13804"/>
                  <a:pt x="2734" y="13854"/>
                  <a:pt x="2767" y="13854"/>
                </a:cubicBezTo>
                <a:cubicBezTo>
                  <a:pt x="2799" y="13854"/>
                  <a:pt x="2831" y="13803"/>
                  <a:pt x="2837" y="13741"/>
                </a:cubicBezTo>
                <a:cubicBezTo>
                  <a:pt x="2843" y="13679"/>
                  <a:pt x="2822" y="13629"/>
                  <a:pt x="2789" y="13629"/>
                </a:cubicBezTo>
                <a:close/>
                <a:moveTo>
                  <a:pt x="2965" y="13629"/>
                </a:moveTo>
                <a:cubicBezTo>
                  <a:pt x="2932" y="13629"/>
                  <a:pt x="2900" y="13680"/>
                  <a:pt x="2894" y="13742"/>
                </a:cubicBezTo>
                <a:cubicBezTo>
                  <a:pt x="2888" y="13804"/>
                  <a:pt x="2910" y="13854"/>
                  <a:pt x="2943" y="13854"/>
                </a:cubicBezTo>
                <a:cubicBezTo>
                  <a:pt x="2976" y="13854"/>
                  <a:pt x="3007" y="13803"/>
                  <a:pt x="3013" y="13741"/>
                </a:cubicBezTo>
                <a:cubicBezTo>
                  <a:pt x="3019" y="13679"/>
                  <a:pt x="2997" y="13629"/>
                  <a:pt x="2965" y="13629"/>
                </a:cubicBezTo>
                <a:close/>
                <a:moveTo>
                  <a:pt x="3120" y="13629"/>
                </a:moveTo>
                <a:cubicBezTo>
                  <a:pt x="3088" y="13629"/>
                  <a:pt x="3057" y="13680"/>
                  <a:pt x="3051" y="13742"/>
                </a:cubicBezTo>
                <a:cubicBezTo>
                  <a:pt x="3045" y="13804"/>
                  <a:pt x="3066" y="13854"/>
                  <a:pt x="3099" y="13854"/>
                </a:cubicBezTo>
                <a:cubicBezTo>
                  <a:pt x="3132" y="13854"/>
                  <a:pt x="3163" y="13803"/>
                  <a:pt x="3169" y="13741"/>
                </a:cubicBezTo>
                <a:cubicBezTo>
                  <a:pt x="3175" y="13679"/>
                  <a:pt x="3153" y="13629"/>
                  <a:pt x="3120" y="13629"/>
                </a:cubicBezTo>
                <a:close/>
                <a:moveTo>
                  <a:pt x="3296" y="13629"/>
                </a:moveTo>
                <a:cubicBezTo>
                  <a:pt x="3264" y="13629"/>
                  <a:pt x="3232" y="13680"/>
                  <a:pt x="3227" y="13742"/>
                </a:cubicBezTo>
                <a:cubicBezTo>
                  <a:pt x="3221" y="13804"/>
                  <a:pt x="3243" y="13854"/>
                  <a:pt x="3276" y="13854"/>
                </a:cubicBezTo>
                <a:cubicBezTo>
                  <a:pt x="3308" y="13854"/>
                  <a:pt x="3339" y="13803"/>
                  <a:pt x="3345" y="13741"/>
                </a:cubicBezTo>
                <a:cubicBezTo>
                  <a:pt x="3351" y="13679"/>
                  <a:pt x="3329" y="13629"/>
                  <a:pt x="3296" y="13629"/>
                </a:cubicBezTo>
                <a:close/>
                <a:moveTo>
                  <a:pt x="3472" y="13629"/>
                </a:moveTo>
                <a:cubicBezTo>
                  <a:pt x="3439" y="13629"/>
                  <a:pt x="3408" y="13680"/>
                  <a:pt x="3402" y="13742"/>
                </a:cubicBezTo>
                <a:cubicBezTo>
                  <a:pt x="3396" y="13804"/>
                  <a:pt x="3419" y="13854"/>
                  <a:pt x="3452" y="13854"/>
                </a:cubicBezTo>
                <a:cubicBezTo>
                  <a:pt x="3484" y="13854"/>
                  <a:pt x="3516" y="13803"/>
                  <a:pt x="3521" y="13741"/>
                </a:cubicBezTo>
                <a:cubicBezTo>
                  <a:pt x="3527" y="13679"/>
                  <a:pt x="3504" y="13629"/>
                  <a:pt x="3472" y="13629"/>
                </a:cubicBezTo>
                <a:close/>
                <a:moveTo>
                  <a:pt x="3628" y="13629"/>
                </a:moveTo>
                <a:cubicBezTo>
                  <a:pt x="3595" y="13629"/>
                  <a:pt x="3564" y="13680"/>
                  <a:pt x="3558" y="13742"/>
                </a:cubicBezTo>
                <a:cubicBezTo>
                  <a:pt x="3553" y="13804"/>
                  <a:pt x="3575" y="13854"/>
                  <a:pt x="3608" y="13854"/>
                </a:cubicBezTo>
                <a:cubicBezTo>
                  <a:pt x="3641" y="13854"/>
                  <a:pt x="3672" y="13803"/>
                  <a:pt x="3678" y="13741"/>
                </a:cubicBezTo>
                <a:cubicBezTo>
                  <a:pt x="3683" y="13679"/>
                  <a:pt x="3661" y="13629"/>
                  <a:pt x="3628" y="13629"/>
                </a:cubicBezTo>
                <a:close/>
                <a:moveTo>
                  <a:pt x="3803" y="13629"/>
                </a:moveTo>
                <a:cubicBezTo>
                  <a:pt x="3771" y="13629"/>
                  <a:pt x="3740" y="13680"/>
                  <a:pt x="3734" y="13742"/>
                </a:cubicBezTo>
                <a:cubicBezTo>
                  <a:pt x="3729" y="13804"/>
                  <a:pt x="3752" y="13854"/>
                  <a:pt x="3784" y="13854"/>
                </a:cubicBezTo>
                <a:cubicBezTo>
                  <a:pt x="3817" y="13854"/>
                  <a:pt x="3848" y="13803"/>
                  <a:pt x="3854" y="13741"/>
                </a:cubicBezTo>
                <a:cubicBezTo>
                  <a:pt x="3859" y="13679"/>
                  <a:pt x="3836" y="13629"/>
                  <a:pt x="3803" y="13629"/>
                </a:cubicBezTo>
                <a:close/>
                <a:moveTo>
                  <a:pt x="3979" y="13629"/>
                </a:moveTo>
                <a:cubicBezTo>
                  <a:pt x="3947" y="13629"/>
                  <a:pt x="3915" y="13680"/>
                  <a:pt x="3910" y="13742"/>
                </a:cubicBezTo>
                <a:cubicBezTo>
                  <a:pt x="3905" y="13804"/>
                  <a:pt x="3928" y="13854"/>
                  <a:pt x="3960" y="13854"/>
                </a:cubicBezTo>
                <a:cubicBezTo>
                  <a:pt x="3993" y="13854"/>
                  <a:pt x="4024" y="13803"/>
                  <a:pt x="4029" y="13741"/>
                </a:cubicBezTo>
                <a:cubicBezTo>
                  <a:pt x="4034" y="13679"/>
                  <a:pt x="4012" y="13629"/>
                  <a:pt x="3979" y="13629"/>
                </a:cubicBezTo>
                <a:close/>
                <a:moveTo>
                  <a:pt x="19283" y="13780"/>
                </a:moveTo>
                <a:cubicBezTo>
                  <a:pt x="19250" y="13780"/>
                  <a:pt x="19231" y="13832"/>
                  <a:pt x="19239" y="13895"/>
                </a:cubicBezTo>
                <a:cubicBezTo>
                  <a:pt x="19248" y="13958"/>
                  <a:pt x="19282" y="14008"/>
                  <a:pt x="19315" y="14008"/>
                </a:cubicBezTo>
                <a:cubicBezTo>
                  <a:pt x="19348" y="14008"/>
                  <a:pt x="19368" y="13956"/>
                  <a:pt x="19359" y="13893"/>
                </a:cubicBezTo>
                <a:cubicBezTo>
                  <a:pt x="19350" y="13830"/>
                  <a:pt x="19316" y="13780"/>
                  <a:pt x="19283" y="13780"/>
                </a:cubicBezTo>
                <a:close/>
                <a:moveTo>
                  <a:pt x="19439" y="13780"/>
                </a:moveTo>
                <a:cubicBezTo>
                  <a:pt x="19406" y="13780"/>
                  <a:pt x="19387" y="13832"/>
                  <a:pt x="19396" y="13895"/>
                </a:cubicBezTo>
                <a:cubicBezTo>
                  <a:pt x="19405" y="13958"/>
                  <a:pt x="19439" y="14008"/>
                  <a:pt x="19472" y="14008"/>
                </a:cubicBezTo>
                <a:cubicBezTo>
                  <a:pt x="19505" y="14008"/>
                  <a:pt x="19524" y="13956"/>
                  <a:pt x="19515" y="13893"/>
                </a:cubicBezTo>
                <a:cubicBezTo>
                  <a:pt x="19506" y="13830"/>
                  <a:pt x="19471" y="13780"/>
                  <a:pt x="19439" y="13780"/>
                </a:cubicBezTo>
                <a:close/>
                <a:moveTo>
                  <a:pt x="19615" y="13780"/>
                </a:moveTo>
                <a:cubicBezTo>
                  <a:pt x="19582" y="13780"/>
                  <a:pt x="19563" y="13832"/>
                  <a:pt x="19572" y="13895"/>
                </a:cubicBezTo>
                <a:cubicBezTo>
                  <a:pt x="19581" y="13958"/>
                  <a:pt x="19615" y="14008"/>
                  <a:pt x="19648" y="14008"/>
                </a:cubicBezTo>
                <a:cubicBezTo>
                  <a:pt x="19681" y="14008"/>
                  <a:pt x="19700" y="13956"/>
                  <a:pt x="19691" y="13893"/>
                </a:cubicBezTo>
                <a:cubicBezTo>
                  <a:pt x="19682" y="13830"/>
                  <a:pt x="19647" y="13780"/>
                  <a:pt x="19615" y="13780"/>
                </a:cubicBezTo>
                <a:close/>
                <a:moveTo>
                  <a:pt x="19790" y="13780"/>
                </a:moveTo>
                <a:cubicBezTo>
                  <a:pt x="19757" y="13780"/>
                  <a:pt x="19738" y="13832"/>
                  <a:pt x="19748" y="13895"/>
                </a:cubicBezTo>
                <a:cubicBezTo>
                  <a:pt x="19757" y="13958"/>
                  <a:pt x="19792" y="14008"/>
                  <a:pt x="19825" y="14008"/>
                </a:cubicBezTo>
                <a:cubicBezTo>
                  <a:pt x="19858" y="14008"/>
                  <a:pt x="19876" y="13956"/>
                  <a:pt x="19867" y="13893"/>
                </a:cubicBezTo>
                <a:cubicBezTo>
                  <a:pt x="19857" y="13830"/>
                  <a:pt x="19823" y="13780"/>
                  <a:pt x="19790" y="13780"/>
                </a:cubicBezTo>
                <a:close/>
                <a:moveTo>
                  <a:pt x="19946" y="13780"/>
                </a:moveTo>
                <a:cubicBezTo>
                  <a:pt x="19913" y="13780"/>
                  <a:pt x="19895" y="13832"/>
                  <a:pt x="19904" y="13895"/>
                </a:cubicBezTo>
                <a:cubicBezTo>
                  <a:pt x="19914" y="13958"/>
                  <a:pt x="19948" y="14008"/>
                  <a:pt x="19981" y="14008"/>
                </a:cubicBezTo>
                <a:cubicBezTo>
                  <a:pt x="20014" y="14008"/>
                  <a:pt x="20033" y="13956"/>
                  <a:pt x="20023" y="13893"/>
                </a:cubicBezTo>
                <a:cubicBezTo>
                  <a:pt x="20014" y="13830"/>
                  <a:pt x="19979" y="13780"/>
                  <a:pt x="19946" y="13780"/>
                </a:cubicBezTo>
                <a:close/>
                <a:moveTo>
                  <a:pt x="17057" y="13830"/>
                </a:moveTo>
                <a:cubicBezTo>
                  <a:pt x="17024" y="13830"/>
                  <a:pt x="17003" y="13882"/>
                  <a:pt x="17010" y="13945"/>
                </a:cubicBezTo>
                <a:cubicBezTo>
                  <a:pt x="17016" y="14008"/>
                  <a:pt x="17049" y="14058"/>
                  <a:pt x="17082" y="14058"/>
                </a:cubicBezTo>
                <a:cubicBezTo>
                  <a:pt x="17115" y="14058"/>
                  <a:pt x="17136" y="14006"/>
                  <a:pt x="17129" y="13943"/>
                </a:cubicBezTo>
                <a:cubicBezTo>
                  <a:pt x="17122" y="13881"/>
                  <a:pt x="17089" y="13830"/>
                  <a:pt x="17057" y="13830"/>
                </a:cubicBezTo>
                <a:close/>
                <a:moveTo>
                  <a:pt x="17233" y="13830"/>
                </a:moveTo>
                <a:cubicBezTo>
                  <a:pt x="17200" y="13831"/>
                  <a:pt x="17178" y="13882"/>
                  <a:pt x="17186" y="13945"/>
                </a:cubicBezTo>
                <a:cubicBezTo>
                  <a:pt x="17193" y="14008"/>
                  <a:pt x="17225" y="14058"/>
                  <a:pt x="17258" y="14058"/>
                </a:cubicBezTo>
                <a:cubicBezTo>
                  <a:pt x="17291" y="14058"/>
                  <a:pt x="17312" y="14006"/>
                  <a:pt x="17305" y="13943"/>
                </a:cubicBezTo>
                <a:cubicBezTo>
                  <a:pt x="17298" y="13881"/>
                  <a:pt x="17265" y="13830"/>
                  <a:pt x="17233" y="13830"/>
                </a:cubicBezTo>
                <a:close/>
                <a:moveTo>
                  <a:pt x="5150" y="13881"/>
                </a:moveTo>
                <a:cubicBezTo>
                  <a:pt x="5117" y="13881"/>
                  <a:pt x="5087" y="13932"/>
                  <a:pt x="5083" y="13994"/>
                </a:cubicBezTo>
                <a:cubicBezTo>
                  <a:pt x="5079" y="14056"/>
                  <a:pt x="5103" y="14106"/>
                  <a:pt x="5136" y="14105"/>
                </a:cubicBezTo>
                <a:cubicBezTo>
                  <a:pt x="5169" y="14105"/>
                  <a:pt x="5199" y="14054"/>
                  <a:pt x="5202" y="13992"/>
                </a:cubicBezTo>
                <a:cubicBezTo>
                  <a:pt x="5206" y="13930"/>
                  <a:pt x="5183" y="13880"/>
                  <a:pt x="5150" y="13881"/>
                </a:cubicBezTo>
                <a:close/>
                <a:moveTo>
                  <a:pt x="5306" y="13881"/>
                </a:moveTo>
                <a:cubicBezTo>
                  <a:pt x="5273" y="13881"/>
                  <a:pt x="5244" y="13931"/>
                  <a:pt x="5240" y="13994"/>
                </a:cubicBezTo>
                <a:cubicBezTo>
                  <a:pt x="5236" y="14056"/>
                  <a:pt x="5259" y="14106"/>
                  <a:pt x="5292" y="14105"/>
                </a:cubicBezTo>
                <a:cubicBezTo>
                  <a:pt x="5325" y="14105"/>
                  <a:pt x="5355" y="14054"/>
                  <a:pt x="5359" y="13992"/>
                </a:cubicBezTo>
                <a:cubicBezTo>
                  <a:pt x="5363" y="13930"/>
                  <a:pt x="5339" y="13880"/>
                  <a:pt x="5306" y="13881"/>
                </a:cubicBezTo>
                <a:close/>
                <a:moveTo>
                  <a:pt x="5482" y="13881"/>
                </a:moveTo>
                <a:cubicBezTo>
                  <a:pt x="5449" y="13881"/>
                  <a:pt x="5419" y="13932"/>
                  <a:pt x="5416" y="13994"/>
                </a:cubicBezTo>
                <a:cubicBezTo>
                  <a:pt x="5412" y="14056"/>
                  <a:pt x="5435" y="14105"/>
                  <a:pt x="5468" y="14105"/>
                </a:cubicBezTo>
                <a:cubicBezTo>
                  <a:pt x="5501" y="14105"/>
                  <a:pt x="5531" y="14054"/>
                  <a:pt x="5535" y="13992"/>
                </a:cubicBezTo>
                <a:cubicBezTo>
                  <a:pt x="5538" y="13930"/>
                  <a:pt x="5515" y="13880"/>
                  <a:pt x="5482" y="13881"/>
                </a:cubicBezTo>
                <a:close/>
                <a:moveTo>
                  <a:pt x="9405" y="13881"/>
                </a:moveTo>
                <a:cubicBezTo>
                  <a:pt x="9372" y="13881"/>
                  <a:pt x="9345" y="13931"/>
                  <a:pt x="9345" y="13994"/>
                </a:cubicBezTo>
                <a:cubicBezTo>
                  <a:pt x="9344" y="14056"/>
                  <a:pt x="9371" y="14107"/>
                  <a:pt x="9404" y="14107"/>
                </a:cubicBezTo>
                <a:cubicBezTo>
                  <a:pt x="9437" y="14107"/>
                  <a:pt x="9464" y="14056"/>
                  <a:pt x="9464" y="13994"/>
                </a:cubicBezTo>
                <a:cubicBezTo>
                  <a:pt x="9464" y="13931"/>
                  <a:pt x="9438" y="13880"/>
                  <a:pt x="9405" y="13881"/>
                </a:cubicBezTo>
                <a:close/>
                <a:moveTo>
                  <a:pt x="9561" y="13881"/>
                </a:moveTo>
                <a:cubicBezTo>
                  <a:pt x="9528" y="13881"/>
                  <a:pt x="9501" y="13931"/>
                  <a:pt x="9501" y="13994"/>
                </a:cubicBezTo>
                <a:cubicBezTo>
                  <a:pt x="9501" y="14056"/>
                  <a:pt x="9528" y="14107"/>
                  <a:pt x="9561" y="14107"/>
                </a:cubicBezTo>
                <a:cubicBezTo>
                  <a:pt x="9594" y="14107"/>
                  <a:pt x="9621" y="14056"/>
                  <a:pt x="9621" y="13994"/>
                </a:cubicBezTo>
                <a:cubicBezTo>
                  <a:pt x="9621" y="13931"/>
                  <a:pt x="9594" y="13880"/>
                  <a:pt x="9561" y="13881"/>
                </a:cubicBezTo>
                <a:close/>
                <a:moveTo>
                  <a:pt x="9736" y="13881"/>
                </a:moveTo>
                <a:cubicBezTo>
                  <a:pt x="9703" y="13881"/>
                  <a:pt x="9677" y="13931"/>
                  <a:pt x="9677" y="13994"/>
                </a:cubicBezTo>
                <a:cubicBezTo>
                  <a:pt x="9677" y="14056"/>
                  <a:pt x="9704" y="14107"/>
                  <a:pt x="9737" y="14107"/>
                </a:cubicBezTo>
                <a:cubicBezTo>
                  <a:pt x="9770" y="14107"/>
                  <a:pt x="9796" y="14056"/>
                  <a:pt x="9796" y="13994"/>
                </a:cubicBezTo>
                <a:cubicBezTo>
                  <a:pt x="9796" y="13931"/>
                  <a:pt x="9769" y="13880"/>
                  <a:pt x="9736" y="13881"/>
                </a:cubicBezTo>
                <a:close/>
                <a:moveTo>
                  <a:pt x="9912" y="13881"/>
                </a:moveTo>
                <a:cubicBezTo>
                  <a:pt x="9879" y="13881"/>
                  <a:pt x="9853" y="13931"/>
                  <a:pt x="9853" y="13994"/>
                </a:cubicBezTo>
                <a:cubicBezTo>
                  <a:pt x="9853" y="14056"/>
                  <a:pt x="9880" y="14107"/>
                  <a:pt x="9913" y="14107"/>
                </a:cubicBezTo>
                <a:cubicBezTo>
                  <a:pt x="9946" y="14107"/>
                  <a:pt x="9973" y="14056"/>
                  <a:pt x="9973" y="13994"/>
                </a:cubicBezTo>
                <a:cubicBezTo>
                  <a:pt x="9972" y="13931"/>
                  <a:pt x="9945" y="13880"/>
                  <a:pt x="9912" y="13881"/>
                </a:cubicBezTo>
                <a:close/>
                <a:moveTo>
                  <a:pt x="10068" y="13881"/>
                </a:moveTo>
                <a:cubicBezTo>
                  <a:pt x="10035" y="13881"/>
                  <a:pt x="10009" y="13931"/>
                  <a:pt x="10009" y="13994"/>
                </a:cubicBezTo>
                <a:cubicBezTo>
                  <a:pt x="10010" y="14056"/>
                  <a:pt x="10037" y="14107"/>
                  <a:pt x="10070" y="14107"/>
                </a:cubicBezTo>
                <a:cubicBezTo>
                  <a:pt x="10103" y="14107"/>
                  <a:pt x="10130" y="14056"/>
                  <a:pt x="10129" y="13994"/>
                </a:cubicBezTo>
                <a:cubicBezTo>
                  <a:pt x="10129" y="13931"/>
                  <a:pt x="10101" y="13880"/>
                  <a:pt x="10068" y="13881"/>
                </a:cubicBezTo>
                <a:close/>
                <a:moveTo>
                  <a:pt x="10244" y="13881"/>
                </a:moveTo>
                <a:cubicBezTo>
                  <a:pt x="10211" y="13881"/>
                  <a:pt x="10185" y="13931"/>
                  <a:pt x="10185" y="13994"/>
                </a:cubicBezTo>
                <a:cubicBezTo>
                  <a:pt x="10186" y="14056"/>
                  <a:pt x="10213" y="14107"/>
                  <a:pt x="10246" y="14107"/>
                </a:cubicBezTo>
                <a:cubicBezTo>
                  <a:pt x="10279" y="14107"/>
                  <a:pt x="10306" y="14056"/>
                  <a:pt x="10305" y="13994"/>
                </a:cubicBezTo>
                <a:cubicBezTo>
                  <a:pt x="10304" y="13931"/>
                  <a:pt x="10277" y="13880"/>
                  <a:pt x="10244" y="13881"/>
                </a:cubicBezTo>
                <a:close/>
                <a:moveTo>
                  <a:pt x="10419" y="13881"/>
                </a:moveTo>
                <a:cubicBezTo>
                  <a:pt x="10386" y="13881"/>
                  <a:pt x="10360" y="13931"/>
                  <a:pt x="10361" y="13994"/>
                </a:cubicBezTo>
                <a:cubicBezTo>
                  <a:pt x="10362" y="14056"/>
                  <a:pt x="10389" y="14107"/>
                  <a:pt x="10422" y="14107"/>
                </a:cubicBezTo>
                <a:cubicBezTo>
                  <a:pt x="10455" y="14107"/>
                  <a:pt x="10482" y="14056"/>
                  <a:pt x="10481" y="13994"/>
                </a:cubicBezTo>
                <a:cubicBezTo>
                  <a:pt x="10480" y="13931"/>
                  <a:pt x="10452" y="13880"/>
                  <a:pt x="10419" y="13881"/>
                </a:cubicBezTo>
                <a:close/>
                <a:moveTo>
                  <a:pt x="10595" y="13881"/>
                </a:moveTo>
                <a:cubicBezTo>
                  <a:pt x="10562" y="13881"/>
                  <a:pt x="10536" y="13931"/>
                  <a:pt x="10537" y="13994"/>
                </a:cubicBezTo>
                <a:cubicBezTo>
                  <a:pt x="10538" y="14056"/>
                  <a:pt x="10566" y="14107"/>
                  <a:pt x="10599" y="14107"/>
                </a:cubicBezTo>
                <a:cubicBezTo>
                  <a:pt x="10632" y="14107"/>
                  <a:pt x="10657" y="14056"/>
                  <a:pt x="10656" y="13994"/>
                </a:cubicBezTo>
                <a:cubicBezTo>
                  <a:pt x="10655" y="13931"/>
                  <a:pt x="10628" y="13880"/>
                  <a:pt x="10595" y="13881"/>
                </a:cubicBezTo>
                <a:close/>
                <a:moveTo>
                  <a:pt x="10751" y="13881"/>
                </a:moveTo>
                <a:cubicBezTo>
                  <a:pt x="10718" y="13881"/>
                  <a:pt x="10693" y="13931"/>
                  <a:pt x="10694" y="13994"/>
                </a:cubicBezTo>
                <a:cubicBezTo>
                  <a:pt x="10695" y="14056"/>
                  <a:pt x="10722" y="14107"/>
                  <a:pt x="10755" y="14107"/>
                </a:cubicBezTo>
                <a:cubicBezTo>
                  <a:pt x="10788" y="14107"/>
                  <a:pt x="10815" y="14056"/>
                  <a:pt x="10813" y="13994"/>
                </a:cubicBezTo>
                <a:cubicBezTo>
                  <a:pt x="10812" y="13931"/>
                  <a:pt x="10784" y="13880"/>
                  <a:pt x="10751" y="13881"/>
                </a:cubicBezTo>
                <a:close/>
                <a:moveTo>
                  <a:pt x="10927" y="13881"/>
                </a:moveTo>
                <a:cubicBezTo>
                  <a:pt x="10894" y="13881"/>
                  <a:pt x="10868" y="13931"/>
                  <a:pt x="10870" y="13994"/>
                </a:cubicBezTo>
                <a:cubicBezTo>
                  <a:pt x="10871" y="14056"/>
                  <a:pt x="10899" y="14107"/>
                  <a:pt x="10932" y="14107"/>
                </a:cubicBezTo>
                <a:cubicBezTo>
                  <a:pt x="10965" y="14107"/>
                  <a:pt x="10991" y="14056"/>
                  <a:pt x="10989" y="13994"/>
                </a:cubicBezTo>
                <a:cubicBezTo>
                  <a:pt x="10988" y="13931"/>
                  <a:pt x="10960" y="13880"/>
                  <a:pt x="10927" y="13881"/>
                </a:cubicBezTo>
                <a:close/>
                <a:moveTo>
                  <a:pt x="11102" y="13881"/>
                </a:moveTo>
                <a:cubicBezTo>
                  <a:pt x="11069" y="13881"/>
                  <a:pt x="11044" y="13931"/>
                  <a:pt x="11046" y="13994"/>
                </a:cubicBezTo>
                <a:cubicBezTo>
                  <a:pt x="11047" y="14056"/>
                  <a:pt x="11075" y="14107"/>
                  <a:pt x="11108" y="14107"/>
                </a:cubicBezTo>
                <a:cubicBezTo>
                  <a:pt x="11141" y="14107"/>
                  <a:pt x="11167" y="14056"/>
                  <a:pt x="11165" y="13994"/>
                </a:cubicBezTo>
                <a:cubicBezTo>
                  <a:pt x="11164" y="13931"/>
                  <a:pt x="11135" y="13880"/>
                  <a:pt x="11102" y="13881"/>
                </a:cubicBezTo>
                <a:close/>
                <a:moveTo>
                  <a:pt x="11278" y="13881"/>
                </a:moveTo>
                <a:cubicBezTo>
                  <a:pt x="11245" y="13881"/>
                  <a:pt x="11220" y="13931"/>
                  <a:pt x="11221" y="13994"/>
                </a:cubicBezTo>
                <a:cubicBezTo>
                  <a:pt x="11223" y="14056"/>
                  <a:pt x="11251" y="14107"/>
                  <a:pt x="11284" y="14107"/>
                </a:cubicBezTo>
                <a:cubicBezTo>
                  <a:pt x="11317" y="14107"/>
                  <a:pt x="11343" y="14056"/>
                  <a:pt x="11341" y="13994"/>
                </a:cubicBezTo>
                <a:cubicBezTo>
                  <a:pt x="11340" y="13931"/>
                  <a:pt x="11311" y="13880"/>
                  <a:pt x="11278" y="13881"/>
                </a:cubicBezTo>
                <a:close/>
                <a:moveTo>
                  <a:pt x="2243" y="13931"/>
                </a:moveTo>
                <a:cubicBezTo>
                  <a:pt x="2210" y="13931"/>
                  <a:pt x="2178" y="13982"/>
                  <a:pt x="2171" y="14044"/>
                </a:cubicBezTo>
                <a:cubicBezTo>
                  <a:pt x="2164" y="14106"/>
                  <a:pt x="2186" y="14156"/>
                  <a:pt x="2219" y="14156"/>
                </a:cubicBezTo>
                <a:cubicBezTo>
                  <a:pt x="2252" y="14155"/>
                  <a:pt x="2284" y="14105"/>
                  <a:pt x="2291" y="14042"/>
                </a:cubicBezTo>
                <a:cubicBezTo>
                  <a:pt x="2297" y="13980"/>
                  <a:pt x="2276" y="13931"/>
                  <a:pt x="2243" y="13931"/>
                </a:cubicBezTo>
                <a:close/>
                <a:moveTo>
                  <a:pt x="2418" y="13931"/>
                </a:moveTo>
                <a:cubicBezTo>
                  <a:pt x="2386" y="13931"/>
                  <a:pt x="2354" y="13982"/>
                  <a:pt x="2347" y="14044"/>
                </a:cubicBezTo>
                <a:cubicBezTo>
                  <a:pt x="2340" y="14106"/>
                  <a:pt x="2362" y="14156"/>
                  <a:pt x="2395" y="14156"/>
                </a:cubicBezTo>
                <a:cubicBezTo>
                  <a:pt x="2428" y="14155"/>
                  <a:pt x="2460" y="14105"/>
                  <a:pt x="2466" y="14042"/>
                </a:cubicBezTo>
                <a:cubicBezTo>
                  <a:pt x="2473" y="13980"/>
                  <a:pt x="2451" y="13931"/>
                  <a:pt x="2418" y="13931"/>
                </a:cubicBezTo>
                <a:close/>
                <a:moveTo>
                  <a:pt x="2575" y="13931"/>
                </a:moveTo>
                <a:cubicBezTo>
                  <a:pt x="2542" y="13931"/>
                  <a:pt x="2510" y="13982"/>
                  <a:pt x="2503" y="14044"/>
                </a:cubicBezTo>
                <a:cubicBezTo>
                  <a:pt x="2497" y="14106"/>
                  <a:pt x="2518" y="14156"/>
                  <a:pt x="2552" y="14156"/>
                </a:cubicBezTo>
                <a:cubicBezTo>
                  <a:pt x="2585" y="14155"/>
                  <a:pt x="2616" y="14105"/>
                  <a:pt x="2622" y="14042"/>
                </a:cubicBezTo>
                <a:cubicBezTo>
                  <a:pt x="2629" y="13980"/>
                  <a:pt x="2608" y="13931"/>
                  <a:pt x="2575" y="13931"/>
                </a:cubicBezTo>
                <a:close/>
                <a:moveTo>
                  <a:pt x="2750" y="13931"/>
                </a:moveTo>
                <a:cubicBezTo>
                  <a:pt x="2717" y="13931"/>
                  <a:pt x="2686" y="13982"/>
                  <a:pt x="2679" y="14044"/>
                </a:cubicBezTo>
                <a:cubicBezTo>
                  <a:pt x="2673" y="14106"/>
                  <a:pt x="2694" y="14156"/>
                  <a:pt x="2728" y="14156"/>
                </a:cubicBezTo>
                <a:cubicBezTo>
                  <a:pt x="2761" y="14156"/>
                  <a:pt x="2792" y="14105"/>
                  <a:pt x="2798" y="14042"/>
                </a:cubicBezTo>
                <a:cubicBezTo>
                  <a:pt x="2805" y="13980"/>
                  <a:pt x="2783" y="13931"/>
                  <a:pt x="2750" y="13931"/>
                </a:cubicBezTo>
                <a:close/>
                <a:moveTo>
                  <a:pt x="2925" y="13931"/>
                </a:moveTo>
                <a:cubicBezTo>
                  <a:pt x="2893" y="13931"/>
                  <a:pt x="2861" y="13982"/>
                  <a:pt x="2855" y="14044"/>
                </a:cubicBezTo>
                <a:cubicBezTo>
                  <a:pt x="2849" y="14106"/>
                  <a:pt x="2871" y="14156"/>
                  <a:pt x="2904" y="14156"/>
                </a:cubicBezTo>
                <a:cubicBezTo>
                  <a:pt x="2937" y="14155"/>
                  <a:pt x="2968" y="14105"/>
                  <a:pt x="2974" y="14042"/>
                </a:cubicBezTo>
                <a:cubicBezTo>
                  <a:pt x="2980" y="13980"/>
                  <a:pt x="2958" y="13931"/>
                  <a:pt x="2925" y="13931"/>
                </a:cubicBezTo>
                <a:close/>
                <a:moveTo>
                  <a:pt x="3101" y="13931"/>
                </a:moveTo>
                <a:cubicBezTo>
                  <a:pt x="3068" y="13931"/>
                  <a:pt x="3037" y="13982"/>
                  <a:pt x="3031" y="14044"/>
                </a:cubicBezTo>
                <a:cubicBezTo>
                  <a:pt x="3025" y="14106"/>
                  <a:pt x="3047" y="14156"/>
                  <a:pt x="3080" y="14156"/>
                </a:cubicBezTo>
                <a:cubicBezTo>
                  <a:pt x="3113" y="14155"/>
                  <a:pt x="3144" y="14105"/>
                  <a:pt x="3150" y="14042"/>
                </a:cubicBezTo>
                <a:cubicBezTo>
                  <a:pt x="3156" y="13980"/>
                  <a:pt x="3134" y="13931"/>
                  <a:pt x="3101" y="13931"/>
                </a:cubicBezTo>
                <a:close/>
                <a:moveTo>
                  <a:pt x="3257" y="13931"/>
                </a:moveTo>
                <a:cubicBezTo>
                  <a:pt x="3224" y="13931"/>
                  <a:pt x="3193" y="13982"/>
                  <a:pt x="3188" y="14044"/>
                </a:cubicBezTo>
                <a:cubicBezTo>
                  <a:pt x="3182" y="14106"/>
                  <a:pt x="3203" y="14156"/>
                  <a:pt x="3236" y="14156"/>
                </a:cubicBezTo>
                <a:cubicBezTo>
                  <a:pt x="3270" y="14155"/>
                  <a:pt x="3301" y="14105"/>
                  <a:pt x="3307" y="14042"/>
                </a:cubicBezTo>
                <a:cubicBezTo>
                  <a:pt x="3312" y="13980"/>
                  <a:pt x="3290" y="13931"/>
                  <a:pt x="3257" y="13931"/>
                </a:cubicBezTo>
                <a:close/>
                <a:moveTo>
                  <a:pt x="3433" y="13931"/>
                </a:moveTo>
                <a:cubicBezTo>
                  <a:pt x="3400" y="13931"/>
                  <a:pt x="3369" y="13982"/>
                  <a:pt x="3363" y="14044"/>
                </a:cubicBezTo>
                <a:cubicBezTo>
                  <a:pt x="3357" y="14106"/>
                  <a:pt x="3380" y="14156"/>
                  <a:pt x="3413" y="14156"/>
                </a:cubicBezTo>
                <a:cubicBezTo>
                  <a:pt x="3446" y="14155"/>
                  <a:pt x="3477" y="14105"/>
                  <a:pt x="3483" y="14042"/>
                </a:cubicBezTo>
                <a:cubicBezTo>
                  <a:pt x="3488" y="13980"/>
                  <a:pt x="3466" y="13931"/>
                  <a:pt x="3433" y="13931"/>
                </a:cubicBezTo>
                <a:close/>
                <a:moveTo>
                  <a:pt x="3609" y="13931"/>
                </a:moveTo>
                <a:cubicBezTo>
                  <a:pt x="3576" y="13931"/>
                  <a:pt x="3544" y="13982"/>
                  <a:pt x="3539" y="14044"/>
                </a:cubicBezTo>
                <a:cubicBezTo>
                  <a:pt x="3533" y="14106"/>
                  <a:pt x="3556" y="14156"/>
                  <a:pt x="3589" y="14156"/>
                </a:cubicBezTo>
                <a:cubicBezTo>
                  <a:pt x="3622" y="14155"/>
                  <a:pt x="3653" y="14105"/>
                  <a:pt x="3659" y="14042"/>
                </a:cubicBezTo>
                <a:cubicBezTo>
                  <a:pt x="3664" y="13980"/>
                  <a:pt x="3641" y="13931"/>
                  <a:pt x="3609" y="13931"/>
                </a:cubicBezTo>
                <a:close/>
                <a:moveTo>
                  <a:pt x="3784" y="13931"/>
                </a:moveTo>
                <a:cubicBezTo>
                  <a:pt x="3752" y="13931"/>
                  <a:pt x="3720" y="13982"/>
                  <a:pt x="3715" y="14044"/>
                </a:cubicBezTo>
                <a:cubicBezTo>
                  <a:pt x="3709" y="14106"/>
                  <a:pt x="3732" y="14156"/>
                  <a:pt x="3765" y="14156"/>
                </a:cubicBezTo>
                <a:cubicBezTo>
                  <a:pt x="3798" y="14155"/>
                  <a:pt x="3829" y="14105"/>
                  <a:pt x="3835" y="14042"/>
                </a:cubicBezTo>
                <a:cubicBezTo>
                  <a:pt x="3840" y="13980"/>
                  <a:pt x="3817" y="13931"/>
                  <a:pt x="3784" y="13931"/>
                </a:cubicBezTo>
                <a:close/>
                <a:moveTo>
                  <a:pt x="3940" y="13931"/>
                </a:moveTo>
                <a:cubicBezTo>
                  <a:pt x="3907" y="13931"/>
                  <a:pt x="3876" y="13982"/>
                  <a:pt x="3871" y="14044"/>
                </a:cubicBezTo>
                <a:cubicBezTo>
                  <a:pt x="3866" y="14106"/>
                  <a:pt x="3889" y="14156"/>
                  <a:pt x="3922" y="14156"/>
                </a:cubicBezTo>
                <a:cubicBezTo>
                  <a:pt x="3955" y="14155"/>
                  <a:pt x="3986" y="14105"/>
                  <a:pt x="3991" y="14042"/>
                </a:cubicBezTo>
                <a:cubicBezTo>
                  <a:pt x="3996" y="13980"/>
                  <a:pt x="3973" y="13931"/>
                  <a:pt x="3940" y="13931"/>
                </a:cubicBezTo>
                <a:close/>
                <a:moveTo>
                  <a:pt x="4116" y="13931"/>
                </a:moveTo>
                <a:cubicBezTo>
                  <a:pt x="4083" y="13931"/>
                  <a:pt x="4052" y="13982"/>
                  <a:pt x="4047" y="14044"/>
                </a:cubicBezTo>
                <a:cubicBezTo>
                  <a:pt x="4042" y="14106"/>
                  <a:pt x="4065" y="14156"/>
                  <a:pt x="4098" y="14156"/>
                </a:cubicBezTo>
                <a:cubicBezTo>
                  <a:pt x="4131" y="14155"/>
                  <a:pt x="4162" y="14105"/>
                  <a:pt x="4167" y="14042"/>
                </a:cubicBezTo>
                <a:cubicBezTo>
                  <a:pt x="4172" y="13980"/>
                  <a:pt x="4149" y="13931"/>
                  <a:pt x="4116" y="13931"/>
                </a:cubicBezTo>
                <a:close/>
                <a:moveTo>
                  <a:pt x="4292" y="13931"/>
                </a:moveTo>
                <a:cubicBezTo>
                  <a:pt x="4259" y="13931"/>
                  <a:pt x="4228" y="13982"/>
                  <a:pt x="4223" y="14044"/>
                </a:cubicBezTo>
                <a:cubicBezTo>
                  <a:pt x="4218" y="14106"/>
                  <a:pt x="4241" y="14156"/>
                  <a:pt x="4274" y="14156"/>
                </a:cubicBezTo>
                <a:cubicBezTo>
                  <a:pt x="4307" y="14155"/>
                  <a:pt x="4338" y="14105"/>
                  <a:pt x="4343" y="14042"/>
                </a:cubicBezTo>
                <a:cubicBezTo>
                  <a:pt x="4348" y="13980"/>
                  <a:pt x="4324" y="13931"/>
                  <a:pt x="4292" y="13931"/>
                </a:cubicBezTo>
                <a:close/>
                <a:moveTo>
                  <a:pt x="4467" y="13931"/>
                </a:moveTo>
                <a:cubicBezTo>
                  <a:pt x="4434" y="13931"/>
                  <a:pt x="4404" y="13982"/>
                  <a:pt x="4399" y="14044"/>
                </a:cubicBezTo>
                <a:cubicBezTo>
                  <a:pt x="4394" y="14106"/>
                  <a:pt x="4417" y="14156"/>
                  <a:pt x="4450" y="14156"/>
                </a:cubicBezTo>
                <a:cubicBezTo>
                  <a:pt x="4483" y="14155"/>
                  <a:pt x="4514" y="14105"/>
                  <a:pt x="4519" y="14042"/>
                </a:cubicBezTo>
                <a:cubicBezTo>
                  <a:pt x="4523" y="13980"/>
                  <a:pt x="4500" y="13931"/>
                  <a:pt x="4467" y="13931"/>
                </a:cubicBezTo>
                <a:close/>
                <a:moveTo>
                  <a:pt x="4623" y="13931"/>
                </a:moveTo>
                <a:cubicBezTo>
                  <a:pt x="4590" y="13931"/>
                  <a:pt x="4560" y="13982"/>
                  <a:pt x="4555" y="14044"/>
                </a:cubicBezTo>
                <a:cubicBezTo>
                  <a:pt x="4551" y="14106"/>
                  <a:pt x="4574" y="14156"/>
                  <a:pt x="4607" y="14156"/>
                </a:cubicBezTo>
                <a:cubicBezTo>
                  <a:pt x="4640" y="14155"/>
                  <a:pt x="4670" y="14105"/>
                  <a:pt x="4675" y="14042"/>
                </a:cubicBezTo>
                <a:cubicBezTo>
                  <a:pt x="4679" y="13980"/>
                  <a:pt x="4656" y="13931"/>
                  <a:pt x="4623" y="13931"/>
                </a:cubicBezTo>
                <a:close/>
                <a:moveTo>
                  <a:pt x="4799" y="13931"/>
                </a:moveTo>
                <a:cubicBezTo>
                  <a:pt x="4766" y="13931"/>
                  <a:pt x="4736" y="13982"/>
                  <a:pt x="4731" y="14044"/>
                </a:cubicBezTo>
                <a:cubicBezTo>
                  <a:pt x="4727" y="14106"/>
                  <a:pt x="4750" y="14156"/>
                  <a:pt x="4783" y="14156"/>
                </a:cubicBezTo>
                <a:cubicBezTo>
                  <a:pt x="4816" y="14155"/>
                  <a:pt x="4846" y="14105"/>
                  <a:pt x="4851" y="14042"/>
                </a:cubicBezTo>
                <a:cubicBezTo>
                  <a:pt x="4855" y="13980"/>
                  <a:pt x="4832" y="13931"/>
                  <a:pt x="4799" y="13931"/>
                </a:cubicBezTo>
                <a:close/>
                <a:moveTo>
                  <a:pt x="4975" y="13931"/>
                </a:moveTo>
                <a:cubicBezTo>
                  <a:pt x="4942" y="13931"/>
                  <a:pt x="4912" y="13982"/>
                  <a:pt x="4907" y="14044"/>
                </a:cubicBezTo>
                <a:cubicBezTo>
                  <a:pt x="4903" y="14106"/>
                  <a:pt x="4926" y="14156"/>
                  <a:pt x="4959" y="14156"/>
                </a:cubicBezTo>
                <a:cubicBezTo>
                  <a:pt x="4992" y="14155"/>
                  <a:pt x="5022" y="14105"/>
                  <a:pt x="5027" y="14042"/>
                </a:cubicBezTo>
                <a:cubicBezTo>
                  <a:pt x="5031" y="13980"/>
                  <a:pt x="5008" y="13931"/>
                  <a:pt x="4975" y="13931"/>
                </a:cubicBezTo>
                <a:close/>
                <a:moveTo>
                  <a:pt x="18131" y="14132"/>
                </a:moveTo>
                <a:cubicBezTo>
                  <a:pt x="18098" y="14132"/>
                  <a:pt x="18078" y="14184"/>
                  <a:pt x="18085" y="14247"/>
                </a:cubicBezTo>
                <a:cubicBezTo>
                  <a:pt x="18093" y="14310"/>
                  <a:pt x="18126" y="14360"/>
                  <a:pt x="18159" y="14360"/>
                </a:cubicBezTo>
                <a:cubicBezTo>
                  <a:pt x="18192" y="14360"/>
                  <a:pt x="18213" y="14308"/>
                  <a:pt x="18205" y="14245"/>
                </a:cubicBezTo>
                <a:cubicBezTo>
                  <a:pt x="18197" y="14182"/>
                  <a:pt x="18164" y="14132"/>
                  <a:pt x="18131" y="14132"/>
                </a:cubicBezTo>
                <a:close/>
                <a:moveTo>
                  <a:pt x="20025" y="14132"/>
                </a:moveTo>
                <a:cubicBezTo>
                  <a:pt x="19992" y="14132"/>
                  <a:pt x="19973" y="14184"/>
                  <a:pt x="19982" y="14247"/>
                </a:cubicBezTo>
                <a:cubicBezTo>
                  <a:pt x="19992" y="14310"/>
                  <a:pt x="20027" y="14360"/>
                  <a:pt x="20060" y="14360"/>
                </a:cubicBezTo>
                <a:cubicBezTo>
                  <a:pt x="20093" y="14360"/>
                  <a:pt x="20112" y="14308"/>
                  <a:pt x="20103" y="14245"/>
                </a:cubicBezTo>
                <a:cubicBezTo>
                  <a:pt x="20093" y="14182"/>
                  <a:pt x="20058" y="14132"/>
                  <a:pt x="20025" y="14132"/>
                </a:cubicBezTo>
                <a:close/>
                <a:moveTo>
                  <a:pt x="20201" y="14132"/>
                </a:moveTo>
                <a:cubicBezTo>
                  <a:pt x="20167" y="14132"/>
                  <a:pt x="20149" y="14184"/>
                  <a:pt x="20158" y="14247"/>
                </a:cubicBezTo>
                <a:cubicBezTo>
                  <a:pt x="20168" y="14310"/>
                  <a:pt x="20203" y="14362"/>
                  <a:pt x="20236" y="14362"/>
                </a:cubicBezTo>
                <a:cubicBezTo>
                  <a:pt x="20269" y="14361"/>
                  <a:pt x="20289" y="14308"/>
                  <a:pt x="20279" y="14245"/>
                </a:cubicBezTo>
                <a:cubicBezTo>
                  <a:pt x="20269" y="14182"/>
                  <a:pt x="20234" y="14132"/>
                  <a:pt x="20201" y="14132"/>
                </a:cubicBezTo>
                <a:close/>
                <a:moveTo>
                  <a:pt x="2204" y="14233"/>
                </a:moveTo>
                <a:cubicBezTo>
                  <a:pt x="2171" y="14233"/>
                  <a:pt x="2139" y="14284"/>
                  <a:pt x="2132" y="14346"/>
                </a:cubicBezTo>
                <a:cubicBezTo>
                  <a:pt x="2125" y="14408"/>
                  <a:pt x="2146" y="14458"/>
                  <a:pt x="2180" y="14457"/>
                </a:cubicBezTo>
                <a:cubicBezTo>
                  <a:pt x="2213" y="14457"/>
                  <a:pt x="2245" y="14406"/>
                  <a:pt x="2252" y="14344"/>
                </a:cubicBezTo>
                <a:cubicBezTo>
                  <a:pt x="2258" y="14282"/>
                  <a:pt x="2237" y="14232"/>
                  <a:pt x="2204" y="14233"/>
                </a:cubicBezTo>
                <a:close/>
                <a:moveTo>
                  <a:pt x="2380" y="14233"/>
                </a:moveTo>
                <a:cubicBezTo>
                  <a:pt x="2347" y="14233"/>
                  <a:pt x="2314" y="14284"/>
                  <a:pt x="2308" y="14346"/>
                </a:cubicBezTo>
                <a:cubicBezTo>
                  <a:pt x="2301" y="14408"/>
                  <a:pt x="2323" y="14458"/>
                  <a:pt x="2356" y="14457"/>
                </a:cubicBezTo>
                <a:cubicBezTo>
                  <a:pt x="2389" y="14457"/>
                  <a:pt x="2421" y="14406"/>
                  <a:pt x="2428" y="14344"/>
                </a:cubicBezTo>
                <a:cubicBezTo>
                  <a:pt x="2434" y="14282"/>
                  <a:pt x="2413" y="14232"/>
                  <a:pt x="2380" y="14233"/>
                </a:cubicBezTo>
                <a:close/>
                <a:moveTo>
                  <a:pt x="2555" y="14233"/>
                </a:moveTo>
                <a:cubicBezTo>
                  <a:pt x="2522" y="14233"/>
                  <a:pt x="2490" y="14284"/>
                  <a:pt x="2484" y="14346"/>
                </a:cubicBezTo>
                <a:cubicBezTo>
                  <a:pt x="2477" y="14408"/>
                  <a:pt x="2499" y="14458"/>
                  <a:pt x="2532" y="14457"/>
                </a:cubicBezTo>
                <a:cubicBezTo>
                  <a:pt x="2565" y="14457"/>
                  <a:pt x="2597" y="14406"/>
                  <a:pt x="2604" y="14344"/>
                </a:cubicBezTo>
                <a:cubicBezTo>
                  <a:pt x="2610" y="14282"/>
                  <a:pt x="2588" y="14232"/>
                  <a:pt x="2555" y="14233"/>
                </a:cubicBezTo>
                <a:close/>
                <a:moveTo>
                  <a:pt x="2712" y="14233"/>
                </a:moveTo>
                <a:cubicBezTo>
                  <a:pt x="2679" y="14233"/>
                  <a:pt x="2646" y="14284"/>
                  <a:pt x="2640" y="14346"/>
                </a:cubicBezTo>
                <a:cubicBezTo>
                  <a:pt x="2634" y="14408"/>
                  <a:pt x="2656" y="14458"/>
                  <a:pt x="2689" y="14457"/>
                </a:cubicBezTo>
                <a:cubicBezTo>
                  <a:pt x="2722" y="14457"/>
                  <a:pt x="2754" y="14406"/>
                  <a:pt x="2760" y="14344"/>
                </a:cubicBezTo>
                <a:cubicBezTo>
                  <a:pt x="2766" y="14282"/>
                  <a:pt x="2745" y="14232"/>
                  <a:pt x="2712" y="14233"/>
                </a:cubicBezTo>
                <a:close/>
                <a:moveTo>
                  <a:pt x="2887" y="14233"/>
                </a:moveTo>
                <a:cubicBezTo>
                  <a:pt x="2854" y="14233"/>
                  <a:pt x="2822" y="14284"/>
                  <a:pt x="2816" y="14346"/>
                </a:cubicBezTo>
                <a:cubicBezTo>
                  <a:pt x="2810" y="14408"/>
                  <a:pt x="2832" y="14458"/>
                  <a:pt x="2865" y="14457"/>
                </a:cubicBezTo>
                <a:cubicBezTo>
                  <a:pt x="2898" y="14457"/>
                  <a:pt x="2930" y="14406"/>
                  <a:pt x="2936" y="14344"/>
                </a:cubicBezTo>
                <a:cubicBezTo>
                  <a:pt x="2942" y="14282"/>
                  <a:pt x="2920" y="14232"/>
                  <a:pt x="2887" y="14233"/>
                </a:cubicBezTo>
                <a:close/>
                <a:moveTo>
                  <a:pt x="3062" y="14233"/>
                </a:moveTo>
                <a:cubicBezTo>
                  <a:pt x="3029" y="14233"/>
                  <a:pt x="2998" y="14284"/>
                  <a:pt x="2992" y="14346"/>
                </a:cubicBezTo>
                <a:cubicBezTo>
                  <a:pt x="2986" y="14408"/>
                  <a:pt x="3008" y="14458"/>
                  <a:pt x="3041" y="14457"/>
                </a:cubicBezTo>
                <a:cubicBezTo>
                  <a:pt x="3074" y="14457"/>
                  <a:pt x="3106" y="14406"/>
                  <a:pt x="3112" y="14344"/>
                </a:cubicBezTo>
                <a:cubicBezTo>
                  <a:pt x="3118" y="14282"/>
                  <a:pt x="3095" y="14232"/>
                  <a:pt x="3062" y="14233"/>
                </a:cubicBezTo>
                <a:close/>
                <a:moveTo>
                  <a:pt x="3238" y="14233"/>
                </a:moveTo>
                <a:cubicBezTo>
                  <a:pt x="3205" y="14233"/>
                  <a:pt x="3174" y="14284"/>
                  <a:pt x="3168" y="14346"/>
                </a:cubicBezTo>
                <a:cubicBezTo>
                  <a:pt x="3162" y="14408"/>
                  <a:pt x="3184" y="14458"/>
                  <a:pt x="3218" y="14457"/>
                </a:cubicBezTo>
                <a:cubicBezTo>
                  <a:pt x="3251" y="14457"/>
                  <a:pt x="3282" y="14406"/>
                  <a:pt x="3288" y="14344"/>
                </a:cubicBezTo>
                <a:cubicBezTo>
                  <a:pt x="3293" y="14282"/>
                  <a:pt x="3271" y="14232"/>
                  <a:pt x="3238" y="14233"/>
                </a:cubicBezTo>
                <a:close/>
                <a:moveTo>
                  <a:pt x="3414" y="14233"/>
                </a:moveTo>
                <a:cubicBezTo>
                  <a:pt x="3381" y="14233"/>
                  <a:pt x="3349" y="14284"/>
                  <a:pt x="3343" y="14346"/>
                </a:cubicBezTo>
                <a:cubicBezTo>
                  <a:pt x="3338" y="14408"/>
                  <a:pt x="3360" y="14458"/>
                  <a:pt x="3393" y="14457"/>
                </a:cubicBezTo>
                <a:cubicBezTo>
                  <a:pt x="3427" y="14457"/>
                  <a:pt x="3458" y="14406"/>
                  <a:pt x="3464" y="14344"/>
                </a:cubicBezTo>
                <a:cubicBezTo>
                  <a:pt x="3469" y="14282"/>
                  <a:pt x="3447" y="14232"/>
                  <a:pt x="3414" y="14233"/>
                </a:cubicBezTo>
                <a:close/>
                <a:moveTo>
                  <a:pt x="3590" y="14233"/>
                </a:moveTo>
                <a:cubicBezTo>
                  <a:pt x="3557" y="14233"/>
                  <a:pt x="3525" y="14284"/>
                  <a:pt x="3519" y="14346"/>
                </a:cubicBezTo>
                <a:cubicBezTo>
                  <a:pt x="3514" y="14408"/>
                  <a:pt x="3536" y="14458"/>
                  <a:pt x="3569" y="14457"/>
                </a:cubicBezTo>
                <a:cubicBezTo>
                  <a:pt x="3603" y="14457"/>
                  <a:pt x="3634" y="14406"/>
                  <a:pt x="3640" y="14344"/>
                </a:cubicBezTo>
                <a:cubicBezTo>
                  <a:pt x="3645" y="14282"/>
                  <a:pt x="3623" y="14232"/>
                  <a:pt x="3590" y="14233"/>
                </a:cubicBezTo>
                <a:close/>
                <a:moveTo>
                  <a:pt x="3745" y="14233"/>
                </a:moveTo>
                <a:cubicBezTo>
                  <a:pt x="3712" y="14233"/>
                  <a:pt x="3681" y="14284"/>
                  <a:pt x="3676" y="14346"/>
                </a:cubicBezTo>
                <a:cubicBezTo>
                  <a:pt x="3670" y="14408"/>
                  <a:pt x="3693" y="14458"/>
                  <a:pt x="3726" y="14457"/>
                </a:cubicBezTo>
                <a:cubicBezTo>
                  <a:pt x="3760" y="14457"/>
                  <a:pt x="3791" y="14408"/>
                  <a:pt x="3796" y="14346"/>
                </a:cubicBezTo>
                <a:cubicBezTo>
                  <a:pt x="3801" y="14284"/>
                  <a:pt x="3779" y="14232"/>
                  <a:pt x="3745" y="14233"/>
                </a:cubicBezTo>
                <a:close/>
                <a:moveTo>
                  <a:pt x="3921" y="14233"/>
                </a:moveTo>
                <a:cubicBezTo>
                  <a:pt x="3888" y="14233"/>
                  <a:pt x="3857" y="14284"/>
                  <a:pt x="3852" y="14346"/>
                </a:cubicBezTo>
                <a:cubicBezTo>
                  <a:pt x="3846" y="14408"/>
                  <a:pt x="3869" y="14458"/>
                  <a:pt x="3902" y="14457"/>
                </a:cubicBezTo>
                <a:cubicBezTo>
                  <a:pt x="3936" y="14457"/>
                  <a:pt x="3967" y="14406"/>
                  <a:pt x="3972" y="14344"/>
                </a:cubicBezTo>
                <a:cubicBezTo>
                  <a:pt x="3977" y="14282"/>
                  <a:pt x="3954" y="14232"/>
                  <a:pt x="3921" y="14233"/>
                </a:cubicBezTo>
                <a:close/>
                <a:moveTo>
                  <a:pt x="4097" y="14233"/>
                </a:moveTo>
                <a:cubicBezTo>
                  <a:pt x="4064" y="14233"/>
                  <a:pt x="4033" y="14284"/>
                  <a:pt x="4028" y="14346"/>
                </a:cubicBezTo>
                <a:cubicBezTo>
                  <a:pt x="4023" y="14408"/>
                  <a:pt x="4046" y="14458"/>
                  <a:pt x="4079" y="14457"/>
                </a:cubicBezTo>
                <a:cubicBezTo>
                  <a:pt x="4112" y="14457"/>
                  <a:pt x="4143" y="14408"/>
                  <a:pt x="4148" y="14346"/>
                </a:cubicBezTo>
                <a:cubicBezTo>
                  <a:pt x="4153" y="14284"/>
                  <a:pt x="4130" y="14232"/>
                  <a:pt x="4097" y="14233"/>
                </a:cubicBezTo>
                <a:close/>
                <a:moveTo>
                  <a:pt x="4273" y="14233"/>
                </a:moveTo>
                <a:cubicBezTo>
                  <a:pt x="4240" y="14233"/>
                  <a:pt x="4208" y="14284"/>
                  <a:pt x="4204" y="14346"/>
                </a:cubicBezTo>
                <a:cubicBezTo>
                  <a:pt x="4199" y="14408"/>
                  <a:pt x="4222" y="14458"/>
                  <a:pt x="4255" y="14457"/>
                </a:cubicBezTo>
                <a:cubicBezTo>
                  <a:pt x="4288" y="14457"/>
                  <a:pt x="4319" y="14408"/>
                  <a:pt x="4324" y="14346"/>
                </a:cubicBezTo>
                <a:cubicBezTo>
                  <a:pt x="4329" y="14284"/>
                  <a:pt x="4306" y="14232"/>
                  <a:pt x="4273" y="14233"/>
                </a:cubicBezTo>
                <a:close/>
                <a:moveTo>
                  <a:pt x="4428" y="14233"/>
                </a:moveTo>
                <a:cubicBezTo>
                  <a:pt x="4395" y="14233"/>
                  <a:pt x="4365" y="14284"/>
                  <a:pt x="4360" y="14346"/>
                </a:cubicBezTo>
                <a:cubicBezTo>
                  <a:pt x="4355" y="14408"/>
                  <a:pt x="4378" y="14458"/>
                  <a:pt x="4411" y="14457"/>
                </a:cubicBezTo>
                <a:cubicBezTo>
                  <a:pt x="4445" y="14457"/>
                  <a:pt x="4475" y="14406"/>
                  <a:pt x="4480" y="14344"/>
                </a:cubicBezTo>
                <a:cubicBezTo>
                  <a:pt x="4484" y="14282"/>
                  <a:pt x="4462" y="14232"/>
                  <a:pt x="4428" y="14233"/>
                </a:cubicBezTo>
                <a:close/>
                <a:moveTo>
                  <a:pt x="4604" y="14233"/>
                </a:moveTo>
                <a:cubicBezTo>
                  <a:pt x="4571" y="14233"/>
                  <a:pt x="4540" y="14284"/>
                  <a:pt x="4536" y="14346"/>
                </a:cubicBezTo>
                <a:cubicBezTo>
                  <a:pt x="4531" y="14408"/>
                  <a:pt x="4555" y="14458"/>
                  <a:pt x="4588" y="14457"/>
                </a:cubicBezTo>
                <a:cubicBezTo>
                  <a:pt x="4621" y="14457"/>
                  <a:pt x="4651" y="14408"/>
                  <a:pt x="4656" y="14346"/>
                </a:cubicBezTo>
                <a:cubicBezTo>
                  <a:pt x="4660" y="14284"/>
                  <a:pt x="4637" y="14232"/>
                  <a:pt x="4604" y="14233"/>
                </a:cubicBezTo>
                <a:close/>
                <a:moveTo>
                  <a:pt x="4780" y="14233"/>
                </a:moveTo>
                <a:cubicBezTo>
                  <a:pt x="4747" y="14233"/>
                  <a:pt x="4716" y="14283"/>
                  <a:pt x="4712" y="14346"/>
                </a:cubicBezTo>
                <a:cubicBezTo>
                  <a:pt x="4707" y="14408"/>
                  <a:pt x="4731" y="14458"/>
                  <a:pt x="4764" y="14457"/>
                </a:cubicBezTo>
                <a:cubicBezTo>
                  <a:pt x="4797" y="14457"/>
                  <a:pt x="4827" y="14408"/>
                  <a:pt x="4832" y="14346"/>
                </a:cubicBezTo>
                <a:cubicBezTo>
                  <a:pt x="4836" y="14284"/>
                  <a:pt x="4813" y="14232"/>
                  <a:pt x="4780" y="14233"/>
                </a:cubicBezTo>
                <a:close/>
                <a:moveTo>
                  <a:pt x="4955" y="14233"/>
                </a:moveTo>
                <a:cubicBezTo>
                  <a:pt x="4922" y="14233"/>
                  <a:pt x="4892" y="14284"/>
                  <a:pt x="4888" y="14346"/>
                </a:cubicBezTo>
                <a:cubicBezTo>
                  <a:pt x="4884" y="14408"/>
                  <a:pt x="4907" y="14458"/>
                  <a:pt x="4940" y="14457"/>
                </a:cubicBezTo>
                <a:cubicBezTo>
                  <a:pt x="4974" y="14457"/>
                  <a:pt x="5003" y="14408"/>
                  <a:pt x="5008" y="14346"/>
                </a:cubicBezTo>
                <a:cubicBezTo>
                  <a:pt x="5012" y="14283"/>
                  <a:pt x="4988" y="14232"/>
                  <a:pt x="4955" y="14233"/>
                </a:cubicBezTo>
                <a:close/>
                <a:moveTo>
                  <a:pt x="5131" y="14233"/>
                </a:moveTo>
                <a:cubicBezTo>
                  <a:pt x="5098" y="14233"/>
                  <a:pt x="5068" y="14284"/>
                  <a:pt x="5064" y="14346"/>
                </a:cubicBezTo>
                <a:cubicBezTo>
                  <a:pt x="5060" y="14408"/>
                  <a:pt x="5083" y="14458"/>
                  <a:pt x="5116" y="14457"/>
                </a:cubicBezTo>
                <a:cubicBezTo>
                  <a:pt x="5149" y="14457"/>
                  <a:pt x="5180" y="14408"/>
                  <a:pt x="5184" y="14346"/>
                </a:cubicBezTo>
                <a:cubicBezTo>
                  <a:pt x="5187" y="14284"/>
                  <a:pt x="5164" y="14232"/>
                  <a:pt x="5131" y="14233"/>
                </a:cubicBezTo>
                <a:close/>
                <a:moveTo>
                  <a:pt x="5268" y="14233"/>
                </a:moveTo>
                <a:cubicBezTo>
                  <a:pt x="5235" y="14233"/>
                  <a:pt x="5205" y="14284"/>
                  <a:pt x="5201" y="14346"/>
                </a:cubicBezTo>
                <a:cubicBezTo>
                  <a:pt x="5197" y="14408"/>
                  <a:pt x="5221" y="14458"/>
                  <a:pt x="5254" y="14457"/>
                </a:cubicBezTo>
                <a:cubicBezTo>
                  <a:pt x="5287" y="14457"/>
                  <a:pt x="5317" y="14408"/>
                  <a:pt x="5320" y="14346"/>
                </a:cubicBezTo>
                <a:cubicBezTo>
                  <a:pt x="5324" y="14284"/>
                  <a:pt x="5301" y="14232"/>
                  <a:pt x="5268" y="14233"/>
                </a:cubicBezTo>
                <a:close/>
                <a:moveTo>
                  <a:pt x="5463" y="14233"/>
                </a:moveTo>
                <a:cubicBezTo>
                  <a:pt x="5430" y="14233"/>
                  <a:pt x="5400" y="14284"/>
                  <a:pt x="5396" y="14346"/>
                </a:cubicBezTo>
                <a:cubicBezTo>
                  <a:pt x="5392" y="14408"/>
                  <a:pt x="5416" y="14458"/>
                  <a:pt x="5449" y="14457"/>
                </a:cubicBezTo>
                <a:cubicBezTo>
                  <a:pt x="5482" y="14457"/>
                  <a:pt x="5512" y="14408"/>
                  <a:pt x="5516" y="14346"/>
                </a:cubicBezTo>
                <a:cubicBezTo>
                  <a:pt x="5520" y="14284"/>
                  <a:pt x="5496" y="14232"/>
                  <a:pt x="5463" y="14233"/>
                </a:cubicBezTo>
                <a:close/>
                <a:moveTo>
                  <a:pt x="9405" y="14233"/>
                </a:moveTo>
                <a:cubicBezTo>
                  <a:pt x="9372" y="14233"/>
                  <a:pt x="9345" y="14283"/>
                  <a:pt x="9345" y="14346"/>
                </a:cubicBezTo>
                <a:cubicBezTo>
                  <a:pt x="9344" y="14408"/>
                  <a:pt x="9371" y="14459"/>
                  <a:pt x="9405" y="14459"/>
                </a:cubicBezTo>
                <a:cubicBezTo>
                  <a:pt x="9438" y="14459"/>
                  <a:pt x="9465" y="14408"/>
                  <a:pt x="9465" y="14346"/>
                </a:cubicBezTo>
                <a:cubicBezTo>
                  <a:pt x="9465" y="14283"/>
                  <a:pt x="9438" y="14232"/>
                  <a:pt x="9405" y="14233"/>
                </a:cubicBezTo>
                <a:close/>
                <a:moveTo>
                  <a:pt x="9561" y="14233"/>
                </a:moveTo>
                <a:cubicBezTo>
                  <a:pt x="9528" y="14233"/>
                  <a:pt x="9501" y="14283"/>
                  <a:pt x="9501" y="14346"/>
                </a:cubicBezTo>
                <a:cubicBezTo>
                  <a:pt x="9501" y="14408"/>
                  <a:pt x="9528" y="14459"/>
                  <a:pt x="9561" y="14459"/>
                </a:cubicBezTo>
                <a:cubicBezTo>
                  <a:pt x="9594" y="14459"/>
                  <a:pt x="9622" y="14408"/>
                  <a:pt x="9621" y="14346"/>
                </a:cubicBezTo>
                <a:cubicBezTo>
                  <a:pt x="9621" y="14283"/>
                  <a:pt x="9594" y="14232"/>
                  <a:pt x="9561" y="14233"/>
                </a:cubicBezTo>
                <a:close/>
                <a:moveTo>
                  <a:pt x="9736" y="14233"/>
                </a:moveTo>
                <a:cubicBezTo>
                  <a:pt x="9703" y="14233"/>
                  <a:pt x="9677" y="14283"/>
                  <a:pt x="9677" y="14346"/>
                </a:cubicBezTo>
                <a:cubicBezTo>
                  <a:pt x="9677" y="14408"/>
                  <a:pt x="9704" y="14459"/>
                  <a:pt x="9737" y="14459"/>
                </a:cubicBezTo>
                <a:cubicBezTo>
                  <a:pt x="9771" y="14459"/>
                  <a:pt x="9797" y="14408"/>
                  <a:pt x="9797" y="14346"/>
                </a:cubicBezTo>
                <a:cubicBezTo>
                  <a:pt x="9796" y="14283"/>
                  <a:pt x="9769" y="14232"/>
                  <a:pt x="9736" y="14233"/>
                </a:cubicBezTo>
                <a:close/>
                <a:moveTo>
                  <a:pt x="9912" y="14233"/>
                </a:moveTo>
                <a:cubicBezTo>
                  <a:pt x="9879" y="14233"/>
                  <a:pt x="9853" y="14283"/>
                  <a:pt x="9853" y="14346"/>
                </a:cubicBezTo>
                <a:cubicBezTo>
                  <a:pt x="9853" y="14408"/>
                  <a:pt x="9880" y="14459"/>
                  <a:pt x="9913" y="14459"/>
                </a:cubicBezTo>
                <a:cubicBezTo>
                  <a:pt x="9947" y="14459"/>
                  <a:pt x="9974" y="14408"/>
                  <a:pt x="9973" y="14346"/>
                </a:cubicBezTo>
                <a:cubicBezTo>
                  <a:pt x="9973" y="14283"/>
                  <a:pt x="9945" y="14232"/>
                  <a:pt x="9912" y="14233"/>
                </a:cubicBezTo>
                <a:close/>
                <a:moveTo>
                  <a:pt x="10069" y="14233"/>
                </a:moveTo>
                <a:cubicBezTo>
                  <a:pt x="10036" y="14233"/>
                  <a:pt x="10009" y="14283"/>
                  <a:pt x="10009" y="14346"/>
                </a:cubicBezTo>
                <a:cubicBezTo>
                  <a:pt x="10010" y="14408"/>
                  <a:pt x="10037" y="14459"/>
                  <a:pt x="10070" y="14459"/>
                </a:cubicBezTo>
                <a:cubicBezTo>
                  <a:pt x="10104" y="14459"/>
                  <a:pt x="10130" y="14408"/>
                  <a:pt x="10130" y="14346"/>
                </a:cubicBezTo>
                <a:cubicBezTo>
                  <a:pt x="10129" y="14283"/>
                  <a:pt x="10102" y="14232"/>
                  <a:pt x="10069" y="14233"/>
                </a:cubicBezTo>
                <a:close/>
                <a:moveTo>
                  <a:pt x="10244" y="14233"/>
                </a:moveTo>
                <a:cubicBezTo>
                  <a:pt x="10211" y="14233"/>
                  <a:pt x="10185" y="14283"/>
                  <a:pt x="10185" y="14346"/>
                </a:cubicBezTo>
                <a:cubicBezTo>
                  <a:pt x="10186" y="14408"/>
                  <a:pt x="10213" y="14459"/>
                  <a:pt x="10246" y="14459"/>
                </a:cubicBezTo>
                <a:cubicBezTo>
                  <a:pt x="10280" y="14459"/>
                  <a:pt x="10306" y="14408"/>
                  <a:pt x="10305" y="14346"/>
                </a:cubicBezTo>
                <a:cubicBezTo>
                  <a:pt x="10304" y="14283"/>
                  <a:pt x="10277" y="14232"/>
                  <a:pt x="10244" y="14233"/>
                </a:cubicBezTo>
                <a:close/>
                <a:moveTo>
                  <a:pt x="10420" y="14233"/>
                </a:moveTo>
                <a:cubicBezTo>
                  <a:pt x="10387" y="14233"/>
                  <a:pt x="10360" y="14283"/>
                  <a:pt x="10361" y="14346"/>
                </a:cubicBezTo>
                <a:cubicBezTo>
                  <a:pt x="10362" y="14408"/>
                  <a:pt x="10390" y="14459"/>
                  <a:pt x="10423" y="14459"/>
                </a:cubicBezTo>
                <a:cubicBezTo>
                  <a:pt x="10456" y="14459"/>
                  <a:pt x="10483" y="14408"/>
                  <a:pt x="10482" y="14346"/>
                </a:cubicBezTo>
                <a:cubicBezTo>
                  <a:pt x="10481" y="14283"/>
                  <a:pt x="10453" y="14232"/>
                  <a:pt x="10420" y="14233"/>
                </a:cubicBezTo>
                <a:close/>
                <a:moveTo>
                  <a:pt x="10595" y="14233"/>
                </a:moveTo>
                <a:cubicBezTo>
                  <a:pt x="10562" y="14233"/>
                  <a:pt x="10536" y="14283"/>
                  <a:pt x="10537" y="14346"/>
                </a:cubicBezTo>
                <a:cubicBezTo>
                  <a:pt x="10538" y="14408"/>
                  <a:pt x="10566" y="14459"/>
                  <a:pt x="10599" y="14459"/>
                </a:cubicBezTo>
                <a:cubicBezTo>
                  <a:pt x="10632" y="14459"/>
                  <a:pt x="10658" y="14408"/>
                  <a:pt x="10657" y="14346"/>
                </a:cubicBezTo>
                <a:cubicBezTo>
                  <a:pt x="10656" y="14283"/>
                  <a:pt x="10628" y="14232"/>
                  <a:pt x="10595" y="14233"/>
                </a:cubicBezTo>
                <a:close/>
                <a:moveTo>
                  <a:pt x="10771" y="14233"/>
                </a:moveTo>
                <a:cubicBezTo>
                  <a:pt x="10738" y="14233"/>
                  <a:pt x="10712" y="14283"/>
                  <a:pt x="10713" y="14346"/>
                </a:cubicBezTo>
                <a:cubicBezTo>
                  <a:pt x="10714" y="14408"/>
                  <a:pt x="10742" y="14459"/>
                  <a:pt x="10775" y="14459"/>
                </a:cubicBezTo>
                <a:cubicBezTo>
                  <a:pt x="10809" y="14459"/>
                  <a:pt x="10835" y="14408"/>
                  <a:pt x="10834" y="14346"/>
                </a:cubicBezTo>
                <a:cubicBezTo>
                  <a:pt x="10832" y="14283"/>
                  <a:pt x="10804" y="14232"/>
                  <a:pt x="10771" y="14233"/>
                </a:cubicBezTo>
                <a:close/>
                <a:moveTo>
                  <a:pt x="10947" y="14233"/>
                </a:moveTo>
                <a:cubicBezTo>
                  <a:pt x="10914" y="14233"/>
                  <a:pt x="10888" y="14283"/>
                  <a:pt x="10889" y="14346"/>
                </a:cubicBezTo>
                <a:cubicBezTo>
                  <a:pt x="10890" y="14408"/>
                  <a:pt x="10918" y="14459"/>
                  <a:pt x="10951" y="14459"/>
                </a:cubicBezTo>
                <a:cubicBezTo>
                  <a:pt x="10985" y="14459"/>
                  <a:pt x="11011" y="14408"/>
                  <a:pt x="11009" y="14346"/>
                </a:cubicBezTo>
                <a:cubicBezTo>
                  <a:pt x="11008" y="14283"/>
                  <a:pt x="10980" y="14232"/>
                  <a:pt x="10947" y="14233"/>
                </a:cubicBezTo>
                <a:close/>
                <a:moveTo>
                  <a:pt x="11103" y="14233"/>
                </a:moveTo>
                <a:cubicBezTo>
                  <a:pt x="11070" y="14233"/>
                  <a:pt x="11044" y="14283"/>
                  <a:pt x="11046" y="14346"/>
                </a:cubicBezTo>
                <a:cubicBezTo>
                  <a:pt x="11047" y="14408"/>
                  <a:pt x="11075" y="14459"/>
                  <a:pt x="11108" y="14459"/>
                </a:cubicBezTo>
                <a:cubicBezTo>
                  <a:pt x="11142" y="14459"/>
                  <a:pt x="11167" y="14408"/>
                  <a:pt x="11166" y="14346"/>
                </a:cubicBezTo>
                <a:cubicBezTo>
                  <a:pt x="11164" y="14283"/>
                  <a:pt x="11136" y="14232"/>
                  <a:pt x="11103" y="14233"/>
                </a:cubicBezTo>
                <a:close/>
                <a:moveTo>
                  <a:pt x="11279" y="14233"/>
                </a:moveTo>
                <a:cubicBezTo>
                  <a:pt x="11246" y="14233"/>
                  <a:pt x="11220" y="14285"/>
                  <a:pt x="11221" y="14347"/>
                </a:cubicBezTo>
                <a:cubicBezTo>
                  <a:pt x="11223" y="14410"/>
                  <a:pt x="11251" y="14459"/>
                  <a:pt x="11284" y="14459"/>
                </a:cubicBezTo>
                <a:cubicBezTo>
                  <a:pt x="11318" y="14459"/>
                  <a:pt x="11344" y="14408"/>
                  <a:pt x="11342" y="14346"/>
                </a:cubicBezTo>
                <a:cubicBezTo>
                  <a:pt x="11340" y="14283"/>
                  <a:pt x="11312" y="14232"/>
                  <a:pt x="11279" y="14233"/>
                </a:cubicBezTo>
                <a:close/>
                <a:moveTo>
                  <a:pt x="11454" y="14233"/>
                </a:moveTo>
                <a:cubicBezTo>
                  <a:pt x="11421" y="14233"/>
                  <a:pt x="11396" y="14283"/>
                  <a:pt x="11397" y="14346"/>
                </a:cubicBezTo>
                <a:cubicBezTo>
                  <a:pt x="11399" y="14408"/>
                  <a:pt x="11428" y="14459"/>
                  <a:pt x="11461" y="14459"/>
                </a:cubicBezTo>
                <a:cubicBezTo>
                  <a:pt x="11494" y="14459"/>
                  <a:pt x="11520" y="14408"/>
                  <a:pt x="11518" y="14346"/>
                </a:cubicBezTo>
                <a:cubicBezTo>
                  <a:pt x="11516" y="14283"/>
                  <a:pt x="11487" y="14232"/>
                  <a:pt x="11454" y="14233"/>
                </a:cubicBezTo>
                <a:close/>
                <a:moveTo>
                  <a:pt x="18854" y="14434"/>
                </a:moveTo>
                <a:cubicBezTo>
                  <a:pt x="18821" y="14434"/>
                  <a:pt x="18800" y="14486"/>
                  <a:pt x="18809" y="14549"/>
                </a:cubicBezTo>
                <a:cubicBezTo>
                  <a:pt x="18817" y="14611"/>
                  <a:pt x="18851" y="14662"/>
                  <a:pt x="18885" y="14662"/>
                </a:cubicBezTo>
                <a:cubicBezTo>
                  <a:pt x="18918" y="14661"/>
                  <a:pt x="18938" y="14610"/>
                  <a:pt x="18930" y="14547"/>
                </a:cubicBezTo>
                <a:cubicBezTo>
                  <a:pt x="18921" y="14484"/>
                  <a:pt x="18887" y="14434"/>
                  <a:pt x="18854" y="14434"/>
                </a:cubicBezTo>
                <a:close/>
                <a:moveTo>
                  <a:pt x="19029" y="14434"/>
                </a:moveTo>
                <a:cubicBezTo>
                  <a:pt x="18996" y="14434"/>
                  <a:pt x="18976" y="14486"/>
                  <a:pt x="18985" y="14549"/>
                </a:cubicBezTo>
                <a:cubicBezTo>
                  <a:pt x="18993" y="14612"/>
                  <a:pt x="19028" y="14662"/>
                  <a:pt x="19061" y="14662"/>
                </a:cubicBezTo>
                <a:cubicBezTo>
                  <a:pt x="19094" y="14661"/>
                  <a:pt x="19114" y="14610"/>
                  <a:pt x="19106" y="14547"/>
                </a:cubicBezTo>
                <a:cubicBezTo>
                  <a:pt x="19097" y="14484"/>
                  <a:pt x="19062" y="14434"/>
                  <a:pt x="19029" y="14434"/>
                </a:cubicBezTo>
                <a:close/>
                <a:moveTo>
                  <a:pt x="19557" y="14434"/>
                </a:moveTo>
                <a:cubicBezTo>
                  <a:pt x="19523" y="14434"/>
                  <a:pt x="19504" y="14486"/>
                  <a:pt x="19513" y="14549"/>
                </a:cubicBezTo>
                <a:cubicBezTo>
                  <a:pt x="19522" y="14612"/>
                  <a:pt x="19556" y="14662"/>
                  <a:pt x="19590" y="14662"/>
                </a:cubicBezTo>
                <a:cubicBezTo>
                  <a:pt x="19623" y="14662"/>
                  <a:pt x="19643" y="14610"/>
                  <a:pt x="19634" y="14547"/>
                </a:cubicBezTo>
                <a:cubicBezTo>
                  <a:pt x="19624" y="14484"/>
                  <a:pt x="19590" y="14434"/>
                  <a:pt x="19557" y="14434"/>
                </a:cubicBezTo>
                <a:close/>
                <a:moveTo>
                  <a:pt x="4585" y="14534"/>
                </a:moveTo>
                <a:cubicBezTo>
                  <a:pt x="4552" y="14535"/>
                  <a:pt x="4521" y="14585"/>
                  <a:pt x="4516" y="14648"/>
                </a:cubicBezTo>
                <a:cubicBezTo>
                  <a:pt x="4512" y="14710"/>
                  <a:pt x="4535" y="14759"/>
                  <a:pt x="4568" y="14759"/>
                </a:cubicBezTo>
                <a:cubicBezTo>
                  <a:pt x="4602" y="14759"/>
                  <a:pt x="4632" y="14708"/>
                  <a:pt x="4637" y="14646"/>
                </a:cubicBezTo>
                <a:cubicBezTo>
                  <a:pt x="4641" y="14584"/>
                  <a:pt x="4618" y="14534"/>
                  <a:pt x="4585" y="14534"/>
                </a:cubicBezTo>
                <a:close/>
                <a:moveTo>
                  <a:pt x="4760" y="14534"/>
                </a:moveTo>
                <a:cubicBezTo>
                  <a:pt x="4727" y="14535"/>
                  <a:pt x="4697" y="14585"/>
                  <a:pt x="4692" y="14648"/>
                </a:cubicBezTo>
                <a:cubicBezTo>
                  <a:pt x="4688" y="14710"/>
                  <a:pt x="4712" y="14759"/>
                  <a:pt x="4745" y="14759"/>
                </a:cubicBezTo>
                <a:cubicBezTo>
                  <a:pt x="4778" y="14759"/>
                  <a:pt x="4808" y="14708"/>
                  <a:pt x="4813" y="14646"/>
                </a:cubicBezTo>
                <a:cubicBezTo>
                  <a:pt x="4817" y="14584"/>
                  <a:pt x="4793" y="14534"/>
                  <a:pt x="4760" y="14534"/>
                </a:cubicBezTo>
                <a:close/>
                <a:moveTo>
                  <a:pt x="4936" y="14534"/>
                </a:moveTo>
                <a:cubicBezTo>
                  <a:pt x="4903" y="14535"/>
                  <a:pt x="4873" y="14586"/>
                  <a:pt x="4868" y="14648"/>
                </a:cubicBezTo>
                <a:cubicBezTo>
                  <a:pt x="4864" y="14710"/>
                  <a:pt x="4887" y="14759"/>
                  <a:pt x="4921" y="14759"/>
                </a:cubicBezTo>
                <a:cubicBezTo>
                  <a:pt x="4954" y="14759"/>
                  <a:pt x="4985" y="14708"/>
                  <a:pt x="4989" y="14646"/>
                </a:cubicBezTo>
                <a:cubicBezTo>
                  <a:pt x="4993" y="14584"/>
                  <a:pt x="4969" y="14534"/>
                  <a:pt x="4936" y="14534"/>
                </a:cubicBezTo>
                <a:close/>
                <a:moveTo>
                  <a:pt x="5092" y="14534"/>
                </a:moveTo>
                <a:cubicBezTo>
                  <a:pt x="5059" y="14535"/>
                  <a:pt x="5029" y="14585"/>
                  <a:pt x="5025" y="14648"/>
                </a:cubicBezTo>
                <a:cubicBezTo>
                  <a:pt x="5021" y="14710"/>
                  <a:pt x="5044" y="14759"/>
                  <a:pt x="5078" y="14759"/>
                </a:cubicBezTo>
                <a:cubicBezTo>
                  <a:pt x="5111" y="14759"/>
                  <a:pt x="5141" y="14708"/>
                  <a:pt x="5145" y="14646"/>
                </a:cubicBezTo>
                <a:cubicBezTo>
                  <a:pt x="5149" y="14584"/>
                  <a:pt x="5125" y="14534"/>
                  <a:pt x="5092" y="14534"/>
                </a:cubicBezTo>
                <a:close/>
                <a:moveTo>
                  <a:pt x="5248" y="14534"/>
                </a:moveTo>
                <a:cubicBezTo>
                  <a:pt x="5215" y="14535"/>
                  <a:pt x="5185" y="14585"/>
                  <a:pt x="5181" y="14648"/>
                </a:cubicBezTo>
                <a:cubicBezTo>
                  <a:pt x="5177" y="14710"/>
                  <a:pt x="5201" y="14759"/>
                  <a:pt x="5234" y="14759"/>
                </a:cubicBezTo>
                <a:cubicBezTo>
                  <a:pt x="5268" y="14759"/>
                  <a:pt x="5298" y="14710"/>
                  <a:pt x="5301" y="14648"/>
                </a:cubicBezTo>
                <a:cubicBezTo>
                  <a:pt x="5305" y="14585"/>
                  <a:pt x="5282" y="14534"/>
                  <a:pt x="5248" y="14534"/>
                </a:cubicBezTo>
                <a:close/>
                <a:moveTo>
                  <a:pt x="9386" y="14534"/>
                </a:moveTo>
                <a:cubicBezTo>
                  <a:pt x="9352" y="14535"/>
                  <a:pt x="9325" y="14585"/>
                  <a:pt x="9325" y="14648"/>
                </a:cubicBezTo>
                <a:cubicBezTo>
                  <a:pt x="9325" y="14710"/>
                  <a:pt x="9352" y="14761"/>
                  <a:pt x="9385" y="14761"/>
                </a:cubicBezTo>
                <a:cubicBezTo>
                  <a:pt x="9418" y="14760"/>
                  <a:pt x="9446" y="14710"/>
                  <a:pt x="9446" y="14648"/>
                </a:cubicBezTo>
                <a:cubicBezTo>
                  <a:pt x="9446" y="14585"/>
                  <a:pt x="9419" y="14534"/>
                  <a:pt x="9386" y="14534"/>
                </a:cubicBezTo>
                <a:close/>
                <a:moveTo>
                  <a:pt x="9562" y="14534"/>
                </a:moveTo>
                <a:cubicBezTo>
                  <a:pt x="9528" y="14535"/>
                  <a:pt x="9501" y="14585"/>
                  <a:pt x="9501" y="14648"/>
                </a:cubicBezTo>
                <a:cubicBezTo>
                  <a:pt x="9501" y="14710"/>
                  <a:pt x="9528" y="14761"/>
                  <a:pt x="9562" y="14761"/>
                </a:cubicBezTo>
                <a:cubicBezTo>
                  <a:pt x="9595" y="14760"/>
                  <a:pt x="9622" y="14710"/>
                  <a:pt x="9622" y="14648"/>
                </a:cubicBezTo>
                <a:cubicBezTo>
                  <a:pt x="9622" y="14585"/>
                  <a:pt x="9595" y="14534"/>
                  <a:pt x="9562" y="14534"/>
                </a:cubicBezTo>
                <a:close/>
                <a:moveTo>
                  <a:pt x="9737" y="14534"/>
                </a:moveTo>
                <a:cubicBezTo>
                  <a:pt x="9704" y="14534"/>
                  <a:pt x="9677" y="14585"/>
                  <a:pt x="9677" y="14648"/>
                </a:cubicBezTo>
                <a:cubicBezTo>
                  <a:pt x="9677" y="14710"/>
                  <a:pt x="9704" y="14761"/>
                  <a:pt x="9737" y="14761"/>
                </a:cubicBezTo>
                <a:cubicBezTo>
                  <a:pt x="9771" y="14761"/>
                  <a:pt x="9798" y="14710"/>
                  <a:pt x="9797" y="14648"/>
                </a:cubicBezTo>
                <a:cubicBezTo>
                  <a:pt x="9797" y="14585"/>
                  <a:pt x="9770" y="14534"/>
                  <a:pt x="9737" y="14534"/>
                </a:cubicBezTo>
                <a:close/>
                <a:moveTo>
                  <a:pt x="9913" y="14534"/>
                </a:moveTo>
                <a:cubicBezTo>
                  <a:pt x="9880" y="14535"/>
                  <a:pt x="9853" y="14585"/>
                  <a:pt x="9853" y="14648"/>
                </a:cubicBezTo>
                <a:cubicBezTo>
                  <a:pt x="9853" y="14710"/>
                  <a:pt x="9881" y="14761"/>
                  <a:pt x="9914" y="14761"/>
                </a:cubicBezTo>
                <a:cubicBezTo>
                  <a:pt x="9947" y="14760"/>
                  <a:pt x="9974" y="14710"/>
                  <a:pt x="9973" y="14648"/>
                </a:cubicBezTo>
                <a:cubicBezTo>
                  <a:pt x="9973" y="14585"/>
                  <a:pt x="9946" y="14534"/>
                  <a:pt x="9913" y="14534"/>
                </a:cubicBezTo>
                <a:close/>
                <a:moveTo>
                  <a:pt x="10088" y="14534"/>
                </a:moveTo>
                <a:cubicBezTo>
                  <a:pt x="10055" y="14535"/>
                  <a:pt x="10028" y="14585"/>
                  <a:pt x="10029" y="14648"/>
                </a:cubicBezTo>
                <a:cubicBezTo>
                  <a:pt x="10029" y="14710"/>
                  <a:pt x="10057" y="14761"/>
                  <a:pt x="10090" y="14761"/>
                </a:cubicBezTo>
                <a:cubicBezTo>
                  <a:pt x="10123" y="14761"/>
                  <a:pt x="10150" y="14710"/>
                  <a:pt x="10149" y="14648"/>
                </a:cubicBezTo>
                <a:cubicBezTo>
                  <a:pt x="10149" y="14585"/>
                  <a:pt x="10121" y="14534"/>
                  <a:pt x="10088" y="14534"/>
                </a:cubicBezTo>
                <a:close/>
                <a:moveTo>
                  <a:pt x="10245" y="14534"/>
                </a:moveTo>
                <a:cubicBezTo>
                  <a:pt x="10211" y="14535"/>
                  <a:pt x="10185" y="14585"/>
                  <a:pt x="10185" y="14648"/>
                </a:cubicBezTo>
                <a:cubicBezTo>
                  <a:pt x="10186" y="14710"/>
                  <a:pt x="10214" y="14761"/>
                  <a:pt x="10247" y="14761"/>
                </a:cubicBezTo>
                <a:cubicBezTo>
                  <a:pt x="10280" y="14760"/>
                  <a:pt x="10306" y="14710"/>
                  <a:pt x="10306" y="14648"/>
                </a:cubicBezTo>
                <a:cubicBezTo>
                  <a:pt x="10305" y="14585"/>
                  <a:pt x="10278" y="14534"/>
                  <a:pt x="10245" y="14534"/>
                </a:cubicBezTo>
                <a:close/>
                <a:moveTo>
                  <a:pt x="10420" y="14534"/>
                </a:moveTo>
                <a:cubicBezTo>
                  <a:pt x="10387" y="14535"/>
                  <a:pt x="10361" y="14585"/>
                  <a:pt x="10361" y="14648"/>
                </a:cubicBezTo>
                <a:cubicBezTo>
                  <a:pt x="10362" y="14710"/>
                  <a:pt x="10390" y="14761"/>
                  <a:pt x="10423" y="14761"/>
                </a:cubicBezTo>
                <a:cubicBezTo>
                  <a:pt x="10456" y="14761"/>
                  <a:pt x="10483" y="14710"/>
                  <a:pt x="10482" y="14648"/>
                </a:cubicBezTo>
                <a:cubicBezTo>
                  <a:pt x="10481" y="14585"/>
                  <a:pt x="10453" y="14534"/>
                  <a:pt x="10420" y="14534"/>
                </a:cubicBezTo>
                <a:close/>
                <a:moveTo>
                  <a:pt x="10596" y="14534"/>
                </a:moveTo>
                <a:cubicBezTo>
                  <a:pt x="10563" y="14535"/>
                  <a:pt x="10536" y="14585"/>
                  <a:pt x="10537" y="14648"/>
                </a:cubicBezTo>
                <a:cubicBezTo>
                  <a:pt x="10538" y="14710"/>
                  <a:pt x="10566" y="14761"/>
                  <a:pt x="10600" y="14761"/>
                </a:cubicBezTo>
                <a:cubicBezTo>
                  <a:pt x="10633" y="14760"/>
                  <a:pt x="10659" y="14710"/>
                  <a:pt x="10658" y="14648"/>
                </a:cubicBezTo>
                <a:cubicBezTo>
                  <a:pt x="10657" y="14585"/>
                  <a:pt x="10629" y="14534"/>
                  <a:pt x="10596" y="14534"/>
                </a:cubicBezTo>
                <a:close/>
                <a:moveTo>
                  <a:pt x="10771" y="14534"/>
                </a:moveTo>
                <a:cubicBezTo>
                  <a:pt x="10738" y="14535"/>
                  <a:pt x="10712" y="14585"/>
                  <a:pt x="10713" y="14648"/>
                </a:cubicBezTo>
                <a:cubicBezTo>
                  <a:pt x="10714" y="14710"/>
                  <a:pt x="10742" y="14761"/>
                  <a:pt x="10775" y="14761"/>
                </a:cubicBezTo>
                <a:cubicBezTo>
                  <a:pt x="10809" y="14761"/>
                  <a:pt x="10835" y="14710"/>
                  <a:pt x="10834" y="14648"/>
                </a:cubicBezTo>
                <a:cubicBezTo>
                  <a:pt x="10832" y="14585"/>
                  <a:pt x="10805" y="14534"/>
                  <a:pt x="10771" y="14534"/>
                </a:cubicBezTo>
                <a:close/>
                <a:moveTo>
                  <a:pt x="10947" y="14534"/>
                </a:moveTo>
                <a:cubicBezTo>
                  <a:pt x="10914" y="14535"/>
                  <a:pt x="10888" y="14585"/>
                  <a:pt x="10889" y="14648"/>
                </a:cubicBezTo>
                <a:cubicBezTo>
                  <a:pt x="10890" y="14710"/>
                  <a:pt x="10919" y="14761"/>
                  <a:pt x="10952" y="14761"/>
                </a:cubicBezTo>
                <a:cubicBezTo>
                  <a:pt x="10985" y="14761"/>
                  <a:pt x="11011" y="14710"/>
                  <a:pt x="11010" y="14648"/>
                </a:cubicBezTo>
                <a:cubicBezTo>
                  <a:pt x="11009" y="14585"/>
                  <a:pt x="10980" y="14534"/>
                  <a:pt x="10947" y="14534"/>
                </a:cubicBezTo>
                <a:close/>
                <a:moveTo>
                  <a:pt x="11123" y="14534"/>
                </a:moveTo>
                <a:cubicBezTo>
                  <a:pt x="11089" y="14535"/>
                  <a:pt x="11064" y="14586"/>
                  <a:pt x="11065" y="14649"/>
                </a:cubicBezTo>
                <a:cubicBezTo>
                  <a:pt x="11066" y="14712"/>
                  <a:pt x="11095" y="14761"/>
                  <a:pt x="11128" y="14761"/>
                </a:cubicBezTo>
                <a:cubicBezTo>
                  <a:pt x="11161" y="14761"/>
                  <a:pt x="11188" y="14710"/>
                  <a:pt x="11186" y="14648"/>
                </a:cubicBezTo>
                <a:cubicBezTo>
                  <a:pt x="11184" y="14585"/>
                  <a:pt x="11156" y="14534"/>
                  <a:pt x="11123" y="14534"/>
                </a:cubicBezTo>
                <a:close/>
                <a:moveTo>
                  <a:pt x="11298" y="14534"/>
                </a:moveTo>
                <a:cubicBezTo>
                  <a:pt x="11265" y="14535"/>
                  <a:pt x="11239" y="14585"/>
                  <a:pt x="11241" y="14648"/>
                </a:cubicBezTo>
                <a:cubicBezTo>
                  <a:pt x="11243" y="14710"/>
                  <a:pt x="11271" y="14761"/>
                  <a:pt x="11305" y="14761"/>
                </a:cubicBezTo>
                <a:cubicBezTo>
                  <a:pt x="11338" y="14760"/>
                  <a:pt x="11363" y="14710"/>
                  <a:pt x="11361" y="14648"/>
                </a:cubicBezTo>
                <a:cubicBezTo>
                  <a:pt x="11360" y="14585"/>
                  <a:pt x="11332" y="14534"/>
                  <a:pt x="11298" y="14534"/>
                </a:cubicBezTo>
                <a:close/>
                <a:moveTo>
                  <a:pt x="11455" y="14534"/>
                </a:moveTo>
                <a:cubicBezTo>
                  <a:pt x="11422" y="14535"/>
                  <a:pt x="11396" y="14585"/>
                  <a:pt x="11397" y="14648"/>
                </a:cubicBezTo>
                <a:cubicBezTo>
                  <a:pt x="11399" y="14710"/>
                  <a:pt x="11428" y="14761"/>
                  <a:pt x="11461" y="14761"/>
                </a:cubicBezTo>
                <a:cubicBezTo>
                  <a:pt x="11494" y="14761"/>
                  <a:pt x="11520" y="14710"/>
                  <a:pt x="11518" y="14648"/>
                </a:cubicBezTo>
                <a:cubicBezTo>
                  <a:pt x="11517" y="14585"/>
                  <a:pt x="11488" y="14534"/>
                  <a:pt x="11455" y="14534"/>
                </a:cubicBezTo>
                <a:close/>
                <a:moveTo>
                  <a:pt x="2341" y="14585"/>
                </a:moveTo>
                <a:cubicBezTo>
                  <a:pt x="2308" y="14585"/>
                  <a:pt x="2275" y="14636"/>
                  <a:pt x="2269" y="14698"/>
                </a:cubicBezTo>
                <a:cubicBezTo>
                  <a:pt x="2262" y="14760"/>
                  <a:pt x="2284" y="14810"/>
                  <a:pt x="2317" y="14809"/>
                </a:cubicBezTo>
                <a:cubicBezTo>
                  <a:pt x="2350" y="14809"/>
                  <a:pt x="2383" y="14758"/>
                  <a:pt x="2389" y="14696"/>
                </a:cubicBezTo>
                <a:cubicBezTo>
                  <a:pt x="2396" y="14634"/>
                  <a:pt x="2374" y="14584"/>
                  <a:pt x="2341" y="14585"/>
                </a:cubicBezTo>
                <a:close/>
                <a:moveTo>
                  <a:pt x="2516" y="14585"/>
                </a:moveTo>
                <a:cubicBezTo>
                  <a:pt x="2483" y="14585"/>
                  <a:pt x="2451" y="14636"/>
                  <a:pt x="2445" y="14698"/>
                </a:cubicBezTo>
                <a:cubicBezTo>
                  <a:pt x="2438" y="14760"/>
                  <a:pt x="2460" y="14810"/>
                  <a:pt x="2494" y="14809"/>
                </a:cubicBezTo>
                <a:cubicBezTo>
                  <a:pt x="2527" y="14809"/>
                  <a:pt x="2559" y="14758"/>
                  <a:pt x="2565" y="14696"/>
                </a:cubicBezTo>
                <a:cubicBezTo>
                  <a:pt x="2571" y="14634"/>
                  <a:pt x="2549" y="14584"/>
                  <a:pt x="2516" y="14585"/>
                </a:cubicBezTo>
                <a:close/>
                <a:moveTo>
                  <a:pt x="2692" y="14585"/>
                </a:moveTo>
                <a:cubicBezTo>
                  <a:pt x="2659" y="14585"/>
                  <a:pt x="2627" y="14636"/>
                  <a:pt x="2621" y="14698"/>
                </a:cubicBezTo>
                <a:cubicBezTo>
                  <a:pt x="2614" y="14760"/>
                  <a:pt x="2636" y="14810"/>
                  <a:pt x="2669" y="14809"/>
                </a:cubicBezTo>
                <a:cubicBezTo>
                  <a:pt x="2703" y="14809"/>
                  <a:pt x="2735" y="14758"/>
                  <a:pt x="2741" y="14696"/>
                </a:cubicBezTo>
                <a:cubicBezTo>
                  <a:pt x="2747" y="14634"/>
                  <a:pt x="2725" y="14584"/>
                  <a:pt x="2692" y="14585"/>
                </a:cubicBezTo>
                <a:close/>
                <a:moveTo>
                  <a:pt x="2867" y="14585"/>
                </a:moveTo>
                <a:cubicBezTo>
                  <a:pt x="2834" y="14585"/>
                  <a:pt x="2803" y="14636"/>
                  <a:pt x="2797" y="14698"/>
                </a:cubicBezTo>
                <a:cubicBezTo>
                  <a:pt x="2790" y="14760"/>
                  <a:pt x="2812" y="14810"/>
                  <a:pt x="2845" y="14809"/>
                </a:cubicBezTo>
                <a:cubicBezTo>
                  <a:pt x="2879" y="14809"/>
                  <a:pt x="2911" y="14759"/>
                  <a:pt x="2917" y="14696"/>
                </a:cubicBezTo>
                <a:cubicBezTo>
                  <a:pt x="2923" y="14634"/>
                  <a:pt x="2901" y="14584"/>
                  <a:pt x="2867" y="14585"/>
                </a:cubicBezTo>
                <a:close/>
                <a:moveTo>
                  <a:pt x="3043" y="14585"/>
                </a:moveTo>
                <a:cubicBezTo>
                  <a:pt x="3010" y="14585"/>
                  <a:pt x="2978" y="14636"/>
                  <a:pt x="2973" y="14698"/>
                </a:cubicBezTo>
                <a:cubicBezTo>
                  <a:pt x="2967" y="14760"/>
                  <a:pt x="2989" y="14810"/>
                  <a:pt x="3022" y="14809"/>
                </a:cubicBezTo>
                <a:cubicBezTo>
                  <a:pt x="3055" y="14809"/>
                  <a:pt x="3087" y="14758"/>
                  <a:pt x="3093" y="14696"/>
                </a:cubicBezTo>
                <a:cubicBezTo>
                  <a:pt x="3099" y="14634"/>
                  <a:pt x="3077" y="14584"/>
                  <a:pt x="3043" y="14585"/>
                </a:cubicBezTo>
                <a:close/>
                <a:moveTo>
                  <a:pt x="3199" y="14585"/>
                </a:moveTo>
                <a:cubicBezTo>
                  <a:pt x="3166" y="14585"/>
                  <a:pt x="3135" y="14636"/>
                  <a:pt x="3129" y="14698"/>
                </a:cubicBezTo>
                <a:cubicBezTo>
                  <a:pt x="3123" y="14760"/>
                  <a:pt x="3145" y="14810"/>
                  <a:pt x="3178" y="14809"/>
                </a:cubicBezTo>
                <a:cubicBezTo>
                  <a:pt x="3212" y="14809"/>
                  <a:pt x="3244" y="14758"/>
                  <a:pt x="3249" y="14696"/>
                </a:cubicBezTo>
                <a:cubicBezTo>
                  <a:pt x="3255" y="14634"/>
                  <a:pt x="3232" y="14584"/>
                  <a:pt x="3199" y="14585"/>
                </a:cubicBezTo>
                <a:close/>
                <a:moveTo>
                  <a:pt x="3375" y="14585"/>
                </a:moveTo>
                <a:cubicBezTo>
                  <a:pt x="3342" y="14585"/>
                  <a:pt x="3310" y="14636"/>
                  <a:pt x="3304" y="14698"/>
                </a:cubicBezTo>
                <a:cubicBezTo>
                  <a:pt x="3299" y="14760"/>
                  <a:pt x="3322" y="14810"/>
                  <a:pt x="3355" y="14809"/>
                </a:cubicBezTo>
                <a:cubicBezTo>
                  <a:pt x="3388" y="14809"/>
                  <a:pt x="3420" y="14758"/>
                  <a:pt x="3425" y="14696"/>
                </a:cubicBezTo>
                <a:cubicBezTo>
                  <a:pt x="3431" y="14634"/>
                  <a:pt x="3408" y="14584"/>
                  <a:pt x="3375" y="14585"/>
                </a:cubicBezTo>
                <a:close/>
                <a:moveTo>
                  <a:pt x="3550" y="14585"/>
                </a:moveTo>
                <a:cubicBezTo>
                  <a:pt x="3517" y="14585"/>
                  <a:pt x="3486" y="14636"/>
                  <a:pt x="3480" y="14698"/>
                </a:cubicBezTo>
                <a:cubicBezTo>
                  <a:pt x="3475" y="14760"/>
                  <a:pt x="3498" y="14810"/>
                  <a:pt x="3531" y="14809"/>
                </a:cubicBezTo>
                <a:cubicBezTo>
                  <a:pt x="3564" y="14809"/>
                  <a:pt x="3596" y="14759"/>
                  <a:pt x="3601" y="14696"/>
                </a:cubicBezTo>
                <a:cubicBezTo>
                  <a:pt x="3607" y="14634"/>
                  <a:pt x="3584" y="14584"/>
                  <a:pt x="3550" y="14585"/>
                </a:cubicBezTo>
                <a:close/>
                <a:moveTo>
                  <a:pt x="3726" y="14585"/>
                </a:moveTo>
                <a:cubicBezTo>
                  <a:pt x="3693" y="14585"/>
                  <a:pt x="3661" y="14636"/>
                  <a:pt x="3656" y="14698"/>
                </a:cubicBezTo>
                <a:cubicBezTo>
                  <a:pt x="3651" y="14760"/>
                  <a:pt x="3674" y="14810"/>
                  <a:pt x="3707" y="14809"/>
                </a:cubicBezTo>
                <a:cubicBezTo>
                  <a:pt x="3740" y="14809"/>
                  <a:pt x="3772" y="14758"/>
                  <a:pt x="3777" y="14696"/>
                </a:cubicBezTo>
                <a:cubicBezTo>
                  <a:pt x="3782" y="14634"/>
                  <a:pt x="3760" y="14584"/>
                  <a:pt x="3726" y="14585"/>
                </a:cubicBezTo>
                <a:close/>
                <a:moveTo>
                  <a:pt x="3902" y="14585"/>
                </a:moveTo>
                <a:cubicBezTo>
                  <a:pt x="3869" y="14585"/>
                  <a:pt x="3837" y="14636"/>
                  <a:pt x="3832" y="14698"/>
                </a:cubicBezTo>
                <a:cubicBezTo>
                  <a:pt x="3827" y="14760"/>
                  <a:pt x="3850" y="14810"/>
                  <a:pt x="3883" y="14809"/>
                </a:cubicBezTo>
                <a:cubicBezTo>
                  <a:pt x="3917" y="14809"/>
                  <a:pt x="3948" y="14758"/>
                  <a:pt x="3953" y="14696"/>
                </a:cubicBezTo>
                <a:cubicBezTo>
                  <a:pt x="3958" y="14634"/>
                  <a:pt x="3935" y="14584"/>
                  <a:pt x="3902" y="14585"/>
                </a:cubicBezTo>
                <a:close/>
                <a:moveTo>
                  <a:pt x="4058" y="14585"/>
                </a:moveTo>
                <a:cubicBezTo>
                  <a:pt x="4024" y="14585"/>
                  <a:pt x="3994" y="14636"/>
                  <a:pt x="3989" y="14698"/>
                </a:cubicBezTo>
                <a:cubicBezTo>
                  <a:pt x="3983" y="14760"/>
                  <a:pt x="4006" y="14810"/>
                  <a:pt x="4040" y="14809"/>
                </a:cubicBezTo>
                <a:cubicBezTo>
                  <a:pt x="4073" y="14809"/>
                  <a:pt x="4104" y="14758"/>
                  <a:pt x="4109" y="14696"/>
                </a:cubicBezTo>
                <a:cubicBezTo>
                  <a:pt x="4114" y="14634"/>
                  <a:pt x="4091" y="14584"/>
                  <a:pt x="4058" y="14585"/>
                </a:cubicBezTo>
                <a:close/>
                <a:moveTo>
                  <a:pt x="4234" y="14585"/>
                </a:moveTo>
                <a:cubicBezTo>
                  <a:pt x="4200" y="14585"/>
                  <a:pt x="4169" y="14636"/>
                  <a:pt x="4164" y="14698"/>
                </a:cubicBezTo>
                <a:cubicBezTo>
                  <a:pt x="4160" y="14760"/>
                  <a:pt x="4183" y="14810"/>
                  <a:pt x="4216" y="14809"/>
                </a:cubicBezTo>
                <a:cubicBezTo>
                  <a:pt x="4250" y="14809"/>
                  <a:pt x="4280" y="14758"/>
                  <a:pt x="4285" y="14696"/>
                </a:cubicBezTo>
                <a:cubicBezTo>
                  <a:pt x="4290" y="14634"/>
                  <a:pt x="4267" y="14584"/>
                  <a:pt x="4234" y="14585"/>
                </a:cubicBezTo>
                <a:close/>
                <a:moveTo>
                  <a:pt x="4409" y="14585"/>
                </a:moveTo>
                <a:cubicBezTo>
                  <a:pt x="4376" y="14585"/>
                  <a:pt x="4345" y="14636"/>
                  <a:pt x="4340" y="14698"/>
                </a:cubicBezTo>
                <a:cubicBezTo>
                  <a:pt x="4336" y="14760"/>
                  <a:pt x="4359" y="14810"/>
                  <a:pt x="4392" y="14809"/>
                </a:cubicBezTo>
                <a:cubicBezTo>
                  <a:pt x="4426" y="14809"/>
                  <a:pt x="4456" y="14758"/>
                  <a:pt x="4461" y="14696"/>
                </a:cubicBezTo>
                <a:cubicBezTo>
                  <a:pt x="4465" y="14634"/>
                  <a:pt x="4442" y="14584"/>
                  <a:pt x="4409" y="14585"/>
                </a:cubicBezTo>
                <a:close/>
                <a:moveTo>
                  <a:pt x="18385" y="14786"/>
                </a:moveTo>
                <a:cubicBezTo>
                  <a:pt x="18352" y="14786"/>
                  <a:pt x="18332" y="14838"/>
                  <a:pt x="18340" y="14901"/>
                </a:cubicBezTo>
                <a:cubicBezTo>
                  <a:pt x="18348" y="14964"/>
                  <a:pt x="18381" y="15014"/>
                  <a:pt x="18415" y="15014"/>
                </a:cubicBezTo>
                <a:cubicBezTo>
                  <a:pt x="18448" y="15014"/>
                  <a:pt x="18469" y="14962"/>
                  <a:pt x="18461" y="14899"/>
                </a:cubicBezTo>
                <a:cubicBezTo>
                  <a:pt x="18452" y="14836"/>
                  <a:pt x="18419" y="14786"/>
                  <a:pt x="18385" y="14786"/>
                </a:cubicBezTo>
                <a:close/>
                <a:moveTo>
                  <a:pt x="18737" y="14786"/>
                </a:moveTo>
                <a:cubicBezTo>
                  <a:pt x="18703" y="14786"/>
                  <a:pt x="18683" y="14838"/>
                  <a:pt x="18691" y="14901"/>
                </a:cubicBezTo>
                <a:cubicBezTo>
                  <a:pt x="18700" y="14964"/>
                  <a:pt x="18734" y="15014"/>
                  <a:pt x="18767" y="15014"/>
                </a:cubicBezTo>
                <a:cubicBezTo>
                  <a:pt x="18801" y="15013"/>
                  <a:pt x="18821" y="14962"/>
                  <a:pt x="18812" y="14899"/>
                </a:cubicBezTo>
                <a:cubicBezTo>
                  <a:pt x="18804" y="14836"/>
                  <a:pt x="18770" y="14786"/>
                  <a:pt x="18737" y="14786"/>
                </a:cubicBezTo>
                <a:close/>
                <a:moveTo>
                  <a:pt x="18893" y="14786"/>
                </a:moveTo>
                <a:cubicBezTo>
                  <a:pt x="18860" y="14786"/>
                  <a:pt x="18839" y="14838"/>
                  <a:pt x="18848" y="14901"/>
                </a:cubicBezTo>
                <a:cubicBezTo>
                  <a:pt x="18856" y="14964"/>
                  <a:pt x="18891" y="15014"/>
                  <a:pt x="18924" y="15014"/>
                </a:cubicBezTo>
                <a:cubicBezTo>
                  <a:pt x="18958" y="15013"/>
                  <a:pt x="18978" y="14962"/>
                  <a:pt x="18969" y="14899"/>
                </a:cubicBezTo>
                <a:cubicBezTo>
                  <a:pt x="18961" y="14836"/>
                  <a:pt x="18927" y="14786"/>
                  <a:pt x="18893" y="14786"/>
                </a:cubicBezTo>
                <a:close/>
                <a:moveTo>
                  <a:pt x="19616" y="14786"/>
                </a:moveTo>
                <a:cubicBezTo>
                  <a:pt x="19582" y="14786"/>
                  <a:pt x="19563" y="14838"/>
                  <a:pt x="19572" y="14901"/>
                </a:cubicBezTo>
                <a:cubicBezTo>
                  <a:pt x="19581" y="14964"/>
                  <a:pt x="19615" y="15014"/>
                  <a:pt x="19649" y="15014"/>
                </a:cubicBezTo>
                <a:cubicBezTo>
                  <a:pt x="19682" y="15013"/>
                  <a:pt x="19702" y="14962"/>
                  <a:pt x="19693" y="14899"/>
                </a:cubicBezTo>
                <a:cubicBezTo>
                  <a:pt x="19684" y="14836"/>
                  <a:pt x="19649" y="14786"/>
                  <a:pt x="19616" y="14786"/>
                </a:cubicBezTo>
                <a:close/>
                <a:moveTo>
                  <a:pt x="19772" y="14786"/>
                </a:moveTo>
                <a:cubicBezTo>
                  <a:pt x="19738" y="14786"/>
                  <a:pt x="19719" y="14838"/>
                  <a:pt x="19728" y="14901"/>
                </a:cubicBezTo>
                <a:cubicBezTo>
                  <a:pt x="19738" y="14964"/>
                  <a:pt x="19772" y="15014"/>
                  <a:pt x="19805" y="15014"/>
                </a:cubicBezTo>
                <a:cubicBezTo>
                  <a:pt x="19839" y="15013"/>
                  <a:pt x="19859" y="14962"/>
                  <a:pt x="19849" y="14899"/>
                </a:cubicBezTo>
                <a:cubicBezTo>
                  <a:pt x="19840" y="14836"/>
                  <a:pt x="19805" y="14786"/>
                  <a:pt x="19772" y="14786"/>
                </a:cubicBezTo>
                <a:close/>
                <a:moveTo>
                  <a:pt x="10596" y="14836"/>
                </a:moveTo>
                <a:cubicBezTo>
                  <a:pt x="10562" y="14836"/>
                  <a:pt x="10536" y="14887"/>
                  <a:pt x="10537" y="14949"/>
                </a:cubicBezTo>
                <a:cubicBezTo>
                  <a:pt x="10538" y="15012"/>
                  <a:pt x="10566" y="15063"/>
                  <a:pt x="10600" y="15062"/>
                </a:cubicBezTo>
                <a:cubicBezTo>
                  <a:pt x="10633" y="15062"/>
                  <a:pt x="10659" y="15012"/>
                  <a:pt x="10658" y="14949"/>
                </a:cubicBezTo>
                <a:cubicBezTo>
                  <a:pt x="10657" y="14887"/>
                  <a:pt x="10629" y="14836"/>
                  <a:pt x="10596" y="14836"/>
                </a:cubicBezTo>
                <a:close/>
                <a:moveTo>
                  <a:pt x="10772" y="14836"/>
                </a:moveTo>
                <a:cubicBezTo>
                  <a:pt x="10738" y="14836"/>
                  <a:pt x="10712" y="14887"/>
                  <a:pt x="10713" y="14949"/>
                </a:cubicBezTo>
                <a:cubicBezTo>
                  <a:pt x="10714" y="15012"/>
                  <a:pt x="10743" y="15063"/>
                  <a:pt x="10776" y="15062"/>
                </a:cubicBezTo>
                <a:cubicBezTo>
                  <a:pt x="10810" y="15062"/>
                  <a:pt x="10835" y="15012"/>
                  <a:pt x="10834" y="14949"/>
                </a:cubicBezTo>
                <a:cubicBezTo>
                  <a:pt x="10833" y="14887"/>
                  <a:pt x="10805" y="14836"/>
                  <a:pt x="10772" y="14836"/>
                </a:cubicBezTo>
                <a:close/>
                <a:moveTo>
                  <a:pt x="10947" y="14836"/>
                </a:moveTo>
                <a:cubicBezTo>
                  <a:pt x="10914" y="14836"/>
                  <a:pt x="10888" y="14887"/>
                  <a:pt x="10889" y="14949"/>
                </a:cubicBezTo>
                <a:cubicBezTo>
                  <a:pt x="10890" y="15012"/>
                  <a:pt x="10919" y="15063"/>
                  <a:pt x="10952" y="15062"/>
                </a:cubicBezTo>
                <a:cubicBezTo>
                  <a:pt x="10986" y="15062"/>
                  <a:pt x="11011" y="15012"/>
                  <a:pt x="11010" y="14949"/>
                </a:cubicBezTo>
                <a:cubicBezTo>
                  <a:pt x="11009" y="14887"/>
                  <a:pt x="10980" y="14836"/>
                  <a:pt x="10947" y="14836"/>
                </a:cubicBezTo>
                <a:close/>
                <a:moveTo>
                  <a:pt x="11123" y="14836"/>
                </a:moveTo>
                <a:cubicBezTo>
                  <a:pt x="11090" y="14836"/>
                  <a:pt x="11064" y="14887"/>
                  <a:pt x="11065" y="14949"/>
                </a:cubicBezTo>
                <a:cubicBezTo>
                  <a:pt x="11067" y="15012"/>
                  <a:pt x="11095" y="15063"/>
                  <a:pt x="11129" y="15062"/>
                </a:cubicBezTo>
                <a:cubicBezTo>
                  <a:pt x="11162" y="15062"/>
                  <a:pt x="11188" y="15012"/>
                  <a:pt x="11186" y="14949"/>
                </a:cubicBezTo>
                <a:cubicBezTo>
                  <a:pt x="11185" y="14887"/>
                  <a:pt x="11157" y="14836"/>
                  <a:pt x="11123" y="14836"/>
                </a:cubicBezTo>
                <a:close/>
                <a:moveTo>
                  <a:pt x="11298" y="14836"/>
                </a:moveTo>
                <a:cubicBezTo>
                  <a:pt x="11265" y="14836"/>
                  <a:pt x="11239" y="14887"/>
                  <a:pt x="11241" y="14949"/>
                </a:cubicBezTo>
                <a:cubicBezTo>
                  <a:pt x="11243" y="15012"/>
                  <a:pt x="11271" y="15063"/>
                  <a:pt x="11305" y="15062"/>
                </a:cubicBezTo>
                <a:cubicBezTo>
                  <a:pt x="11338" y="15062"/>
                  <a:pt x="11364" y="15012"/>
                  <a:pt x="11362" y="14949"/>
                </a:cubicBezTo>
                <a:cubicBezTo>
                  <a:pt x="11360" y="14887"/>
                  <a:pt x="11332" y="14836"/>
                  <a:pt x="11298" y="14836"/>
                </a:cubicBezTo>
                <a:close/>
                <a:moveTo>
                  <a:pt x="11474" y="14836"/>
                </a:moveTo>
                <a:cubicBezTo>
                  <a:pt x="11441" y="14836"/>
                  <a:pt x="11415" y="14887"/>
                  <a:pt x="11417" y="14949"/>
                </a:cubicBezTo>
                <a:cubicBezTo>
                  <a:pt x="11419" y="15012"/>
                  <a:pt x="11448" y="15063"/>
                  <a:pt x="11481" y="15062"/>
                </a:cubicBezTo>
                <a:cubicBezTo>
                  <a:pt x="11515" y="15062"/>
                  <a:pt x="11540" y="15012"/>
                  <a:pt x="11539" y="14949"/>
                </a:cubicBezTo>
                <a:cubicBezTo>
                  <a:pt x="11537" y="14887"/>
                  <a:pt x="11508" y="14836"/>
                  <a:pt x="11474" y="14836"/>
                </a:cubicBezTo>
                <a:close/>
                <a:moveTo>
                  <a:pt x="12157" y="14836"/>
                </a:moveTo>
                <a:cubicBezTo>
                  <a:pt x="12124" y="14836"/>
                  <a:pt x="12099" y="14887"/>
                  <a:pt x="12101" y="14949"/>
                </a:cubicBezTo>
                <a:cubicBezTo>
                  <a:pt x="12104" y="15012"/>
                  <a:pt x="12133" y="15063"/>
                  <a:pt x="12167" y="15062"/>
                </a:cubicBezTo>
                <a:cubicBezTo>
                  <a:pt x="12200" y="15062"/>
                  <a:pt x="12225" y="15012"/>
                  <a:pt x="12222" y="14949"/>
                </a:cubicBezTo>
                <a:cubicBezTo>
                  <a:pt x="12220" y="14887"/>
                  <a:pt x="12191" y="14836"/>
                  <a:pt x="12157" y="14836"/>
                </a:cubicBezTo>
                <a:close/>
                <a:moveTo>
                  <a:pt x="2302" y="14886"/>
                </a:moveTo>
                <a:cubicBezTo>
                  <a:pt x="2268" y="14887"/>
                  <a:pt x="2236" y="14937"/>
                  <a:pt x="2230" y="15000"/>
                </a:cubicBezTo>
                <a:cubicBezTo>
                  <a:pt x="2223" y="15062"/>
                  <a:pt x="2245" y="15111"/>
                  <a:pt x="2278" y="15111"/>
                </a:cubicBezTo>
                <a:cubicBezTo>
                  <a:pt x="2312" y="15111"/>
                  <a:pt x="2344" y="15060"/>
                  <a:pt x="2351" y="14998"/>
                </a:cubicBezTo>
                <a:cubicBezTo>
                  <a:pt x="2357" y="14936"/>
                  <a:pt x="2335" y="14886"/>
                  <a:pt x="2302" y="14886"/>
                </a:cubicBezTo>
                <a:close/>
                <a:moveTo>
                  <a:pt x="2478" y="14886"/>
                </a:moveTo>
                <a:cubicBezTo>
                  <a:pt x="2444" y="14887"/>
                  <a:pt x="2412" y="14938"/>
                  <a:pt x="2406" y="15000"/>
                </a:cubicBezTo>
                <a:cubicBezTo>
                  <a:pt x="2399" y="15062"/>
                  <a:pt x="2421" y="15111"/>
                  <a:pt x="2454" y="15111"/>
                </a:cubicBezTo>
                <a:cubicBezTo>
                  <a:pt x="2488" y="15111"/>
                  <a:pt x="2520" y="15060"/>
                  <a:pt x="2527" y="14998"/>
                </a:cubicBezTo>
                <a:cubicBezTo>
                  <a:pt x="2533" y="14936"/>
                  <a:pt x="2511" y="14886"/>
                  <a:pt x="2478" y="14886"/>
                </a:cubicBezTo>
                <a:close/>
                <a:moveTo>
                  <a:pt x="2653" y="14886"/>
                </a:moveTo>
                <a:cubicBezTo>
                  <a:pt x="2620" y="14887"/>
                  <a:pt x="2588" y="14937"/>
                  <a:pt x="2582" y="15000"/>
                </a:cubicBezTo>
                <a:cubicBezTo>
                  <a:pt x="2575" y="15062"/>
                  <a:pt x="2597" y="15111"/>
                  <a:pt x="2631" y="15111"/>
                </a:cubicBezTo>
                <a:cubicBezTo>
                  <a:pt x="2664" y="15111"/>
                  <a:pt x="2696" y="15060"/>
                  <a:pt x="2702" y="14998"/>
                </a:cubicBezTo>
                <a:cubicBezTo>
                  <a:pt x="2709" y="14936"/>
                  <a:pt x="2686" y="14886"/>
                  <a:pt x="2653" y="14886"/>
                </a:cubicBezTo>
                <a:close/>
                <a:moveTo>
                  <a:pt x="2829" y="14886"/>
                </a:moveTo>
                <a:cubicBezTo>
                  <a:pt x="2796" y="14887"/>
                  <a:pt x="2764" y="14937"/>
                  <a:pt x="2757" y="15000"/>
                </a:cubicBezTo>
                <a:cubicBezTo>
                  <a:pt x="2751" y="15062"/>
                  <a:pt x="2773" y="15111"/>
                  <a:pt x="2807" y="15111"/>
                </a:cubicBezTo>
                <a:cubicBezTo>
                  <a:pt x="2841" y="15111"/>
                  <a:pt x="2872" y="15060"/>
                  <a:pt x="2878" y="14998"/>
                </a:cubicBezTo>
                <a:cubicBezTo>
                  <a:pt x="2884" y="14936"/>
                  <a:pt x="2862" y="14886"/>
                  <a:pt x="2829" y="14886"/>
                </a:cubicBezTo>
                <a:close/>
                <a:moveTo>
                  <a:pt x="3004" y="14886"/>
                </a:moveTo>
                <a:cubicBezTo>
                  <a:pt x="2971" y="14887"/>
                  <a:pt x="2939" y="14937"/>
                  <a:pt x="2933" y="15000"/>
                </a:cubicBezTo>
                <a:cubicBezTo>
                  <a:pt x="2927" y="15062"/>
                  <a:pt x="2949" y="15111"/>
                  <a:pt x="2983" y="15111"/>
                </a:cubicBezTo>
                <a:cubicBezTo>
                  <a:pt x="3016" y="15111"/>
                  <a:pt x="3049" y="15060"/>
                  <a:pt x="3054" y="14998"/>
                </a:cubicBezTo>
                <a:cubicBezTo>
                  <a:pt x="3060" y="14936"/>
                  <a:pt x="3038" y="14886"/>
                  <a:pt x="3004" y="14886"/>
                </a:cubicBezTo>
                <a:close/>
                <a:moveTo>
                  <a:pt x="3180" y="14886"/>
                </a:moveTo>
                <a:cubicBezTo>
                  <a:pt x="3147" y="14887"/>
                  <a:pt x="3115" y="14937"/>
                  <a:pt x="3109" y="15000"/>
                </a:cubicBezTo>
                <a:cubicBezTo>
                  <a:pt x="3103" y="15062"/>
                  <a:pt x="3126" y="15111"/>
                  <a:pt x="3159" y="15111"/>
                </a:cubicBezTo>
                <a:cubicBezTo>
                  <a:pt x="3193" y="15111"/>
                  <a:pt x="3225" y="15060"/>
                  <a:pt x="3230" y="14998"/>
                </a:cubicBezTo>
                <a:cubicBezTo>
                  <a:pt x="3236" y="14936"/>
                  <a:pt x="3214" y="14886"/>
                  <a:pt x="3180" y="14886"/>
                </a:cubicBezTo>
                <a:close/>
                <a:moveTo>
                  <a:pt x="3356" y="14886"/>
                </a:moveTo>
                <a:cubicBezTo>
                  <a:pt x="3322" y="14887"/>
                  <a:pt x="3290" y="14937"/>
                  <a:pt x="3285" y="15000"/>
                </a:cubicBezTo>
                <a:cubicBezTo>
                  <a:pt x="3279" y="15062"/>
                  <a:pt x="3302" y="15111"/>
                  <a:pt x="3335" y="15111"/>
                </a:cubicBezTo>
                <a:cubicBezTo>
                  <a:pt x="3369" y="15111"/>
                  <a:pt x="3401" y="15060"/>
                  <a:pt x="3406" y="14998"/>
                </a:cubicBezTo>
                <a:cubicBezTo>
                  <a:pt x="3412" y="14936"/>
                  <a:pt x="3389" y="14886"/>
                  <a:pt x="3356" y="14886"/>
                </a:cubicBezTo>
                <a:close/>
                <a:moveTo>
                  <a:pt x="3532" y="14886"/>
                </a:moveTo>
                <a:cubicBezTo>
                  <a:pt x="3498" y="14887"/>
                  <a:pt x="3466" y="14937"/>
                  <a:pt x="3461" y="15000"/>
                </a:cubicBezTo>
                <a:cubicBezTo>
                  <a:pt x="3455" y="15062"/>
                  <a:pt x="3478" y="15111"/>
                  <a:pt x="3511" y="15111"/>
                </a:cubicBezTo>
                <a:cubicBezTo>
                  <a:pt x="3545" y="15111"/>
                  <a:pt x="3577" y="15060"/>
                  <a:pt x="3582" y="14998"/>
                </a:cubicBezTo>
                <a:cubicBezTo>
                  <a:pt x="3588" y="14936"/>
                  <a:pt x="3565" y="14886"/>
                  <a:pt x="3532" y="14886"/>
                </a:cubicBezTo>
                <a:close/>
                <a:moveTo>
                  <a:pt x="3687" y="14886"/>
                </a:moveTo>
                <a:cubicBezTo>
                  <a:pt x="3654" y="14887"/>
                  <a:pt x="3622" y="14937"/>
                  <a:pt x="3617" y="15000"/>
                </a:cubicBezTo>
                <a:cubicBezTo>
                  <a:pt x="3612" y="15062"/>
                  <a:pt x="3635" y="15111"/>
                  <a:pt x="3668" y="15111"/>
                </a:cubicBezTo>
                <a:cubicBezTo>
                  <a:pt x="3702" y="15111"/>
                  <a:pt x="3733" y="15060"/>
                  <a:pt x="3738" y="14998"/>
                </a:cubicBezTo>
                <a:cubicBezTo>
                  <a:pt x="3743" y="14936"/>
                  <a:pt x="3721" y="14886"/>
                  <a:pt x="3687" y="14886"/>
                </a:cubicBezTo>
                <a:close/>
                <a:moveTo>
                  <a:pt x="3863" y="14886"/>
                </a:moveTo>
                <a:cubicBezTo>
                  <a:pt x="3830" y="14887"/>
                  <a:pt x="3798" y="14937"/>
                  <a:pt x="3793" y="15000"/>
                </a:cubicBezTo>
                <a:cubicBezTo>
                  <a:pt x="3788" y="15062"/>
                  <a:pt x="3811" y="15111"/>
                  <a:pt x="3844" y="15111"/>
                </a:cubicBezTo>
                <a:cubicBezTo>
                  <a:pt x="3878" y="15111"/>
                  <a:pt x="3910" y="15060"/>
                  <a:pt x="3915" y="14998"/>
                </a:cubicBezTo>
                <a:cubicBezTo>
                  <a:pt x="3920" y="14936"/>
                  <a:pt x="3897" y="14886"/>
                  <a:pt x="3863" y="14886"/>
                </a:cubicBezTo>
                <a:close/>
                <a:moveTo>
                  <a:pt x="4039" y="14886"/>
                </a:moveTo>
                <a:cubicBezTo>
                  <a:pt x="4005" y="14887"/>
                  <a:pt x="3974" y="14937"/>
                  <a:pt x="3969" y="15000"/>
                </a:cubicBezTo>
                <a:cubicBezTo>
                  <a:pt x="3964" y="15062"/>
                  <a:pt x="3987" y="15111"/>
                  <a:pt x="4020" y="15111"/>
                </a:cubicBezTo>
                <a:cubicBezTo>
                  <a:pt x="4054" y="15111"/>
                  <a:pt x="4085" y="15060"/>
                  <a:pt x="4090" y="14998"/>
                </a:cubicBezTo>
                <a:cubicBezTo>
                  <a:pt x="4095" y="14936"/>
                  <a:pt x="4072" y="14886"/>
                  <a:pt x="4039" y="14886"/>
                </a:cubicBezTo>
                <a:close/>
                <a:moveTo>
                  <a:pt x="4215" y="14886"/>
                </a:moveTo>
                <a:cubicBezTo>
                  <a:pt x="4181" y="14887"/>
                  <a:pt x="4150" y="14937"/>
                  <a:pt x="4145" y="15000"/>
                </a:cubicBezTo>
                <a:cubicBezTo>
                  <a:pt x="4140" y="15062"/>
                  <a:pt x="4163" y="15111"/>
                  <a:pt x="4197" y="15111"/>
                </a:cubicBezTo>
                <a:cubicBezTo>
                  <a:pt x="4230" y="15111"/>
                  <a:pt x="4261" y="15060"/>
                  <a:pt x="4266" y="14998"/>
                </a:cubicBezTo>
                <a:cubicBezTo>
                  <a:pt x="4271" y="14936"/>
                  <a:pt x="4248" y="14886"/>
                  <a:pt x="4215" y="14886"/>
                </a:cubicBezTo>
                <a:close/>
                <a:moveTo>
                  <a:pt x="4390" y="14886"/>
                </a:moveTo>
                <a:cubicBezTo>
                  <a:pt x="4357" y="14887"/>
                  <a:pt x="4326" y="14937"/>
                  <a:pt x="4321" y="15000"/>
                </a:cubicBezTo>
                <a:cubicBezTo>
                  <a:pt x="4316" y="15062"/>
                  <a:pt x="4339" y="15111"/>
                  <a:pt x="4373" y="15111"/>
                </a:cubicBezTo>
                <a:cubicBezTo>
                  <a:pt x="4406" y="15111"/>
                  <a:pt x="4437" y="15060"/>
                  <a:pt x="4442" y="14998"/>
                </a:cubicBezTo>
                <a:cubicBezTo>
                  <a:pt x="4446" y="14936"/>
                  <a:pt x="4423" y="14886"/>
                  <a:pt x="4390" y="14886"/>
                </a:cubicBezTo>
                <a:close/>
                <a:moveTo>
                  <a:pt x="4565" y="14886"/>
                </a:moveTo>
                <a:cubicBezTo>
                  <a:pt x="4532" y="14887"/>
                  <a:pt x="4501" y="14937"/>
                  <a:pt x="4497" y="15000"/>
                </a:cubicBezTo>
                <a:cubicBezTo>
                  <a:pt x="4492" y="15062"/>
                  <a:pt x="4516" y="15111"/>
                  <a:pt x="4549" y="15111"/>
                </a:cubicBezTo>
                <a:cubicBezTo>
                  <a:pt x="4583" y="15111"/>
                  <a:pt x="4613" y="15060"/>
                  <a:pt x="4618" y="14998"/>
                </a:cubicBezTo>
                <a:cubicBezTo>
                  <a:pt x="4622" y="14936"/>
                  <a:pt x="4599" y="14886"/>
                  <a:pt x="4565" y="14886"/>
                </a:cubicBezTo>
                <a:close/>
                <a:moveTo>
                  <a:pt x="4741" y="14886"/>
                </a:moveTo>
                <a:cubicBezTo>
                  <a:pt x="4708" y="14887"/>
                  <a:pt x="4677" y="14937"/>
                  <a:pt x="4673" y="15000"/>
                </a:cubicBezTo>
                <a:cubicBezTo>
                  <a:pt x="4668" y="15062"/>
                  <a:pt x="4692" y="15111"/>
                  <a:pt x="4725" y="15111"/>
                </a:cubicBezTo>
                <a:cubicBezTo>
                  <a:pt x="4759" y="15111"/>
                  <a:pt x="4789" y="15060"/>
                  <a:pt x="4794" y="14998"/>
                </a:cubicBezTo>
                <a:cubicBezTo>
                  <a:pt x="4798" y="14936"/>
                  <a:pt x="4775" y="14886"/>
                  <a:pt x="4741" y="14886"/>
                </a:cubicBezTo>
                <a:close/>
                <a:moveTo>
                  <a:pt x="4897" y="14886"/>
                </a:moveTo>
                <a:cubicBezTo>
                  <a:pt x="4864" y="14887"/>
                  <a:pt x="4833" y="14937"/>
                  <a:pt x="4829" y="15000"/>
                </a:cubicBezTo>
                <a:cubicBezTo>
                  <a:pt x="4825" y="15062"/>
                  <a:pt x="4849" y="15111"/>
                  <a:pt x="4882" y="15111"/>
                </a:cubicBezTo>
                <a:cubicBezTo>
                  <a:pt x="4916" y="15111"/>
                  <a:pt x="4946" y="15060"/>
                  <a:pt x="4950" y="14998"/>
                </a:cubicBezTo>
                <a:cubicBezTo>
                  <a:pt x="4954" y="14936"/>
                  <a:pt x="4930" y="14886"/>
                  <a:pt x="4897" y="14886"/>
                </a:cubicBezTo>
                <a:close/>
                <a:moveTo>
                  <a:pt x="5073" y="14886"/>
                </a:moveTo>
                <a:cubicBezTo>
                  <a:pt x="5040" y="14887"/>
                  <a:pt x="5009" y="14937"/>
                  <a:pt x="5005" y="15000"/>
                </a:cubicBezTo>
                <a:cubicBezTo>
                  <a:pt x="5001" y="15062"/>
                  <a:pt x="5025" y="15111"/>
                  <a:pt x="5058" y="15111"/>
                </a:cubicBezTo>
                <a:cubicBezTo>
                  <a:pt x="5092" y="15111"/>
                  <a:pt x="5122" y="15062"/>
                  <a:pt x="5126" y="15000"/>
                </a:cubicBezTo>
                <a:cubicBezTo>
                  <a:pt x="5130" y="14937"/>
                  <a:pt x="5106" y="14886"/>
                  <a:pt x="5073" y="14886"/>
                </a:cubicBezTo>
                <a:close/>
                <a:moveTo>
                  <a:pt x="9386" y="14886"/>
                </a:moveTo>
                <a:cubicBezTo>
                  <a:pt x="9352" y="14887"/>
                  <a:pt x="9325" y="14937"/>
                  <a:pt x="9325" y="15000"/>
                </a:cubicBezTo>
                <a:cubicBezTo>
                  <a:pt x="9325" y="15062"/>
                  <a:pt x="9352" y="15113"/>
                  <a:pt x="9386" y="15113"/>
                </a:cubicBezTo>
                <a:cubicBezTo>
                  <a:pt x="9419" y="15113"/>
                  <a:pt x="9446" y="15062"/>
                  <a:pt x="9446" y="15000"/>
                </a:cubicBezTo>
                <a:cubicBezTo>
                  <a:pt x="9446" y="14937"/>
                  <a:pt x="9419" y="14886"/>
                  <a:pt x="9386" y="14886"/>
                </a:cubicBezTo>
                <a:close/>
                <a:moveTo>
                  <a:pt x="9562" y="14886"/>
                </a:moveTo>
                <a:cubicBezTo>
                  <a:pt x="9528" y="14887"/>
                  <a:pt x="9501" y="14937"/>
                  <a:pt x="9501" y="15000"/>
                </a:cubicBezTo>
                <a:cubicBezTo>
                  <a:pt x="9501" y="15062"/>
                  <a:pt x="9528" y="15113"/>
                  <a:pt x="9562" y="15113"/>
                </a:cubicBezTo>
                <a:cubicBezTo>
                  <a:pt x="9595" y="15113"/>
                  <a:pt x="9622" y="15062"/>
                  <a:pt x="9622" y="15000"/>
                </a:cubicBezTo>
                <a:cubicBezTo>
                  <a:pt x="9622" y="14937"/>
                  <a:pt x="9595" y="14886"/>
                  <a:pt x="9562" y="14886"/>
                </a:cubicBezTo>
                <a:close/>
                <a:moveTo>
                  <a:pt x="9737" y="14886"/>
                </a:moveTo>
                <a:cubicBezTo>
                  <a:pt x="9704" y="14887"/>
                  <a:pt x="9677" y="14937"/>
                  <a:pt x="9677" y="15000"/>
                </a:cubicBezTo>
                <a:cubicBezTo>
                  <a:pt x="9677" y="15062"/>
                  <a:pt x="9705" y="15113"/>
                  <a:pt x="9738" y="15113"/>
                </a:cubicBezTo>
                <a:cubicBezTo>
                  <a:pt x="9772" y="15113"/>
                  <a:pt x="9798" y="15062"/>
                  <a:pt x="9798" y="15000"/>
                </a:cubicBezTo>
                <a:cubicBezTo>
                  <a:pt x="9798" y="14937"/>
                  <a:pt x="9770" y="14886"/>
                  <a:pt x="9737" y="14886"/>
                </a:cubicBezTo>
                <a:close/>
                <a:moveTo>
                  <a:pt x="9913" y="14886"/>
                </a:moveTo>
                <a:cubicBezTo>
                  <a:pt x="9879" y="14887"/>
                  <a:pt x="9853" y="14937"/>
                  <a:pt x="9853" y="15000"/>
                </a:cubicBezTo>
                <a:cubicBezTo>
                  <a:pt x="9853" y="15062"/>
                  <a:pt x="9881" y="15113"/>
                  <a:pt x="9914" y="15113"/>
                </a:cubicBezTo>
                <a:cubicBezTo>
                  <a:pt x="9948" y="15113"/>
                  <a:pt x="9974" y="15062"/>
                  <a:pt x="9974" y="15000"/>
                </a:cubicBezTo>
                <a:cubicBezTo>
                  <a:pt x="9974" y="14937"/>
                  <a:pt x="9946" y="14886"/>
                  <a:pt x="9913" y="14886"/>
                </a:cubicBezTo>
                <a:close/>
                <a:moveTo>
                  <a:pt x="10089" y="14886"/>
                </a:moveTo>
                <a:cubicBezTo>
                  <a:pt x="10055" y="14887"/>
                  <a:pt x="10028" y="14937"/>
                  <a:pt x="10029" y="15000"/>
                </a:cubicBezTo>
                <a:cubicBezTo>
                  <a:pt x="10029" y="15062"/>
                  <a:pt x="10057" y="15113"/>
                  <a:pt x="10091" y="15113"/>
                </a:cubicBezTo>
                <a:cubicBezTo>
                  <a:pt x="10124" y="15113"/>
                  <a:pt x="10150" y="15062"/>
                  <a:pt x="10150" y="15000"/>
                </a:cubicBezTo>
                <a:cubicBezTo>
                  <a:pt x="10149" y="14937"/>
                  <a:pt x="10122" y="14886"/>
                  <a:pt x="10089" y="14886"/>
                </a:cubicBezTo>
                <a:close/>
                <a:moveTo>
                  <a:pt x="10264" y="14886"/>
                </a:moveTo>
                <a:cubicBezTo>
                  <a:pt x="10231" y="14887"/>
                  <a:pt x="10204" y="14937"/>
                  <a:pt x="10205" y="15000"/>
                </a:cubicBezTo>
                <a:cubicBezTo>
                  <a:pt x="10205" y="15062"/>
                  <a:pt x="10233" y="15113"/>
                  <a:pt x="10267" y="15113"/>
                </a:cubicBezTo>
                <a:cubicBezTo>
                  <a:pt x="10300" y="15113"/>
                  <a:pt x="10327" y="15062"/>
                  <a:pt x="10326" y="15000"/>
                </a:cubicBezTo>
                <a:cubicBezTo>
                  <a:pt x="10325" y="14937"/>
                  <a:pt x="10298" y="14886"/>
                  <a:pt x="10264" y="14886"/>
                </a:cubicBezTo>
                <a:close/>
                <a:moveTo>
                  <a:pt x="10440" y="14886"/>
                </a:moveTo>
                <a:cubicBezTo>
                  <a:pt x="10407" y="14887"/>
                  <a:pt x="10380" y="14937"/>
                  <a:pt x="10381" y="15000"/>
                </a:cubicBezTo>
                <a:cubicBezTo>
                  <a:pt x="10382" y="15062"/>
                  <a:pt x="10410" y="15113"/>
                  <a:pt x="10443" y="15113"/>
                </a:cubicBezTo>
                <a:cubicBezTo>
                  <a:pt x="10477" y="15113"/>
                  <a:pt x="10503" y="15062"/>
                  <a:pt x="10502" y="15000"/>
                </a:cubicBezTo>
                <a:cubicBezTo>
                  <a:pt x="10501" y="14937"/>
                  <a:pt x="10473" y="14886"/>
                  <a:pt x="10440" y="14886"/>
                </a:cubicBezTo>
                <a:close/>
                <a:moveTo>
                  <a:pt x="18249" y="15138"/>
                </a:moveTo>
                <a:cubicBezTo>
                  <a:pt x="18216" y="15138"/>
                  <a:pt x="18195" y="15190"/>
                  <a:pt x="18203" y="15253"/>
                </a:cubicBezTo>
                <a:cubicBezTo>
                  <a:pt x="18211" y="15315"/>
                  <a:pt x="18244" y="15366"/>
                  <a:pt x="18278" y="15366"/>
                </a:cubicBezTo>
                <a:cubicBezTo>
                  <a:pt x="18312" y="15366"/>
                  <a:pt x="18332" y="15314"/>
                  <a:pt x="18324" y="15251"/>
                </a:cubicBezTo>
                <a:cubicBezTo>
                  <a:pt x="18316" y="15188"/>
                  <a:pt x="18283" y="15138"/>
                  <a:pt x="18249" y="15138"/>
                </a:cubicBezTo>
                <a:close/>
                <a:moveTo>
                  <a:pt x="18425" y="15138"/>
                </a:moveTo>
                <a:cubicBezTo>
                  <a:pt x="18392" y="15138"/>
                  <a:pt x="18371" y="15190"/>
                  <a:pt x="18379" y="15253"/>
                </a:cubicBezTo>
                <a:cubicBezTo>
                  <a:pt x="18387" y="15315"/>
                  <a:pt x="18420" y="15366"/>
                  <a:pt x="18454" y="15366"/>
                </a:cubicBezTo>
                <a:cubicBezTo>
                  <a:pt x="18488" y="15366"/>
                  <a:pt x="18508" y="15314"/>
                  <a:pt x="18500" y="15251"/>
                </a:cubicBezTo>
                <a:cubicBezTo>
                  <a:pt x="18492" y="15188"/>
                  <a:pt x="18459" y="15138"/>
                  <a:pt x="18425" y="15138"/>
                </a:cubicBezTo>
                <a:close/>
                <a:moveTo>
                  <a:pt x="18600" y="15138"/>
                </a:moveTo>
                <a:cubicBezTo>
                  <a:pt x="18567" y="15138"/>
                  <a:pt x="18546" y="15190"/>
                  <a:pt x="18555" y="15253"/>
                </a:cubicBezTo>
                <a:cubicBezTo>
                  <a:pt x="18563" y="15315"/>
                  <a:pt x="18597" y="15366"/>
                  <a:pt x="18630" y="15366"/>
                </a:cubicBezTo>
                <a:cubicBezTo>
                  <a:pt x="18664" y="15366"/>
                  <a:pt x="18684" y="15314"/>
                  <a:pt x="18676" y="15251"/>
                </a:cubicBezTo>
                <a:cubicBezTo>
                  <a:pt x="18668" y="15188"/>
                  <a:pt x="18634" y="15138"/>
                  <a:pt x="18600" y="15138"/>
                </a:cubicBezTo>
                <a:close/>
                <a:moveTo>
                  <a:pt x="18776" y="15138"/>
                </a:moveTo>
                <a:cubicBezTo>
                  <a:pt x="18743" y="15138"/>
                  <a:pt x="18722" y="15190"/>
                  <a:pt x="18731" y="15253"/>
                </a:cubicBezTo>
                <a:cubicBezTo>
                  <a:pt x="18739" y="15315"/>
                  <a:pt x="18773" y="15366"/>
                  <a:pt x="18806" y="15366"/>
                </a:cubicBezTo>
                <a:cubicBezTo>
                  <a:pt x="18840" y="15366"/>
                  <a:pt x="18861" y="15314"/>
                  <a:pt x="18852" y="15251"/>
                </a:cubicBezTo>
                <a:cubicBezTo>
                  <a:pt x="18844" y="15188"/>
                  <a:pt x="18810" y="15138"/>
                  <a:pt x="18776" y="15138"/>
                </a:cubicBezTo>
                <a:close/>
                <a:moveTo>
                  <a:pt x="18952" y="15138"/>
                </a:moveTo>
                <a:cubicBezTo>
                  <a:pt x="18919" y="15138"/>
                  <a:pt x="18898" y="15190"/>
                  <a:pt x="18907" y="15253"/>
                </a:cubicBezTo>
                <a:cubicBezTo>
                  <a:pt x="18915" y="15315"/>
                  <a:pt x="18949" y="15366"/>
                  <a:pt x="18983" y="15366"/>
                </a:cubicBezTo>
                <a:cubicBezTo>
                  <a:pt x="19017" y="15366"/>
                  <a:pt x="19037" y="15314"/>
                  <a:pt x="19029" y="15251"/>
                </a:cubicBezTo>
                <a:cubicBezTo>
                  <a:pt x="19020" y="15188"/>
                  <a:pt x="18986" y="15138"/>
                  <a:pt x="18952" y="15138"/>
                </a:cubicBezTo>
                <a:close/>
                <a:moveTo>
                  <a:pt x="19128" y="15138"/>
                </a:moveTo>
                <a:cubicBezTo>
                  <a:pt x="19094" y="15138"/>
                  <a:pt x="19074" y="15190"/>
                  <a:pt x="19082" y="15253"/>
                </a:cubicBezTo>
                <a:cubicBezTo>
                  <a:pt x="19091" y="15315"/>
                  <a:pt x="19126" y="15366"/>
                  <a:pt x="19159" y="15366"/>
                </a:cubicBezTo>
                <a:cubicBezTo>
                  <a:pt x="19193" y="15366"/>
                  <a:pt x="19213" y="15314"/>
                  <a:pt x="19205" y="15251"/>
                </a:cubicBezTo>
                <a:cubicBezTo>
                  <a:pt x="19196" y="15188"/>
                  <a:pt x="19161" y="15138"/>
                  <a:pt x="19128" y="15138"/>
                </a:cubicBezTo>
                <a:close/>
                <a:moveTo>
                  <a:pt x="19655" y="15138"/>
                </a:moveTo>
                <a:cubicBezTo>
                  <a:pt x="19621" y="15138"/>
                  <a:pt x="19602" y="15190"/>
                  <a:pt x="19611" y="15253"/>
                </a:cubicBezTo>
                <a:cubicBezTo>
                  <a:pt x="19620" y="15315"/>
                  <a:pt x="19654" y="15366"/>
                  <a:pt x="19688" y="15366"/>
                </a:cubicBezTo>
                <a:cubicBezTo>
                  <a:pt x="19722" y="15366"/>
                  <a:pt x="19742" y="15314"/>
                  <a:pt x="19733" y="15251"/>
                </a:cubicBezTo>
                <a:cubicBezTo>
                  <a:pt x="19723" y="15188"/>
                  <a:pt x="19689" y="15138"/>
                  <a:pt x="19655" y="15138"/>
                </a:cubicBezTo>
                <a:close/>
                <a:moveTo>
                  <a:pt x="19831" y="15138"/>
                </a:moveTo>
                <a:cubicBezTo>
                  <a:pt x="19797" y="15138"/>
                  <a:pt x="19778" y="15189"/>
                  <a:pt x="19787" y="15253"/>
                </a:cubicBezTo>
                <a:cubicBezTo>
                  <a:pt x="19796" y="15315"/>
                  <a:pt x="19831" y="15366"/>
                  <a:pt x="19864" y="15366"/>
                </a:cubicBezTo>
                <a:cubicBezTo>
                  <a:pt x="19898" y="15365"/>
                  <a:pt x="19918" y="15314"/>
                  <a:pt x="19908" y="15251"/>
                </a:cubicBezTo>
                <a:cubicBezTo>
                  <a:pt x="19899" y="15188"/>
                  <a:pt x="19865" y="15138"/>
                  <a:pt x="19831" y="15138"/>
                </a:cubicBezTo>
                <a:close/>
                <a:moveTo>
                  <a:pt x="2439" y="15188"/>
                </a:moveTo>
                <a:cubicBezTo>
                  <a:pt x="2405" y="15188"/>
                  <a:pt x="2373" y="15239"/>
                  <a:pt x="2366" y="15301"/>
                </a:cubicBezTo>
                <a:cubicBezTo>
                  <a:pt x="2360" y="15364"/>
                  <a:pt x="2382" y="15413"/>
                  <a:pt x="2416" y="15413"/>
                </a:cubicBezTo>
                <a:cubicBezTo>
                  <a:pt x="2450" y="15413"/>
                  <a:pt x="2482" y="15362"/>
                  <a:pt x="2488" y="15300"/>
                </a:cubicBezTo>
                <a:cubicBezTo>
                  <a:pt x="2494" y="15238"/>
                  <a:pt x="2472" y="15188"/>
                  <a:pt x="2439" y="15188"/>
                </a:cubicBezTo>
                <a:close/>
                <a:moveTo>
                  <a:pt x="2615" y="15188"/>
                </a:moveTo>
                <a:cubicBezTo>
                  <a:pt x="2581" y="15188"/>
                  <a:pt x="2549" y="15239"/>
                  <a:pt x="2542" y="15301"/>
                </a:cubicBezTo>
                <a:cubicBezTo>
                  <a:pt x="2536" y="15363"/>
                  <a:pt x="2558" y="15413"/>
                  <a:pt x="2592" y="15413"/>
                </a:cubicBezTo>
                <a:cubicBezTo>
                  <a:pt x="2625" y="15413"/>
                  <a:pt x="2658" y="15362"/>
                  <a:pt x="2664" y="15300"/>
                </a:cubicBezTo>
                <a:cubicBezTo>
                  <a:pt x="2670" y="15238"/>
                  <a:pt x="2648" y="15188"/>
                  <a:pt x="2615" y="15188"/>
                </a:cubicBezTo>
                <a:close/>
                <a:moveTo>
                  <a:pt x="2809" y="15188"/>
                </a:moveTo>
                <a:cubicBezTo>
                  <a:pt x="2776" y="15188"/>
                  <a:pt x="2744" y="15239"/>
                  <a:pt x="2738" y="15301"/>
                </a:cubicBezTo>
                <a:cubicBezTo>
                  <a:pt x="2732" y="15364"/>
                  <a:pt x="2754" y="15413"/>
                  <a:pt x="2787" y="15413"/>
                </a:cubicBezTo>
                <a:cubicBezTo>
                  <a:pt x="2821" y="15413"/>
                  <a:pt x="2853" y="15362"/>
                  <a:pt x="2859" y="15300"/>
                </a:cubicBezTo>
                <a:cubicBezTo>
                  <a:pt x="2866" y="15238"/>
                  <a:pt x="2843" y="15188"/>
                  <a:pt x="2809" y="15188"/>
                </a:cubicBezTo>
                <a:close/>
                <a:moveTo>
                  <a:pt x="2966" y="15188"/>
                </a:moveTo>
                <a:cubicBezTo>
                  <a:pt x="2932" y="15188"/>
                  <a:pt x="2900" y="15239"/>
                  <a:pt x="2894" y="15301"/>
                </a:cubicBezTo>
                <a:cubicBezTo>
                  <a:pt x="2888" y="15364"/>
                  <a:pt x="2911" y="15413"/>
                  <a:pt x="2944" y="15413"/>
                </a:cubicBezTo>
                <a:cubicBezTo>
                  <a:pt x="2978" y="15413"/>
                  <a:pt x="3010" y="15362"/>
                  <a:pt x="3016" y="15300"/>
                </a:cubicBezTo>
                <a:cubicBezTo>
                  <a:pt x="3022" y="15238"/>
                  <a:pt x="2999" y="15188"/>
                  <a:pt x="2966" y="15188"/>
                </a:cubicBezTo>
                <a:close/>
                <a:moveTo>
                  <a:pt x="3141" y="15188"/>
                </a:moveTo>
                <a:cubicBezTo>
                  <a:pt x="3108" y="15188"/>
                  <a:pt x="3075" y="15239"/>
                  <a:pt x="3070" y="15301"/>
                </a:cubicBezTo>
                <a:cubicBezTo>
                  <a:pt x="3064" y="15364"/>
                  <a:pt x="3087" y="15413"/>
                  <a:pt x="3120" y="15413"/>
                </a:cubicBezTo>
                <a:cubicBezTo>
                  <a:pt x="3154" y="15413"/>
                  <a:pt x="3186" y="15362"/>
                  <a:pt x="3192" y="15300"/>
                </a:cubicBezTo>
                <a:cubicBezTo>
                  <a:pt x="3198" y="15238"/>
                  <a:pt x="3175" y="15188"/>
                  <a:pt x="3141" y="15188"/>
                </a:cubicBezTo>
                <a:close/>
                <a:moveTo>
                  <a:pt x="3317" y="15188"/>
                </a:moveTo>
                <a:cubicBezTo>
                  <a:pt x="3284" y="15188"/>
                  <a:pt x="3251" y="15239"/>
                  <a:pt x="3246" y="15301"/>
                </a:cubicBezTo>
                <a:cubicBezTo>
                  <a:pt x="3240" y="15364"/>
                  <a:pt x="3263" y="15413"/>
                  <a:pt x="3296" y="15413"/>
                </a:cubicBezTo>
                <a:cubicBezTo>
                  <a:pt x="3330" y="15413"/>
                  <a:pt x="3362" y="15362"/>
                  <a:pt x="3368" y="15300"/>
                </a:cubicBezTo>
                <a:cubicBezTo>
                  <a:pt x="3373" y="15238"/>
                  <a:pt x="3351" y="15188"/>
                  <a:pt x="3317" y="15188"/>
                </a:cubicBezTo>
                <a:close/>
                <a:moveTo>
                  <a:pt x="3492" y="15188"/>
                </a:moveTo>
                <a:cubicBezTo>
                  <a:pt x="3459" y="15188"/>
                  <a:pt x="3427" y="15239"/>
                  <a:pt x="3422" y="15301"/>
                </a:cubicBezTo>
                <a:cubicBezTo>
                  <a:pt x="3416" y="15364"/>
                  <a:pt x="3439" y="15413"/>
                  <a:pt x="3473" y="15413"/>
                </a:cubicBezTo>
                <a:cubicBezTo>
                  <a:pt x="3507" y="15413"/>
                  <a:pt x="3538" y="15362"/>
                  <a:pt x="3543" y="15300"/>
                </a:cubicBezTo>
                <a:cubicBezTo>
                  <a:pt x="3549" y="15238"/>
                  <a:pt x="3526" y="15188"/>
                  <a:pt x="3492" y="15188"/>
                </a:cubicBezTo>
                <a:close/>
                <a:moveTo>
                  <a:pt x="3668" y="15188"/>
                </a:moveTo>
                <a:cubicBezTo>
                  <a:pt x="3634" y="15188"/>
                  <a:pt x="3603" y="15239"/>
                  <a:pt x="3598" y="15301"/>
                </a:cubicBezTo>
                <a:cubicBezTo>
                  <a:pt x="3592" y="15364"/>
                  <a:pt x="3615" y="15413"/>
                  <a:pt x="3649" y="15413"/>
                </a:cubicBezTo>
                <a:cubicBezTo>
                  <a:pt x="3683" y="15413"/>
                  <a:pt x="3714" y="15362"/>
                  <a:pt x="3719" y="15300"/>
                </a:cubicBezTo>
                <a:cubicBezTo>
                  <a:pt x="3724" y="15238"/>
                  <a:pt x="3701" y="15188"/>
                  <a:pt x="3668" y="15188"/>
                </a:cubicBezTo>
                <a:close/>
                <a:moveTo>
                  <a:pt x="3844" y="15188"/>
                </a:moveTo>
                <a:cubicBezTo>
                  <a:pt x="3810" y="15188"/>
                  <a:pt x="3779" y="15239"/>
                  <a:pt x="3773" y="15301"/>
                </a:cubicBezTo>
                <a:cubicBezTo>
                  <a:pt x="3768" y="15364"/>
                  <a:pt x="3792" y="15413"/>
                  <a:pt x="3825" y="15413"/>
                </a:cubicBezTo>
                <a:cubicBezTo>
                  <a:pt x="3859" y="15413"/>
                  <a:pt x="3890" y="15362"/>
                  <a:pt x="3895" y="15300"/>
                </a:cubicBezTo>
                <a:cubicBezTo>
                  <a:pt x="3900" y="15238"/>
                  <a:pt x="3877" y="15188"/>
                  <a:pt x="3844" y="15188"/>
                </a:cubicBezTo>
                <a:close/>
                <a:moveTo>
                  <a:pt x="4019" y="15188"/>
                </a:moveTo>
                <a:cubicBezTo>
                  <a:pt x="3986" y="15188"/>
                  <a:pt x="3954" y="15239"/>
                  <a:pt x="3949" y="15301"/>
                </a:cubicBezTo>
                <a:cubicBezTo>
                  <a:pt x="3944" y="15364"/>
                  <a:pt x="3968" y="15413"/>
                  <a:pt x="4001" y="15413"/>
                </a:cubicBezTo>
                <a:cubicBezTo>
                  <a:pt x="4035" y="15413"/>
                  <a:pt x="4066" y="15362"/>
                  <a:pt x="4071" y="15300"/>
                </a:cubicBezTo>
                <a:cubicBezTo>
                  <a:pt x="4076" y="15238"/>
                  <a:pt x="4053" y="15188"/>
                  <a:pt x="4019" y="15188"/>
                </a:cubicBezTo>
                <a:close/>
                <a:moveTo>
                  <a:pt x="4195" y="15188"/>
                </a:moveTo>
                <a:cubicBezTo>
                  <a:pt x="4161" y="15188"/>
                  <a:pt x="4130" y="15239"/>
                  <a:pt x="4125" y="15301"/>
                </a:cubicBezTo>
                <a:cubicBezTo>
                  <a:pt x="4121" y="15364"/>
                  <a:pt x="4144" y="15413"/>
                  <a:pt x="4177" y="15413"/>
                </a:cubicBezTo>
                <a:cubicBezTo>
                  <a:pt x="4211" y="15413"/>
                  <a:pt x="4242" y="15362"/>
                  <a:pt x="4247" y="15300"/>
                </a:cubicBezTo>
                <a:cubicBezTo>
                  <a:pt x="4252" y="15238"/>
                  <a:pt x="4229" y="15188"/>
                  <a:pt x="4195" y="15188"/>
                </a:cubicBezTo>
                <a:close/>
                <a:moveTo>
                  <a:pt x="4370" y="15188"/>
                </a:moveTo>
                <a:cubicBezTo>
                  <a:pt x="4337" y="15188"/>
                  <a:pt x="4306" y="15239"/>
                  <a:pt x="4301" y="15301"/>
                </a:cubicBezTo>
                <a:cubicBezTo>
                  <a:pt x="4297" y="15364"/>
                  <a:pt x="4320" y="15413"/>
                  <a:pt x="4354" y="15413"/>
                </a:cubicBezTo>
                <a:cubicBezTo>
                  <a:pt x="4388" y="15413"/>
                  <a:pt x="4418" y="15362"/>
                  <a:pt x="4423" y="15300"/>
                </a:cubicBezTo>
                <a:cubicBezTo>
                  <a:pt x="4428" y="15238"/>
                  <a:pt x="4404" y="15188"/>
                  <a:pt x="4370" y="15188"/>
                </a:cubicBezTo>
                <a:close/>
                <a:moveTo>
                  <a:pt x="4546" y="15188"/>
                </a:moveTo>
                <a:cubicBezTo>
                  <a:pt x="4513" y="15188"/>
                  <a:pt x="4482" y="15239"/>
                  <a:pt x="4477" y="15301"/>
                </a:cubicBezTo>
                <a:cubicBezTo>
                  <a:pt x="4473" y="15364"/>
                  <a:pt x="4496" y="15413"/>
                  <a:pt x="4530" y="15413"/>
                </a:cubicBezTo>
                <a:cubicBezTo>
                  <a:pt x="4564" y="15413"/>
                  <a:pt x="4594" y="15362"/>
                  <a:pt x="4599" y="15300"/>
                </a:cubicBezTo>
                <a:cubicBezTo>
                  <a:pt x="4603" y="15238"/>
                  <a:pt x="4580" y="15188"/>
                  <a:pt x="4546" y="15188"/>
                </a:cubicBezTo>
                <a:close/>
                <a:moveTo>
                  <a:pt x="4702" y="15188"/>
                </a:moveTo>
                <a:cubicBezTo>
                  <a:pt x="4669" y="15188"/>
                  <a:pt x="4638" y="15239"/>
                  <a:pt x="4634" y="15301"/>
                </a:cubicBezTo>
                <a:cubicBezTo>
                  <a:pt x="4629" y="15364"/>
                  <a:pt x="4653" y="15413"/>
                  <a:pt x="4687" y="15413"/>
                </a:cubicBezTo>
                <a:cubicBezTo>
                  <a:pt x="4720" y="15413"/>
                  <a:pt x="4751" y="15362"/>
                  <a:pt x="4755" y="15300"/>
                </a:cubicBezTo>
                <a:cubicBezTo>
                  <a:pt x="4759" y="15238"/>
                  <a:pt x="4736" y="15188"/>
                  <a:pt x="4702" y="15188"/>
                </a:cubicBezTo>
                <a:close/>
                <a:moveTo>
                  <a:pt x="4878" y="15188"/>
                </a:moveTo>
                <a:cubicBezTo>
                  <a:pt x="4845" y="15188"/>
                  <a:pt x="4814" y="15239"/>
                  <a:pt x="4810" y="15301"/>
                </a:cubicBezTo>
                <a:cubicBezTo>
                  <a:pt x="4805" y="15364"/>
                  <a:pt x="4829" y="15413"/>
                  <a:pt x="4863" y="15413"/>
                </a:cubicBezTo>
                <a:cubicBezTo>
                  <a:pt x="4896" y="15413"/>
                  <a:pt x="4927" y="15362"/>
                  <a:pt x="4931" y="15300"/>
                </a:cubicBezTo>
                <a:cubicBezTo>
                  <a:pt x="4935" y="15238"/>
                  <a:pt x="4912" y="15188"/>
                  <a:pt x="4878" y="15188"/>
                </a:cubicBezTo>
                <a:close/>
                <a:moveTo>
                  <a:pt x="5053" y="15188"/>
                </a:moveTo>
                <a:cubicBezTo>
                  <a:pt x="5020" y="15188"/>
                  <a:pt x="4990" y="15239"/>
                  <a:pt x="4986" y="15301"/>
                </a:cubicBezTo>
                <a:cubicBezTo>
                  <a:pt x="4982" y="15364"/>
                  <a:pt x="5005" y="15413"/>
                  <a:pt x="5039" y="15413"/>
                </a:cubicBezTo>
                <a:cubicBezTo>
                  <a:pt x="5072" y="15413"/>
                  <a:pt x="5103" y="15362"/>
                  <a:pt x="5107" y="15300"/>
                </a:cubicBezTo>
                <a:cubicBezTo>
                  <a:pt x="5111" y="15238"/>
                  <a:pt x="5087" y="15188"/>
                  <a:pt x="5053" y="15188"/>
                </a:cubicBezTo>
                <a:close/>
                <a:moveTo>
                  <a:pt x="9230" y="15188"/>
                </a:moveTo>
                <a:cubicBezTo>
                  <a:pt x="9196" y="15188"/>
                  <a:pt x="9169" y="15239"/>
                  <a:pt x="9169" y="15301"/>
                </a:cubicBezTo>
                <a:cubicBezTo>
                  <a:pt x="9168" y="15364"/>
                  <a:pt x="9196" y="15415"/>
                  <a:pt x="9229" y="15415"/>
                </a:cubicBezTo>
                <a:cubicBezTo>
                  <a:pt x="9263" y="15414"/>
                  <a:pt x="9290" y="15364"/>
                  <a:pt x="9290" y="15301"/>
                </a:cubicBezTo>
                <a:cubicBezTo>
                  <a:pt x="9290" y="15239"/>
                  <a:pt x="9263" y="15188"/>
                  <a:pt x="9230" y="15188"/>
                </a:cubicBezTo>
                <a:close/>
                <a:moveTo>
                  <a:pt x="9386" y="15188"/>
                </a:moveTo>
                <a:cubicBezTo>
                  <a:pt x="9353" y="15188"/>
                  <a:pt x="9325" y="15239"/>
                  <a:pt x="9325" y="15301"/>
                </a:cubicBezTo>
                <a:cubicBezTo>
                  <a:pt x="9325" y="15364"/>
                  <a:pt x="9352" y="15415"/>
                  <a:pt x="9386" y="15415"/>
                </a:cubicBezTo>
                <a:cubicBezTo>
                  <a:pt x="9419" y="15414"/>
                  <a:pt x="9447" y="15364"/>
                  <a:pt x="9447" y="15301"/>
                </a:cubicBezTo>
                <a:cubicBezTo>
                  <a:pt x="9447" y="15239"/>
                  <a:pt x="9420" y="15188"/>
                  <a:pt x="9386" y="15188"/>
                </a:cubicBezTo>
                <a:close/>
                <a:moveTo>
                  <a:pt x="9562" y="15188"/>
                </a:moveTo>
                <a:cubicBezTo>
                  <a:pt x="9529" y="15188"/>
                  <a:pt x="9501" y="15239"/>
                  <a:pt x="9501" y="15301"/>
                </a:cubicBezTo>
                <a:cubicBezTo>
                  <a:pt x="9501" y="15364"/>
                  <a:pt x="9529" y="15415"/>
                  <a:pt x="9562" y="15415"/>
                </a:cubicBezTo>
                <a:cubicBezTo>
                  <a:pt x="9596" y="15414"/>
                  <a:pt x="9623" y="15364"/>
                  <a:pt x="9623" y="15301"/>
                </a:cubicBezTo>
                <a:cubicBezTo>
                  <a:pt x="9623" y="15239"/>
                  <a:pt x="9596" y="15188"/>
                  <a:pt x="9562" y="15188"/>
                </a:cubicBezTo>
                <a:close/>
                <a:moveTo>
                  <a:pt x="9737" y="15188"/>
                </a:moveTo>
                <a:cubicBezTo>
                  <a:pt x="9704" y="15188"/>
                  <a:pt x="9677" y="15239"/>
                  <a:pt x="9677" y="15301"/>
                </a:cubicBezTo>
                <a:cubicBezTo>
                  <a:pt x="9677" y="15364"/>
                  <a:pt x="9704" y="15415"/>
                  <a:pt x="9738" y="15415"/>
                </a:cubicBezTo>
                <a:cubicBezTo>
                  <a:pt x="9772" y="15414"/>
                  <a:pt x="9799" y="15364"/>
                  <a:pt x="9799" y="15301"/>
                </a:cubicBezTo>
                <a:cubicBezTo>
                  <a:pt x="9798" y="15239"/>
                  <a:pt x="9771" y="15188"/>
                  <a:pt x="9737" y="15188"/>
                </a:cubicBezTo>
                <a:close/>
                <a:moveTo>
                  <a:pt x="9913" y="15188"/>
                </a:moveTo>
                <a:cubicBezTo>
                  <a:pt x="9880" y="15188"/>
                  <a:pt x="9853" y="15239"/>
                  <a:pt x="9853" y="15301"/>
                </a:cubicBezTo>
                <a:cubicBezTo>
                  <a:pt x="9853" y="15364"/>
                  <a:pt x="9881" y="15415"/>
                  <a:pt x="9915" y="15415"/>
                </a:cubicBezTo>
                <a:cubicBezTo>
                  <a:pt x="9948" y="15414"/>
                  <a:pt x="9975" y="15364"/>
                  <a:pt x="9975" y="15301"/>
                </a:cubicBezTo>
                <a:cubicBezTo>
                  <a:pt x="9974" y="15239"/>
                  <a:pt x="9947" y="15188"/>
                  <a:pt x="9913" y="15188"/>
                </a:cubicBezTo>
                <a:close/>
                <a:moveTo>
                  <a:pt x="10089" y="15188"/>
                </a:moveTo>
                <a:cubicBezTo>
                  <a:pt x="10055" y="15188"/>
                  <a:pt x="10028" y="15239"/>
                  <a:pt x="10029" y="15301"/>
                </a:cubicBezTo>
                <a:cubicBezTo>
                  <a:pt x="10029" y="15364"/>
                  <a:pt x="10057" y="15415"/>
                  <a:pt x="10091" y="15415"/>
                </a:cubicBezTo>
                <a:cubicBezTo>
                  <a:pt x="10124" y="15414"/>
                  <a:pt x="10151" y="15364"/>
                  <a:pt x="10150" y="15301"/>
                </a:cubicBezTo>
                <a:cubicBezTo>
                  <a:pt x="10150" y="15239"/>
                  <a:pt x="10122" y="15188"/>
                  <a:pt x="10089" y="15188"/>
                </a:cubicBezTo>
                <a:close/>
                <a:moveTo>
                  <a:pt x="10265" y="15188"/>
                </a:moveTo>
                <a:cubicBezTo>
                  <a:pt x="10231" y="15188"/>
                  <a:pt x="10204" y="15239"/>
                  <a:pt x="10205" y="15301"/>
                </a:cubicBezTo>
                <a:cubicBezTo>
                  <a:pt x="10205" y="15364"/>
                  <a:pt x="10234" y="15415"/>
                  <a:pt x="10267" y="15415"/>
                </a:cubicBezTo>
                <a:cubicBezTo>
                  <a:pt x="10301" y="15414"/>
                  <a:pt x="10327" y="15364"/>
                  <a:pt x="10326" y="15301"/>
                </a:cubicBezTo>
                <a:cubicBezTo>
                  <a:pt x="10326" y="15239"/>
                  <a:pt x="10298" y="15188"/>
                  <a:pt x="10265" y="15188"/>
                </a:cubicBezTo>
                <a:close/>
                <a:moveTo>
                  <a:pt x="10440" y="15188"/>
                </a:moveTo>
                <a:cubicBezTo>
                  <a:pt x="10406" y="15188"/>
                  <a:pt x="10380" y="15239"/>
                  <a:pt x="10381" y="15301"/>
                </a:cubicBezTo>
                <a:cubicBezTo>
                  <a:pt x="10382" y="15364"/>
                  <a:pt x="10409" y="15415"/>
                  <a:pt x="10443" y="15415"/>
                </a:cubicBezTo>
                <a:cubicBezTo>
                  <a:pt x="10477" y="15414"/>
                  <a:pt x="10503" y="15364"/>
                  <a:pt x="10502" y="15301"/>
                </a:cubicBezTo>
                <a:cubicBezTo>
                  <a:pt x="10501" y="15239"/>
                  <a:pt x="10474" y="15188"/>
                  <a:pt x="10440" y="15188"/>
                </a:cubicBezTo>
                <a:close/>
                <a:moveTo>
                  <a:pt x="10616" y="15188"/>
                </a:moveTo>
                <a:cubicBezTo>
                  <a:pt x="10583" y="15188"/>
                  <a:pt x="10556" y="15239"/>
                  <a:pt x="10557" y="15301"/>
                </a:cubicBezTo>
                <a:cubicBezTo>
                  <a:pt x="10558" y="15364"/>
                  <a:pt x="10586" y="15415"/>
                  <a:pt x="10620" y="15415"/>
                </a:cubicBezTo>
                <a:cubicBezTo>
                  <a:pt x="10653" y="15414"/>
                  <a:pt x="10679" y="15364"/>
                  <a:pt x="10678" y="15301"/>
                </a:cubicBezTo>
                <a:cubicBezTo>
                  <a:pt x="10677" y="15239"/>
                  <a:pt x="10650" y="15188"/>
                  <a:pt x="10616" y="15188"/>
                </a:cubicBezTo>
                <a:close/>
                <a:moveTo>
                  <a:pt x="10791" y="15188"/>
                </a:moveTo>
                <a:cubicBezTo>
                  <a:pt x="10758" y="15188"/>
                  <a:pt x="10732" y="15239"/>
                  <a:pt x="10733" y="15301"/>
                </a:cubicBezTo>
                <a:cubicBezTo>
                  <a:pt x="10734" y="15364"/>
                  <a:pt x="10762" y="15415"/>
                  <a:pt x="10796" y="15415"/>
                </a:cubicBezTo>
                <a:cubicBezTo>
                  <a:pt x="10829" y="15414"/>
                  <a:pt x="10856" y="15364"/>
                  <a:pt x="10854" y="15301"/>
                </a:cubicBezTo>
                <a:cubicBezTo>
                  <a:pt x="10853" y="15239"/>
                  <a:pt x="10825" y="15188"/>
                  <a:pt x="10791" y="15188"/>
                </a:cubicBezTo>
                <a:close/>
                <a:moveTo>
                  <a:pt x="10967" y="15188"/>
                </a:moveTo>
                <a:cubicBezTo>
                  <a:pt x="10934" y="15188"/>
                  <a:pt x="10907" y="15239"/>
                  <a:pt x="10909" y="15301"/>
                </a:cubicBezTo>
                <a:cubicBezTo>
                  <a:pt x="10910" y="15364"/>
                  <a:pt x="10939" y="15415"/>
                  <a:pt x="10972" y="15415"/>
                </a:cubicBezTo>
                <a:cubicBezTo>
                  <a:pt x="11006" y="15414"/>
                  <a:pt x="11032" y="15364"/>
                  <a:pt x="11030" y="15301"/>
                </a:cubicBezTo>
                <a:cubicBezTo>
                  <a:pt x="11029" y="15239"/>
                  <a:pt x="11001" y="15188"/>
                  <a:pt x="10967" y="15188"/>
                </a:cubicBezTo>
                <a:close/>
                <a:moveTo>
                  <a:pt x="11123" y="15188"/>
                </a:moveTo>
                <a:cubicBezTo>
                  <a:pt x="11090" y="15188"/>
                  <a:pt x="11064" y="15239"/>
                  <a:pt x="11065" y="15301"/>
                </a:cubicBezTo>
                <a:cubicBezTo>
                  <a:pt x="11067" y="15364"/>
                  <a:pt x="11095" y="15415"/>
                  <a:pt x="11129" y="15415"/>
                </a:cubicBezTo>
                <a:cubicBezTo>
                  <a:pt x="11162" y="15414"/>
                  <a:pt x="11188" y="15364"/>
                  <a:pt x="11187" y="15301"/>
                </a:cubicBezTo>
                <a:cubicBezTo>
                  <a:pt x="11185" y="15239"/>
                  <a:pt x="11157" y="15188"/>
                  <a:pt x="11123" y="15188"/>
                </a:cubicBezTo>
                <a:close/>
                <a:moveTo>
                  <a:pt x="11299" y="15188"/>
                </a:moveTo>
                <a:cubicBezTo>
                  <a:pt x="11265" y="15188"/>
                  <a:pt x="11239" y="15239"/>
                  <a:pt x="11241" y="15301"/>
                </a:cubicBezTo>
                <a:cubicBezTo>
                  <a:pt x="11243" y="15364"/>
                  <a:pt x="11271" y="15415"/>
                  <a:pt x="11305" y="15415"/>
                </a:cubicBezTo>
                <a:cubicBezTo>
                  <a:pt x="11338" y="15414"/>
                  <a:pt x="11364" y="15364"/>
                  <a:pt x="11363" y="15301"/>
                </a:cubicBezTo>
                <a:cubicBezTo>
                  <a:pt x="11361" y="15239"/>
                  <a:pt x="11333" y="15188"/>
                  <a:pt x="11299" y="15188"/>
                </a:cubicBezTo>
                <a:close/>
                <a:moveTo>
                  <a:pt x="11475" y="15188"/>
                </a:moveTo>
                <a:cubicBezTo>
                  <a:pt x="11441" y="15188"/>
                  <a:pt x="11415" y="15239"/>
                  <a:pt x="11417" y="15301"/>
                </a:cubicBezTo>
                <a:cubicBezTo>
                  <a:pt x="11419" y="15364"/>
                  <a:pt x="11448" y="15415"/>
                  <a:pt x="11481" y="15415"/>
                </a:cubicBezTo>
                <a:cubicBezTo>
                  <a:pt x="11515" y="15414"/>
                  <a:pt x="11541" y="15364"/>
                  <a:pt x="11539" y="15301"/>
                </a:cubicBezTo>
                <a:cubicBezTo>
                  <a:pt x="11537" y="15239"/>
                  <a:pt x="11509" y="15188"/>
                  <a:pt x="11475" y="15188"/>
                </a:cubicBezTo>
                <a:close/>
                <a:moveTo>
                  <a:pt x="12002" y="15188"/>
                </a:moveTo>
                <a:cubicBezTo>
                  <a:pt x="11968" y="15188"/>
                  <a:pt x="11943" y="15239"/>
                  <a:pt x="11945" y="15301"/>
                </a:cubicBezTo>
                <a:cubicBezTo>
                  <a:pt x="11947" y="15364"/>
                  <a:pt x="11977" y="15415"/>
                  <a:pt x="12010" y="15415"/>
                </a:cubicBezTo>
                <a:cubicBezTo>
                  <a:pt x="12044" y="15414"/>
                  <a:pt x="12069" y="15364"/>
                  <a:pt x="12067" y="15301"/>
                </a:cubicBezTo>
                <a:cubicBezTo>
                  <a:pt x="12065" y="15239"/>
                  <a:pt x="12035" y="15188"/>
                  <a:pt x="12002" y="15188"/>
                </a:cubicBezTo>
                <a:close/>
                <a:moveTo>
                  <a:pt x="12178" y="15188"/>
                </a:moveTo>
                <a:cubicBezTo>
                  <a:pt x="12144" y="15188"/>
                  <a:pt x="12118" y="15239"/>
                  <a:pt x="12121" y="15301"/>
                </a:cubicBezTo>
                <a:cubicBezTo>
                  <a:pt x="12123" y="15364"/>
                  <a:pt x="12152" y="15415"/>
                  <a:pt x="12186" y="15415"/>
                </a:cubicBezTo>
                <a:cubicBezTo>
                  <a:pt x="12220" y="15414"/>
                  <a:pt x="12245" y="15364"/>
                  <a:pt x="12242" y="15301"/>
                </a:cubicBezTo>
                <a:cubicBezTo>
                  <a:pt x="12240" y="15239"/>
                  <a:pt x="12211" y="15188"/>
                  <a:pt x="12178" y="15188"/>
                </a:cubicBezTo>
                <a:close/>
                <a:moveTo>
                  <a:pt x="18132" y="15440"/>
                </a:moveTo>
                <a:cubicBezTo>
                  <a:pt x="18099" y="15440"/>
                  <a:pt x="18078" y="15491"/>
                  <a:pt x="18085" y="15554"/>
                </a:cubicBezTo>
                <a:cubicBezTo>
                  <a:pt x="18093" y="15617"/>
                  <a:pt x="18127" y="15668"/>
                  <a:pt x="18161" y="15668"/>
                </a:cubicBezTo>
                <a:cubicBezTo>
                  <a:pt x="18194" y="15667"/>
                  <a:pt x="18215" y="15616"/>
                  <a:pt x="18208" y="15553"/>
                </a:cubicBezTo>
                <a:cubicBezTo>
                  <a:pt x="18200" y="15490"/>
                  <a:pt x="18166" y="15439"/>
                  <a:pt x="18132" y="15440"/>
                </a:cubicBezTo>
                <a:close/>
                <a:moveTo>
                  <a:pt x="18288" y="15440"/>
                </a:moveTo>
                <a:cubicBezTo>
                  <a:pt x="18255" y="15440"/>
                  <a:pt x="18234" y="15491"/>
                  <a:pt x="18242" y="15554"/>
                </a:cubicBezTo>
                <a:cubicBezTo>
                  <a:pt x="18250" y="15617"/>
                  <a:pt x="18283" y="15668"/>
                  <a:pt x="18317" y="15668"/>
                </a:cubicBezTo>
                <a:cubicBezTo>
                  <a:pt x="18351" y="15667"/>
                  <a:pt x="18372" y="15616"/>
                  <a:pt x="18364" y="15553"/>
                </a:cubicBezTo>
                <a:cubicBezTo>
                  <a:pt x="18356" y="15490"/>
                  <a:pt x="18322" y="15439"/>
                  <a:pt x="18288" y="15440"/>
                </a:cubicBezTo>
                <a:close/>
                <a:moveTo>
                  <a:pt x="18464" y="15440"/>
                </a:moveTo>
                <a:cubicBezTo>
                  <a:pt x="18430" y="15440"/>
                  <a:pt x="18410" y="15491"/>
                  <a:pt x="18418" y="15554"/>
                </a:cubicBezTo>
                <a:cubicBezTo>
                  <a:pt x="18426" y="15617"/>
                  <a:pt x="18460" y="15668"/>
                  <a:pt x="18494" y="15668"/>
                </a:cubicBezTo>
                <a:cubicBezTo>
                  <a:pt x="18527" y="15667"/>
                  <a:pt x="18548" y="15616"/>
                  <a:pt x="18540" y="15553"/>
                </a:cubicBezTo>
                <a:cubicBezTo>
                  <a:pt x="18532" y="15490"/>
                  <a:pt x="18498" y="15439"/>
                  <a:pt x="18464" y="15440"/>
                </a:cubicBezTo>
                <a:close/>
                <a:moveTo>
                  <a:pt x="18640" y="15440"/>
                </a:moveTo>
                <a:cubicBezTo>
                  <a:pt x="18606" y="15440"/>
                  <a:pt x="18586" y="15491"/>
                  <a:pt x="18594" y="15554"/>
                </a:cubicBezTo>
                <a:cubicBezTo>
                  <a:pt x="18602" y="15617"/>
                  <a:pt x="18636" y="15668"/>
                  <a:pt x="18669" y="15668"/>
                </a:cubicBezTo>
                <a:cubicBezTo>
                  <a:pt x="18703" y="15667"/>
                  <a:pt x="18724" y="15616"/>
                  <a:pt x="18716" y="15553"/>
                </a:cubicBezTo>
                <a:cubicBezTo>
                  <a:pt x="18708" y="15490"/>
                  <a:pt x="18674" y="15439"/>
                  <a:pt x="18640" y="15440"/>
                </a:cubicBezTo>
                <a:close/>
                <a:moveTo>
                  <a:pt x="18815" y="15440"/>
                </a:moveTo>
                <a:cubicBezTo>
                  <a:pt x="18782" y="15440"/>
                  <a:pt x="18761" y="15491"/>
                  <a:pt x="18770" y="15554"/>
                </a:cubicBezTo>
                <a:cubicBezTo>
                  <a:pt x="18778" y="15617"/>
                  <a:pt x="18812" y="15668"/>
                  <a:pt x="18846" y="15668"/>
                </a:cubicBezTo>
                <a:cubicBezTo>
                  <a:pt x="18880" y="15667"/>
                  <a:pt x="18900" y="15616"/>
                  <a:pt x="18892" y="15553"/>
                </a:cubicBezTo>
                <a:cubicBezTo>
                  <a:pt x="18883" y="15490"/>
                  <a:pt x="18849" y="15439"/>
                  <a:pt x="18815" y="15440"/>
                </a:cubicBezTo>
                <a:close/>
                <a:moveTo>
                  <a:pt x="18991" y="15440"/>
                </a:moveTo>
                <a:cubicBezTo>
                  <a:pt x="18958" y="15440"/>
                  <a:pt x="18937" y="15491"/>
                  <a:pt x="18946" y="15554"/>
                </a:cubicBezTo>
                <a:cubicBezTo>
                  <a:pt x="18954" y="15617"/>
                  <a:pt x="18989" y="15668"/>
                  <a:pt x="19023" y="15668"/>
                </a:cubicBezTo>
                <a:cubicBezTo>
                  <a:pt x="19056" y="15667"/>
                  <a:pt x="19076" y="15616"/>
                  <a:pt x="19068" y="15553"/>
                </a:cubicBezTo>
                <a:cubicBezTo>
                  <a:pt x="19059" y="15490"/>
                  <a:pt x="19025" y="15440"/>
                  <a:pt x="18991" y="15440"/>
                </a:cubicBezTo>
                <a:close/>
                <a:moveTo>
                  <a:pt x="19167" y="15440"/>
                </a:moveTo>
                <a:cubicBezTo>
                  <a:pt x="19134" y="15440"/>
                  <a:pt x="19113" y="15491"/>
                  <a:pt x="19122" y="15554"/>
                </a:cubicBezTo>
                <a:cubicBezTo>
                  <a:pt x="19130" y="15617"/>
                  <a:pt x="19165" y="15668"/>
                  <a:pt x="19199" y="15668"/>
                </a:cubicBezTo>
                <a:cubicBezTo>
                  <a:pt x="19232" y="15667"/>
                  <a:pt x="19253" y="15616"/>
                  <a:pt x="19244" y="15553"/>
                </a:cubicBezTo>
                <a:cubicBezTo>
                  <a:pt x="19236" y="15490"/>
                  <a:pt x="19201" y="15439"/>
                  <a:pt x="19167" y="15440"/>
                </a:cubicBezTo>
                <a:close/>
                <a:moveTo>
                  <a:pt x="19343" y="15440"/>
                </a:moveTo>
                <a:cubicBezTo>
                  <a:pt x="19309" y="15440"/>
                  <a:pt x="19289" y="15491"/>
                  <a:pt x="19298" y="15554"/>
                </a:cubicBezTo>
                <a:cubicBezTo>
                  <a:pt x="19306" y="15617"/>
                  <a:pt x="19341" y="15668"/>
                  <a:pt x="19375" y="15668"/>
                </a:cubicBezTo>
                <a:cubicBezTo>
                  <a:pt x="19409" y="15667"/>
                  <a:pt x="19429" y="15616"/>
                  <a:pt x="19420" y="15553"/>
                </a:cubicBezTo>
                <a:cubicBezTo>
                  <a:pt x="19411" y="15490"/>
                  <a:pt x="19376" y="15439"/>
                  <a:pt x="19343" y="15440"/>
                </a:cubicBezTo>
                <a:close/>
                <a:moveTo>
                  <a:pt x="19519" y="15440"/>
                </a:moveTo>
                <a:cubicBezTo>
                  <a:pt x="19485" y="15440"/>
                  <a:pt x="19465" y="15491"/>
                  <a:pt x="19473" y="15554"/>
                </a:cubicBezTo>
                <a:cubicBezTo>
                  <a:pt x="19482" y="15617"/>
                  <a:pt x="19517" y="15668"/>
                  <a:pt x="19551" y="15668"/>
                </a:cubicBezTo>
                <a:cubicBezTo>
                  <a:pt x="19585" y="15667"/>
                  <a:pt x="19605" y="15616"/>
                  <a:pt x="19596" y="15553"/>
                </a:cubicBezTo>
                <a:cubicBezTo>
                  <a:pt x="19587" y="15490"/>
                  <a:pt x="19552" y="15440"/>
                  <a:pt x="19519" y="15440"/>
                </a:cubicBezTo>
                <a:close/>
                <a:moveTo>
                  <a:pt x="19714" y="15440"/>
                </a:moveTo>
                <a:cubicBezTo>
                  <a:pt x="19680" y="15440"/>
                  <a:pt x="19660" y="15491"/>
                  <a:pt x="19670" y="15554"/>
                </a:cubicBezTo>
                <a:cubicBezTo>
                  <a:pt x="19679" y="15617"/>
                  <a:pt x="19713" y="15668"/>
                  <a:pt x="19747" y="15668"/>
                </a:cubicBezTo>
                <a:cubicBezTo>
                  <a:pt x="19781" y="15667"/>
                  <a:pt x="19801" y="15616"/>
                  <a:pt x="19792" y="15553"/>
                </a:cubicBezTo>
                <a:cubicBezTo>
                  <a:pt x="19783" y="15490"/>
                  <a:pt x="19748" y="15439"/>
                  <a:pt x="19714" y="15440"/>
                </a:cubicBezTo>
                <a:close/>
                <a:moveTo>
                  <a:pt x="19870" y="15440"/>
                </a:moveTo>
                <a:cubicBezTo>
                  <a:pt x="19836" y="15440"/>
                  <a:pt x="19817" y="15491"/>
                  <a:pt x="19826" y="15554"/>
                </a:cubicBezTo>
                <a:cubicBezTo>
                  <a:pt x="19835" y="15617"/>
                  <a:pt x="19870" y="15668"/>
                  <a:pt x="19904" y="15668"/>
                </a:cubicBezTo>
                <a:cubicBezTo>
                  <a:pt x="19937" y="15667"/>
                  <a:pt x="19958" y="15616"/>
                  <a:pt x="19948" y="15553"/>
                </a:cubicBezTo>
                <a:cubicBezTo>
                  <a:pt x="19939" y="15490"/>
                  <a:pt x="19904" y="15439"/>
                  <a:pt x="19870" y="15440"/>
                </a:cubicBezTo>
                <a:close/>
                <a:moveTo>
                  <a:pt x="10616" y="15490"/>
                </a:moveTo>
                <a:cubicBezTo>
                  <a:pt x="10582" y="15490"/>
                  <a:pt x="10556" y="15540"/>
                  <a:pt x="10557" y="15603"/>
                </a:cubicBezTo>
                <a:cubicBezTo>
                  <a:pt x="10558" y="15666"/>
                  <a:pt x="10586" y="15716"/>
                  <a:pt x="10620" y="15716"/>
                </a:cubicBezTo>
                <a:cubicBezTo>
                  <a:pt x="10654" y="15716"/>
                  <a:pt x="10680" y="15666"/>
                  <a:pt x="10679" y="15603"/>
                </a:cubicBezTo>
                <a:cubicBezTo>
                  <a:pt x="10678" y="15541"/>
                  <a:pt x="10650" y="15490"/>
                  <a:pt x="10616" y="15490"/>
                </a:cubicBezTo>
                <a:close/>
                <a:moveTo>
                  <a:pt x="10792" y="15490"/>
                </a:moveTo>
                <a:cubicBezTo>
                  <a:pt x="10758" y="15490"/>
                  <a:pt x="10732" y="15540"/>
                  <a:pt x="10733" y="15603"/>
                </a:cubicBezTo>
                <a:cubicBezTo>
                  <a:pt x="10734" y="15666"/>
                  <a:pt x="10762" y="15717"/>
                  <a:pt x="10796" y="15716"/>
                </a:cubicBezTo>
                <a:cubicBezTo>
                  <a:pt x="10830" y="15716"/>
                  <a:pt x="10856" y="15666"/>
                  <a:pt x="10855" y="15603"/>
                </a:cubicBezTo>
                <a:cubicBezTo>
                  <a:pt x="10854" y="15540"/>
                  <a:pt x="10826" y="15490"/>
                  <a:pt x="10792" y="15490"/>
                </a:cubicBezTo>
                <a:close/>
                <a:moveTo>
                  <a:pt x="10967" y="15490"/>
                </a:moveTo>
                <a:cubicBezTo>
                  <a:pt x="10934" y="15490"/>
                  <a:pt x="10907" y="15540"/>
                  <a:pt x="10909" y="15603"/>
                </a:cubicBezTo>
                <a:cubicBezTo>
                  <a:pt x="10910" y="15666"/>
                  <a:pt x="10938" y="15716"/>
                  <a:pt x="10972" y="15716"/>
                </a:cubicBezTo>
                <a:cubicBezTo>
                  <a:pt x="11006" y="15716"/>
                  <a:pt x="11032" y="15666"/>
                  <a:pt x="11031" y="15603"/>
                </a:cubicBezTo>
                <a:cubicBezTo>
                  <a:pt x="11030" y="15540"/>
                  <a:pt x="11001" y="15490"/>
                  <a:pt x="10967" y="15490"/>
                </a:cubicBezTo>
                <a:close/>
                <a:moveTo>
                  <a:pt x="11143" y="15490"/>
                </a:moveTo>
                <a:cubicBezTo>
                  <a:pt x="11110" y="15490"/>
                  <a:pt x="11083" y="15540"/>
                  <a:pt x="11085" y="15603"/>
                </a:cubicBezTo>
                <a:cubicBezTo>
                  <a:pt x="11086" y="15666"/>
                  <a:pt x="11115" y="15717"/>
                  <a:pt x="11149" y="15716"/>
                </a:cubicBezTo>
                <a:cubicBezTo>
                  <a:pt x="11183" y="15716"/>
                  <a:pt x="11208" y="15666"/>
                  <a:pt x="11207" y="15603"/>
                </a:cubicBezTo>
                <a:cubicBezTo>
                  <a:pt x="11205" y="15540"/>
                  <a:pt x="11177" y="15490"/>
                  <a:pt x="11143" y="15490"/>
                </a:cubicBezTo>
                <a:close/>
                <a:moveTo>
                  <a:pt x="11846" y="15490"/>
                </a:moveTo>
                <a:cubicBezTo>
                  <a:pt x="11812" y="15490"/>
                  <a:pt x="11786" y="15540"/>
                  <a:pt x="11788" y="15603"/>
                </a:cubicBezTo>
                <a:cubicBezTo>
                  <a:pt x="11790" y="15666"/>
                  <a:pt x="11820" y="15717"/>
                  <a:pt x="11854" y="15716"/>
                </a:cubicBezTo>
                <a:cubicBezTo>
                  <a:pt x="11888" y="15716"/>
                  <a:pt x="11913" y="15666"/>
                  <a:pt x="11911" y="15603"/>
                </a:cubicBezTo>
                <a:cubicBezTo>
                  <a:pt x="11909" y="15540"/>
                  <a:pt x="11880" y="15490"/>
                  <a:pt x="11846" y="15490"/>
                </a:cubicBezTo>
                <a:close/>
                <a:moveTo>
                  <a:pt x="12022" y="15490"/>
                </a:moveTo>
                <a:cubicBezTo>
                  <a:pt x="11988" y="15490"/>
                  <a:pt x="11962" y="15540"/>
                  <a:pt x="11964" y="15603"/>
                </a:cubicBezTo>
                <a:cubicBezTo>
                  <a:pt x="11967" y="15666"/>
                  <a:pt x="11996" y="15717"/>
                  <a:pt x="12030" y="15716"/>
                </a:cubicBezTo>
                <a:cubicBezTo>
                  <a:pt x="12064" y="15716"/>
                  <a:pt x="12089" y="15666"/>
                  <a:pt x="12087" y="15603"/>
                </a:cubicBezTo>
                <a:cubicBezTo>
                  <a:pt x="12084" y="15540"/>
                  <a:pt x="12055" y="15490"/>
                  <a:pt x="12022" y="15490"/>
                </a:cubicBezTo>
                <a:close/>
                <a:moveTo>
                  <a:pt x="12197" y="15490"/>
                </a:moveTo>
                <a:cubicBezTo>
                  <a:pt x="12163" y="15490"/>
                  <a:pt x="12138" y="15541"/>
                  <a:pt x="12140" y="15603"/>
                </a:cubicBezTo>
                <a:cubicBezTo>
                  <a:pt x="12143" y="15666"/>
                  <a:pt x="12173" y="15716"/>
                  <a:pt x="12206" y="15716"/>
                </a:cubicBezTo>
                <a:cubicBezTo>
                  <a:pt x="12240" y="15716"/>
                  <a:pt x="12265" y="15666"/>
                  <a:pt x="12263" y="15603"/>
                </a:cubicBezTo>
                <a:cubicBezTo>
                  <a:pt x="12260" y="15541"/>
                  <a:pt x="12231" y="15490"/>
                  <a:pt x="12197" y="15490"/>
                </a:cubicBezTo>
                <a:close/>
                <a:moveTo>
                  <a:pt x="2771" y="15540"/>
                </a:moveTo>
                <a:cubicBezTo>
                  <a:pt x="2737" y="15540"/>
                  <a:pt x="2705" y="15591"/>
                  <a:pt x="2699" y="15653"/>
                </a:cubicBezTo>
                <a:cubicBezTo>
                  <a:pt x="2693" y="15715"/>
                  <a:pt x="2715" y="15765"/>
                  <a:pt x="2749" y="15765"/>
                </a:cubicBezTo>
                <a:cubicBezTo>
                  <a:pt x="2783" y="15765"/>
                  <a:pt x="2815" y="15714"/>
                  <a:pt x="2821" y="15652"/>
                </a:cubicBezTo>
                <a:cubicBezTo>
                  <a:pt x="2827" y="15590"/>
                  <a:pt x="2805" y="15540"/>
                  <a:pt x="2771" y="15540"/>
                </a:cubicBezTo>
                <a:close/>
                <a:moveTo>
                  <a:pt x="2946" y="15540"/>
                </a:moveTo>
                <a:cubicBezTo>
                  <a:pt x="2913" y="15540"/>
                  <a:pt x="2881" y="15591"/>
                  <a:pt x="2875" y="15653"/>
                </a:cubicBezTo>
                <a:cubicBezTo>
                  <a:pt x="2869" y="15715"/>
                  <a:pt x="2891" y="15765"/>
                  <a:pt x="2925" y="15765"/>
                </a:cubicBezTo>
                <a:cubicBezTo>
                  <a:pt x="2959" y="15765"/>
                  <a:pt x="2991" y="15714"/>
                  <a:pt x="2997" y="15652"/>
                </a:cubicBezTo>
                <a:cubicBezTo>
                  <a:pt x="3003" y="15590"/>
                  <a:pt x="2980" y="15540"/>
                  <a:pt x="2946" y="15540"/>
                </a:cubicBezTo>
                <a:close/>
                <a:moveTo>
                  <a:pt x="3122" y="15540"/>
                </a:moveTo>
                <a:cubicBezTo>
                  <a:pt x="3089" y="15540"/>
                  <a:pt x="3056" y="15591"/>
                  <a:pt x="3050" y="15653"/>
                </a:cubicBezTo>
                <a:cubicBezTo>
                  <a:pt x="3044" y="15715"/>
                  <a:pt x="3067" y="15765"/>
                  <a:pt x="3101" y="15765"/>
                </a:cubicBezTo>
                <a:cubicBezTo>
                  <a:pt x="3135" y="15765"/>
                  <a:pt x="3167" y="15714"/>
                  <a:pt x="3173" y="15652"/>
                </a:cubicBezTo>
                <a:cubicBezTo>
                  <a:pt x="3179" y="15589"/>
                  <a:pt x="3156" y="15540"/>
                  <a:pt x="3122" y="15540"/>
                </a:cubicBezTo>
                <a:close/>
                <a:moveTo>
                  <a:pt x="3298" y="15540"/>
                </a:moveTo>
                <a:cubicBezTo>
                  <a:pt x="3264" y="15540"/>
                  <a:pt x="3232" y="15591"/>
                  <a:pt x="3226" y="15653"/>
                </a:cubicBezTo>
                <a:cubicBezTo>
                  <a:pt x="3220" y="15715"/>
                  <a:pt x="3244" y="15765"/>
                  <a:pt x="3277" y="15765"/>
                </a:cubicBezTo>
                <a:cubicBezTo>
                  <a:pt x="3311" y="15765"/>
                  <a:pt x="3343" y="15714"/>
                  <a:pt x="3349" y="15652"/>
                </a:cubicBezTo>
                <a:cubicBezTo>
                  <a:pt x="3354" y="15590"/>
                  <a:pt x="3331" y="15540"/>
                  <a:pt x="3298" y="15540"/>
                </a:cubicBezTo>
                <a:close/>
                <a:moveTo>
                  <a:pt x="3473" y="15540"/>
                </a:moveTo>
                <a:cubicBezTo>
                  <a:pt x="3439" y="15540"/>
                  <a:pt x="3408" y="15591"/>
                  <a:pt x="3402" y="15653"/>
                </a:cubicBezTo>
                <a:cubicBezTo>
                  <a:pt x="3397" y="15715"/>
                  <a:pt x="3420" y="15765"/>
                  <a:pt x="3453" y="15765"/>
                </a:cubicBezTo>
                <a:cubicBezTo>
                  <a:pt x="3487" y="15765"/>
                  <a:pt x="3519" y="15714"/>
                  <a:pt x="3524" y="15652"/>
                </a:cubicBezTo>
                <a:cubicBezTo>
                  <a:pt x="3530" y="15589"/>
                  <a:pt x="3507" y="15540"/>
                  <a:pt x="3473" y="15540"/>
                </a:cubicBezTo>
                <a:close/>
                <a:moveTo>
                  <a:pt x="3649" y="15540"/>
                </a:moveTo>
                <a:cubicBezTo>
                  <a:pt x="3615" y="15540"/>
                  <a:pt x="3583" y="15591"/>
                  <a:pt x="3578" y="15653"/>
                </a:cubicBezTo>
                <a:cubicBezTo>
                  <a:pt x="3573" y="15715"/>
                  <a:pt x="3596" y="15765"/>
                  <a:pt x="3630" y="15765"/>
                </a:cubicBezTo>
                <a:cubicBezTo>
                  <a:pt x="3664" y="15765"/>
                  <a:pt x="3695" y="15714"/>
                  <a:pt x="3700" y="15652"/>
                </a:cubicBezTo>
                <a:cubicBezTo>
                  <a:pt x="3705" y="15589"/>
                  <a:pt x="3683" y="15540"/>
                  <a:pt x="3649" y="15540"/>
                </a:cubicBezTo>
                <a:close/>
                <a:moveTo>
                  <a:pt x="3824" y="15540"/>
                </a:moveTo>
                <a:cubicBezTo>
                  <a:pt x="3791" y="15540"/>
                  <a:pt x="3759" y="15591"/>
                  <a:pt x="3754" y="15653"/>
                </a:cubicBezTo>
                <a:cubicBezTo>
                  <a:pt x="3749" y="15715"/>
                  <a:pt x="3772" y="15765"/>
                  <a:pt x="3806" y="15765"/>
                </a:cubicBezTo>
                <a:cubicBezTo>
                  <a:pt x="3840" y="15765"/>
                  <a:pt x="3871" y="15714"/>
                  <a:pt x="3876" y="15652"/>
                </a:cubicBezTo>
                <a:cubicBezTo>
                  <a:pt x="3881" y="15589"/>
                  <a:pt x="3858" y="15540"/>
                  <a:pt x="3824" y="15540"/>
                </a:cubicBezTo>
                <a:close/>
                <a:moveTo>
                  <a:pt x="3981" y="15540"/>
                </a:moveTo>
                <a:cubicBezTo>
                  <a:pt x="3947" y="15540"/>
                  <a:pt x="3915" y="15591"/>
                  <a:pt x="3910" y="15653"/>
                </a:cubicBezTo>
                <a:cubicBezTo>
                  <a:pt x="3905" y="15715"/>
                  <a:pt x="3928" y="15765"/>
                  <a:pt x="3962" y="15765"/>
                </a:cubicBezTo>
                <a:cubicBezTo>
                  <a:pt x="3996" y="15765"/>
                  <a:pt x="4028" y="15714"/>
                  <a:pt x="4033" y="15652"/>
                </a:cubicBezTo>
                <a:cubicBezTo>
                  <a:pt x="4037" y="15589"/>
                  <a:pt x="4014" y="15540"/>
                  <a:pt x="3981" y="15540"/>
                </a:cubicBezTo>
                <a:close/>
                <a:moveTo>
                  <a:pt x="4175" y="15540"/>
                </a:moveTo>
                <a:cubicBezTo>
                  <a:pt x="4142" y="15540"/>
                  <a:pt x="4111" y="15591"/>
                  <a:pt x="4106" y="15653"/>
                </a:cubicBezTo>
                <a:cubicBezTo>
                  <a:pt x="4101" y="15715"/>
                  <a:pt x="4125" y="15765"/>
                  <a:pt x="4158" y="15765"/>
                </a:cubicBezTo>
                <a:cubicBezTo>
                  <a:pt x="4192" y="15765"/>
                  <a:pt x="4223" y="15714"/>
                  <a:pt x="4228" y="15652"/>
                </a:cubicBezTo>
                <a:cubicBezTo>
                  <a:pt x="4233" y="15589"/>
                  <a:pt x="4209" y="15540"/>
                  <a:pt x="4175" y="15540"/>
                </a:cubicBezTo>
                <a:close/>
                <a:moveTo>
                  <a:pt x="4332" y="15540"/>
                </a:moveTo>
                <a:cubicBezTo>
                  <a:pt x="4298" y="15540"/>
                  <a:pt x="4267" y="15591"/>
                  <a:pt x="4262" y="15653"/>
                </a:cubicBezTo>
                <a:cubicBezTo>
                  <a:pt x="4258" y="15715"/>
                  <a:pt x="4281" y="15765"/>
                  <a:pt x="4315" y="15765"/>
                </a:cubicBezTo>
                <a:cubicBezTo>
                  <a:pt x="4349" y="15765"/>
                  <a:pt x="4380" y="15714"/>
                  <a:pt x="4384" y="15652"/>
                </a:cubicBezTo>
                <a:cubicBezTo>
                  <a:pt x="4389" y="15589"/>
                  <a:pt x="4366" y="15540"/>
                  <a:pt x="4332" y="15540"/>
                </a:cubicBezTo>
                <a:close/>
                <a:moveTo>
                  <a:pt x="4507" y="15540"/>
                </a:moveTo>
                <a:cubicBezTo>
                  <a:pt x="4474" y="15540"/>
                  <a:pt x="4443" y="15591"/>
                  <a:pt x="4438" y="15653"/>
                </a:cubicBezTo>
                <a:cubicBezTo>
                  <a:pt x="4434" y="15715"/>
                  <a:pt x="4458" y="15765"/>
                  <a:pt x="4491" y="15765"/>
                </a:cubicBezTo>
                <a:cubicBezTo>
                  <a:pt x="4525" y="15765"/>
                  <a:pt x="4556" y="15715"/>
                  <a:pt x="4560" y="15653"/>
                </a:cubicBezTo>
                <a:cubicBezTo>
                  <a:pt x="4565" y="15591"/>
                  <a:pt x="4541" y="15540"/>
                  <a:pt x="4507" y="15540"/>
                </a:cubicBezTo>
                <a:close/>
                <a:moveTo>
                  <a:pt x="4683" y="15540"/>
                </a:moveTo>
                <a:cubicBezTo>
                  <a:pt x="4649" y="15540"/>
                  <a:pt x="4619" y="15591"/>
                  <a:pt x="4614" y="15653"/>
                </a:cubicBezTo>
                <a:cubicBezTo>
                  <a:pt x="4610" y="15715"/>
                  <a:pt x="4633" y="15765"/>
                  <a:pt x="4667" y="15765"/>
                </a:cubicBezTo>
                <a:cubicBezTo>
                  <a:pt x="4701" y="15765"/>
                  <a:pt x="4732" y="15715"/>
                  <a:pt x="4736" y="15653"/>
                </a:cubicBezTo>
                <a:cubicBezTo>
                  <a:pt x="4741" y="15591"/>
                  <a:pt x="4717" y="15540"/>
                  <a:pt x="4683" y="15540"/>
                </a:cubicBezTo>
                <a:close/>
                <a:moveTo>
                  <a:pt x="4859" y="15540"/>
                </a:moveTo>
                <a:cubicBezTo>
                  <a:pt x="4825" y="15540"/>
                  <a:pt x="4794" y="15591"/>
                  <a:pt x="4790" y="15653"/>
                </a:cubicBezTo>
                <a:cubicBezTo>
                  <a:pt x="4786" y="15715"/>
                  <a:pt x="4810" y="15765"/>
                  <a:pt x="4844" y="15765"/>
                </a:cubicBezTo>
                <a:cubicBezTo>
                  <a:pt x="4878" y="15765"/>
                  <a:pt x="4908" y="15715"/>
                  <a:pt x="4912" y="15653"/>
                </a:cubicBezTo>
                <a:cubicBezTo>
                  <a:pt x="4916" y="15591"/>
                  <a:pt x="4892" y="15540"/>
                  <a:pt x="4859" y="15540"/>
                </a:cubicBezTo>
                <a:close/>
                <a:moveTo>
                  <a:pt x="5034" y="15540"/>
                </a:moveTo>
                <a:cubicBezTo>
                  <a:pt x="5001" y="15541"/>
                  <a:pt x="4970" y="15591"/>
                  <a:pt x="4966" y="15653"/>
                </a:cubicBezTo>
                <a:cubicBezTo>
                  <a:pt x="4962" y="15715"/>
                  <a:pt x="4986" y="15765"/>
                  <a:pt x="5020" y="15765"/>
                </a:cubicBezTo>
                <a:cubicBezTo>
                  <a:pt x="5054" y="15765"/>
                  <a:pt x="5084" y="15715"/>
                  <a:pt x="5088" y="15653"/>
                </a:cubicBezTo>
                <a:cubicBezTo>
                  <a:pt x="5092" y="15591"/>
                  <a:pt x="5068" y="15540"/>
                  <a:pt x="5034" y="15540"/>
                </a:cubicBezTo>
                <a:close/>
                <a:moveTo>
                  <a:pt x="9386" y="15540"/>
                </a:moveTo>
                <a:cubicBezTo>
                  <a:pt x="9353" y="15540"/>
                  <a:pt x="9325" y="15591"/>
                  <a:pt x="9325" y="15653"/>
                </a:cubicBezTo>
                <a:cubicBezTo>
                  <a:pt x="9325" y="15716"/>
                  <a:pt x="9352" y="15767"/>
                  <a:pt x="9386" y="15767"/>
                </a:cubicBezTo>
                <a:cubicBezTo>
                  <a:pt x="9420" y="15766"/>
                  <a:pt x="9447" y="15716"/>
                  <a:pt x="9447" y="15653"/>
                </a:cubicBezTo>
                <a:cubicBezTo>
                  <a:pt x="9447" y="15591"/>
                  <a:pt x="9420" y="15540"/>
                  <a:pt x="9386" y="15540"/>
                </a:cubicBezTo>
                <a:close/>
                <a:moveTo>
                  <a:pt x="9562" y="15540"/>
                </a:moveTo>
                <a:cubicBezTo>
                  <a:pt x="9528" y="15540"/>
                  <a:pt x="9501" y="15591"/>
                  <a:pt x="9501" y="15653"/>
                </a:cubicBezTo>
                <a:cubicBezTo>
                  <a:pt x="9501" y="15716"/>
                  <a:pt x="9528" y="15767"/>
                  <a:pt x="9562" y="15767"/>
                </a:cubicBezTo>
                <a:cubicBezTo>
                  <a:pt x="9596" y="15766"/>
                  <a:pt x="9623" y="15716"/>
                  <a:pt x="9623" y="15653"/>
                </a:cubicBezTo>
                <a:cubicBezTo>
                  <a:pt x="9623" y="15591"/>
                  <a:pt x="9596" y="15540"/>
                  <a:pt x="9562" y="15540"/>
                </a:cubicBezTo>
                <a:close/>
                <a:moveTo>
                  <a:pt x="9737" y="15540"/>
                </a:moveTo>
                <a:cubicBezTo>
                  <a:pt x="9704" y="15540"/>
                  <a:pt x="9677" y="15591"/>
                  <a:pt x="9677" y="15653"/>
                </a:cubicBezTo>
                <a:cubicBezTo>
                  <a:pt x="9677" y="15716"/>
                  <a:pt x="9705" y="15767"/>
                  <a:pt x="9739" y="15767"/>
                </a:cubicBezTo>
                <a:cubicBezTo>
                  <a:pt x="9773" y="15766"/>
                  <a:pt x="9799" y="15716"/>
                  <a:pt x="9799" y="15653"/>
                </a:cubicBezTo>
                <a:cubicBezTo>
                  <a:pt x="9799" y="15591"/>
                  <a:pt x="9771" y="15540"/>
                  <a:pt x="9737" y="15540"/>
                </a:cubicBezTo>
                <a:close/>
                <a:moveTo>
                  <a:pt x="9913" y="15540"/>
                </a:moveTo>
                <a:cubicBezTo>
                  <a:pt x="9880" y="15540"/>
                  <a:pt x="9853" y="15591"/>
                  <a:pt x="9853" y="15653"/>
                </a:cubicBezTo>
                <a:cubicBezTo>
                  <a:pt x="9853" y="15716"/>
                  <a:pt x="9881" y="15767"/>
                  <a:pt x="9915" y="15767"/>
                </a:cubicBezTo>
                <a:cubicBezTo>
                  <a:pt x="9948" y="15766"/>
                  <a:pt x="9976" y="15716"/>
                  <a:pt x="9975" y="15653"/>
                </a:cubicBezTo>
                <a:cubicBezTo>
                  <a:pt x="9975" y="15591"/>
                  <a:pt x="9947" y="15540"/>
                  <a:pt x="9913" y="15540"/>
                </a:cubicBezTo>
                <a:close/>
                <a:moveTo>
                  <a:pt x="10089" y="15540"/>
                </a:moveTo>
                <a:cubicBezTo>
                  <a:pt x="10056" y="15540"/>
                  <a:pt x="10028" y="15591"/>
                  <a:pt x="10029" y="15653"/>
                </a:cubicBezTo>
                <a:cubicBezTo>
                  <a:pt x="10029" y="15716"/>
                  <a:pt x="10057" y="15767"/>
                  <a:pt x="10091" y="15767"/>
                </a:cubicBezTo>
                <a:cubicBezTo>
                  <a:pt x="10125" y="15766"/>
                  <a:pt x="10152" y="15716"/>
                  <a:pt x="10151" y="15653"/>
                </a:cubicBezTo>
                <a:cubicBezTo>
                  <a:pt x="10150" y="15591"/>
                  <a:pt x="10123" y="15540"/>
                  <a:pt x="10089" y="15540"/>
                </a:cubicBezTo>
                <a:close/>
                <a:moveTo>
                  <a:pt x="10265" y="15540"/>
                </a:moveTo>
                <a:cubicBezTo>
                  <a:pt x="10231" y="15540"/>
                  <a:pt x="10204" y="15591"/>
                  <a:pt x="10205" y="15653"/>
                </a:cubicBezTo>
                <a:cubicBezTo>
                  <a:pt x="10205" y="15716"/>
                  <a:pt x="10233" y="15767"/>
                  <a:pt x="10267" y="15767"/>
                </a:cubicBezTo>
                <a:cubicBezTo>
                  <a:pt x="10301" y="15766"/>
                  <a:pt x="10328" y="15716"/>
                  <a:pt x="10327" y="15653"/>
                </a:cubicBezTo>
                <a:cubicBezTo>
                  <a:pt x="10326" y="15591"/>
                  <a:pt x="10298" y="15540"/>
                  <a:pt x="10265" y="15540"/>
                </a:cubicBezTo>
                <a:close/>
                <a:moveTo>
                  <a:pt x="10441" y="15540"/>
                </a:moveTo>
                <a:cubicBezTo>
                  <a:pt x="10407" y="15540"/>
                  <a:pt x="10380" y="15591"/>
                  <a:pt x="10381" y="15653"/>
                </a:cubicBezTo>
                <a:cubicBezTo>
                  <a:pt x="10382" y="15716"/>
                  <a:pt x="10410" y="15767"/>
                  <a:pt x="10444" y="15767"/>
                </a:cubicBezTo>
                <a:cubicBezTo>
                  <a:pt x="10478" y="15766"/>
                  <a:pt x="10504" y="15716"/>
                  <a:pt x="10503" y="15653"/>
                </a:cubicBezTo>
                <a:cubicBezTo>
                  <a:pt x="10502" y="15591"/>
                  <a:pt x="10474" y="15540"/>
                  <a:pt x="10441" y="15540"/>
                </a:cubicBezTo>
                <a:close/>
                <a:moveTo>
                  <a:pt x="12022" y="15792"/>
                </a:moveTo>
                <a:cubicBezTo>
                  <a:pt x="11988" y="15792"/>
                  <a:pt x="11962" y="15842"/>
                  <a:pt x="11964" y="15905"/>
                </a:cubicBezTo>
                <a:cubicBezTo>
                  <a:pt x="11967" y="15968"/>
                  <a:pt x="11996" y="16018"/>
                  <a:pt x="12030" y="16018"/>
                </a:cubicBezTo>
                <a:cubicBezTo>
                  <a:pt x="12064" y="16018"/>
                  <a:pt x="12089" y="15968"/>
                  <a:pt x="12087" y="15905"/>
                </a:cubicBezTo>
                <a:cubicBezTo>
                  <a:pt x="12085" y="15842"/>
                  <a:pt x="12056" y="15792"/>
                  <a:pt x="12022" y="15792"/>
                </a:cubicBezTo>
                <a:close/>
                <a:moveTo>
                  <a:pt x="17801" y="15792"/>
                </a:moveTo>
                <a:cubicBezTo>
                  <a:pt x="17767" y="15792"/>
                  <a:pt x="17745" y="15843"/>
                  <a:pt x="17752" y="15906"/>
                </a:cubicBezTo>
                <a:cubicBezTo>
                  <a:pt x="17760" y="15969"/>
                  <a:pt x="17794" y="16020"/>
                  <a:pt x="17828" y="16020"/>
                </a:cubicBezTo>
                <a:cubicBezTo>
                  <a:pt x="17862" y="16019"/>
                  <a:pt x="17883" y="15968"/>
                  <a:pt x="17876" y="15905"/>
                </a:cubicBezTo>
                <a:cubicBezTo>
                  <a:pt x="17868" y="15842"/>
                  <a:pt x="17835" y="15792"/>
                  <a:pt x="17801" y="15792"/>
                </a:cubicBezTo>
                <a:close/>
                <a:moveTo>
                  <a:pt x="17977" y="15792"/>
                </a:moveTo>
                <a:cubicBezTo>
                  <a:pt x="17943" y="15792"/>
                  <a:pt x="17921" y="15843"/>
                  <a:pt x="17928" y="15906"/>
                </a:cubicBezTo>
                <a:cubicBezTo>
                  <a:pt x="17936" y="15969"/>
                  <a:pt x="17970" y="16020"/>
                  <a:pt x="18004" y="16020"/>
                </a:cubicBezTo>
                <a:cubicBezTo>
                  <a:pt x="18038" y="16019"/>
                  <a:pt x="18059" y="15968"/>
                  <a:pt x="18052" y="15905"/>
                </a:cubicBezTo>
                <a:cubicBezTo>
                  <a:pt x="18044" y="15842"/>
                  <a:pt x="18011" y="15791"/>
                  <a:pt x="17977" y="15792"/>
                </a:cubicBezTo>
                <a:close/>
                <a:moveTo>
                  <a:pt x="18172" y="15792"/>
                </a:moveTo>
                <a:cubicBezTo>
                  <a:pt x="18138" y="15792"/>
                  <a:pt x="18117" y="15843"/>
                  <a:pt x="18125" y="15906"/>
                </a:cubicBezTo>
                <a:cubicBezTo>
                  <a:pt x="18132" y="15969"/>
                  <a:pt x="18166" y="16020"/>
                  <a:pt x="18200" y="16020"/>
                </a:cubicBezTo>
                <a:cubicBezTo>
                  <a:pt x="18234" y="16020"/>
                  <a:pt x="18255" y="15968"/>
                  <a:pt x="18247" y="15905"/>
                </a:cubicBezTo>
                <a:cubicBezTo>
                  <a:pt x="18239" y="15842"/>
                  <a:pt x="18205" y="15792"/>
                  <a:pt x="18172" y="15792"/>
                </a:cubicBezTo>
                <a:close/>
                <a:moveTo>
                  <a:pt x="18328" y="15792"/>
                </a:moveTo>
                <a:cubicBezTo>
                  <a:pt x="18294" y="15792"/>
                  <a:pt x="18273" y="15843"/>
                  <a:pt x="18281" y="15906"/>
                </a:cubicBezTo>
                <a:cubicBezTo>
                  <a:pt x="18289" y="15969"/>
                  <a:pt x="18323" y="16020"/>
                  <a:pt x="18357" y="16020"/>
                </a:cubicBezTo>
                <a:cubicBezTo>
                  <a:pt x="18391" y="16019"/>
                  <a:pt x="18412" y="15968"/>
                  <a:pt x="18404" y="15905"/>
                </a:cubicBezTo>
                <a:cubicBezTo>
                  <a:pt x="18396" y="15842"/>
                  <a:pt x="18362" y="15792"/>
                  <a:pt x="18328" y="15792"/>
                </a:cubicBezTo>
                <a:close/>
                <a:moveTo>
                  <a:pt x="18523" y="15792"/>
                </a:moveTo>
                <a:cubicBezTo>
                  <a:pt x="18490" y="15792"/>
                  <a:pt x="18468" y="15843"/>
                  <a:pt x="18476" y="15906"/>
                </a:cubicBezTo>
                <a:cubicBezTo>
                  <a:pt x="18484" y="15969"/>
                  <a:pt x="18518" y="16020"/>
                  <a:pt x="18552" y="16020"/>
                </a:cubicBezTo>
                <a:cubicBezTo>
                  <a:pt x="18586" y="16019"/>
                  <a:pt x="18607" y="15968"/>
                  <a:pt x="18599" y="15905"/>
                </a:cubicBezTo>
                <a:cubicBezTo>
                  <a:pt x="18591" y="15842"/>
                  <a:pt x="18557" y="15791"/>
                  <a:pt x="18523" y="15792"/>
                </a:cubicBezTo>
                <a:close/>
                <a:moveTo>
                  <a:pt x="18679" y="15792"/>
                </a:moveTo>
                <a:cubicBezTo>
                  <a:pt x="18645" y="15792"/>
                  <a:pt x="18625" y="15844"/>
                  <a:pt x="18633" y="15906"/>
                </a:cubicBezTo>
                <a:cubicBezTo>
                  <a:pt x="18641" y="15969"/>
                  <a:pt x="18675" y="16020"/>
                  <a:pt x="18709" y="16020"/>
                </a:cubicBezTo>
                <a:cubicBezTo>
                  <a:pt x="18743" y="16019"/>
                  <a:pt x="18764" y="15968"/>
                  <a:pt x="18756" y="15905"/>
                </a:cubicBezTo>
                <a:cubicBezTo>
                  <a:pt x="18747" y="15842"/>
                  <a:pt x="18713" y="15792"/>
                  <a:pt x="18679" y="15792"/>
                </a:cubicBezTo>
                <a:close/>
                <a:moveTo>
                  <a:pt x="18855" y="15792"/>
                </a:moveTo>
                <a:cubicBezTo>
                  <a:pt x="18821" y="15792"/>
                  <a:pt x="18800" y="15843"/>
                  <a:pt x="18809" y="15906"/>
                </a:cubicBezTo>
                <a:cubicBezTo>
                  <a:pt x="18817" y="15969"/>
                  <a:pt x="18851" y="16020"/>
                  <a:pt x="18885" y="16020"/>
                </a:cubicBezTo>
                <a:cubicBezTo>
                  <a:pt x="18919" y="16019"/>
                  <a:pt x="18940" y="15968"/>
                  <a:pt x="18932" y="15905"/>
                </a:cubicBezTo>
                <a:cubicBezTo>
                  <a:pt x="18923" y="15842"/>
                  <a:pt x="18889" y="15791"/>
                  <a:pt x="18855" y="15792"/>
                </a:cubicBezTo>
                <a:close/>
                <a:moveTo>
                  <a:pt x="19031" y="15792"/>
                </a:moveTo>
                <a:cubicBezTo>
                  <a:pt x="18997" y="15792"/>
                  <a:pt x="18976" y="15843"/>
                  <a:pt x="18985" y="15906"/>
                </a:cubicBezTo>
                <a:cubicBezTo>
                  <a:pt x="18993" y="15969"/>
                  <a:pt x="19028" y="16020"/>
                  <a:pt x="19062" y="16020"/>
                </a:cubicBezTo>
                <a:cubicBezTo>
                  <a:pt x="19096" y="16019"/>
                  <a:pt x="19116" y="15968"/>
                  <a:pt x="19108" y="15905"/>
                </a:cubicBezTo>
                <a:cubicBezTo>
                  <a:pt x="19099" y="15842"/>
                  <a:pt x="19064" y="15792"/>
                  <a:pt x="19031" y="15792"/>
                </a:cubicBezTo>
                <a:close/>
                <a:moveTo>
                  <a:pt x="19207" y="15792"/>
                </a:moveTo>
                <a:cubicBezTo>
                  <a:pt x="19173" y="15792"/>
                  <a:pt x="19152" y="15843"/>
                  <a:pt x="19161" y="15906"/>
                </a:cubicBezTo>
                <a:cubicBezTo>
                  <a:pt x="19169" y="15969"/>
                  <a:pt x="19204" y="16020"/>
                  <a:pt x="19238" y="16020"/>
                </a:cubicBezTo>
                <a:cubicBezTo>
                  <a:pt x="19272" y="16019"/>
                  <a:pt x="19292" y="15968"/>
                  <a:pt x="19283" y="15905"/>
                </a:cubicBezTo>
                <a:cubicBezTo>
                  <a:pt x="19275" y="15842"/>
                  <a:pt x="19240" y="15792"/>
                  <a:pt x="19207" y="15792"/>
                </a:cubicBezTo>
                <a:close/>
                <a:moveTo>
                  <a:pt x="19382" y="15792"/>
                </a:moveTo>
                <a:cubicBezTo>
                  <a:pt x="19349" y="15792"/>
                  <a:pt x="19328" y="15843"/>
                  <a:pt x="19337" y="15906"/>
                </a:cubicBezTo>
                <a:cubicBezTo>
                  <a:pt x="19345" y="15969"/>
                  <a:pt x="19380" y="16020"/>
                  <a:pt x="19414" y="16020"/>
                </a:cubicBezTo>
                <a:cubicBezTo>
                  <a:pt x="19448" y="16019"/>
                  <a:pt x="19469" y="15968"/>
                  <a:pt x="19460" y="15905"/>
                </a:cubicBezTo>
                <a:cubicBezTo>
                  <a:pt x="19451" y="15842"/>
                  <a:pt x="19416" y="15792"/>
                  <a:pt x="19382" y="15792"/>
                </a:cubicBezTo>
                <a:close/>
                <a:moveTo>
                  <a:pt x="19558" y="15792"/>
                </a:moveTo>
                <a:cubicBezTo>
                  <a:pt x="19524" y="15792"/>
                  <a:pt x="19504" y="15843"/>
                  <a:pt x="19513" y="15906"/>
                </a:cubicBezTo>
                <a:cubicBezTo>
                  <a:pt x="19522" y="15969"/>
                  <a:pt x="19557" y="16020"/>
                  <a:pt x="19591" y="16020"/>
                </a:cubicBezTo>
                <a:cubicBezTo>
                  <a:pt x="19625" y="16019"/>
                  <a:pt x="19645" y="15968"/>
                  <a:pt x="19636" y="15905"/>
                </a:cubicBezTo>
                <a:cubicBezTo>
                  <a:pt x="19627" y="15842"/>
                  <a:pt x="19592" y="15792"/>
                  <a:pt x="19558" y="15792"/>
                </a:cubicBezTo>
                <a:close/>
                <a:moveTo>
                  <a:pt x="19753" y="15792"/>
                </a:moveTo>
                <a:cubicBezTo>
                  <a:pt x="19719" y="15792"/>
                  <a:pt x="19700" y="15843"/>
                  <a:pt x="19709" y="15906"/>
                </a:cubicBezTo>
                <a:cubicBezTo>
                  <a:pt x="19718" y="15969"/>
                  <a:pt x="19752" y="16020"/>
                  <a:pt x="19786" y="16020"/>
                </a:cubicBezTo>
                <a:cubicBezTo>
                  <a:pt x="19820" y="16020"/>
                  <a:pt x="19841" y="15968"/>
                  <a:pt x="19831" y="15905"/>
                </a:cubicBezTo>
                <a:cubicBezTo>
                  <a:pt x="19822" y="15842"/>
                  <a:pt x="19787" y="15792"/>
                  <a:pt x="19753" y="15792"/>
                </a:cubicBezTo>
                <a:close/>
                <a:moveTo>
                  <a:pt x="19929" y="15792"/>
                </a:moveTo>
                <a:cubicBezTo>
                  <a:pt x="19895" y="15792"/>
                  <a:pt x="19875" y="15843"/>
                  <a:pt x="19885" y="15906"/>
                </a:cubicBezTo>
                <a:cubicBezTo>
                  <a:pt x="19894" y="15969"/>
                  <a:pt x="19929" y="16020"/>
                  <a:pt x="19963" y="16020"/>
                </a:cubicBezTo>
                <a:cubicBezTo>
                  <a:pt x="19997" y="16019"/>
                  <a:pt x="20017" y="15968"/>
                  <a:pt x="20007" y="15905"/>
                </a:cubicBezTo>
                <a:cubicBezTo>
                  <a:pt x="19998" y="15842"/>
                  <a:pt x="19963" y="15792"/>
                  <a:pt x="19929" y="15792"/>
                </a:cubicBezTo>
                <a:close/>
                <a:moveTo>
                  <a:pt x="20105" y="15792"/>
                </a:moveTo>
                <a:cubicBezTo>
                  <a:pt x="20071" y="15792"/>
                  <a:pt x="20051" y="15843"/>
                  <a:pt x="20061" y="15906"/>
                </a:cubicBezTo>
                <a:cubicBezTo>
                  <a:pt x="20070" y="15969"/>
                  <a:pt x="20105" y="16020"/>
                  <a:pt x="20139" y="16020"/>
                </a:cubicBezTo>
                <a:cubicBezTo>
                  <a:pt x="20173" y="16019"/>
                  <a:pt x="20193" y="15968"/>
                  <a:pt x="20183" y="15905"/>
                </a:cubicBezTo>
                <a:cubicBezTo>
                  <a:pt x="20174" y="15842"/>
                  <a:pt x="20138" y="15792"/>
                  <a:pt x="20105" y="15792"/>
                </a:cubicBezTo>
                <a:close/>
                <a:moveTo>
                  <a:pt x="2732" y="15842"/>
                </a:moveTo>
                <a:cubicBezTo>
                  <a:pt x="2698" y="15842"/>
                  <a:pt x="2666" y="15893"/>
                  <a:pt x="2660" y="15955"/>
                </a:cubicBezTo>
                <a:cubicBezTo>
                  <a:pt x="2654" y="16017"/>
                  <a:pt x="2676" y="16067"/>
                  <a:pt x="2710" y="16067"/>
                </a:cubicBezTo>
                <a:cubicBezTo>
                  <a:pt x="2744" y="16067"/>
                  <a:pt x="2777" y="16016"/>
                  <a:pt x="2783" y="15954"/>
                </a:cubicBezTo>
                <a:cubicBezTo>
                  <a:pt x="2789" y="15892"/>
                  <a:pt x="2766" y="15842"/>
                  <a:pt x="2732" y="15842"/>
                </a:cubicBezTo>
                <a:close/>
                <a:moveTo>
                  <a:pt x="2908" y="15842"/>
                </a:moveTo>
                <a:cubicBezTo>
                  <a:pt x="2874" y="15842"/>
                  <a:pt x="2842" y="15893"/>
                  <a:pt x="2836" y="15955"/>
                </a:cubicBezTo>
                <a:cubicBezTo>
                  <a:pt x="2830" y="16017"/>
                  <a:pt x="2852" y="16067"/>
                  <a:pt x="2886" y="16067"/>
                </a:cubicBezTo>
                <a:cubicBezTo>
                  <a:pt x="2920" y="16067"/>
                  <a:pt x="2953" y="16016"/>
                  <a:pt x="2958" y="15954"/>
                </a:cubicBezTo>
                <a:cubicBezTo>
                  <a:pt x="2964" y="15891"/>
                  <a:pt x="2942" y="15842"/>
                  <a:pt x="2908" y="15842"/>
                </a:cubicBezTo>
                <a:close/>
                <a:moveTo>
                  <a:pt x="3083" y="15842"/>
                </a:moveTo>
                <a:cubicBezTo>
                  <a:pt x="3049" y="15842"/>
                  <a:pt x="3017" y="15893"/>
                  <a:pt x="3011" y="15955"/>
                </a:cubicBezTo>
                <a:cubicBezTo>
                  <a:pt x="3005" y="16017"/>
                  <a:pt x="3028" y="16067"/>
                  <a:pt x="3062" y="16067"/>
                </a:cubicBezTo>
                <a:cubicBezTo>
                  <a:pt x="3096" y="16067"/>
                  <a:pt x="3129" y="16016"/>
                  <a:pt x="3134" y="15954"/>
                </a:cubicBezTo>
                <a:cubicBezTo>
                  <a:pt x="3140" y="15891"/>
                  <a:pt x="3117" y="15842"/>
                  <a:pt x="3083" y="15842"/>
                </a:cubicBezTo>
                <a:close/>
                <a:moveTo>
                  <a:pt x="3259" y="15842"/>
                </a:moveTo>
                <a:cubicBezTo>
                  <a:pt x="3225" y="15842"/>
                  <a:pt x="3193" y="15893"/>
                  <a:pt x="3187" y="15955"/>
                </a:cubicBezTo>
                <a:cubicBezTo>
                  <a:pt x="3181" y="16017"/>
                  <a:pt x="3204" y="16067"/>
                  <a:pt x="3238" y="16067"/>
                </a:cubicBezTo>
                <a:cubicBezTo>
                  <a:pt x="3272" y="16067"/>
                  <a:pt x="3305" y="16016"/>
                  <a:pt x="3310" y="15954"/>
                </a:cubicBezTo>
                <a:cubicBezTo>
                  <a:pt x="3316" y="15891"/>
                  <a:pt x="3293" y="15842"/>
                  <a:pt x="3259" y="15842"/>
                </a:cubicBezTo>
                <a:close/>
                <a:moveTo>
                  <a:pt x="3434" y="15842"/>
                </a:moveTo>
                <a:cubicBezTo>
                  <a:pt x="3401" y="15842"/>
                  <a:pt x="3368" y="15893"/>
                  <a:pt x="3363" y="15955"/>
                </a:cubicBezTo>
                <a:cubicBezTo>
                  <a:pt x="3357" y="16017"/>
                  <a:pt x="3381" y="16067"/>
                  <a:pt x="3415" y="16067"/>
                </a:cubicBezTo>
                <a:cubicBezTo>
                  <a:pt x="3449" y="16067"/>
                  <a:pt x="3480" y="16016"/>
                  <a:pt x="3486" y="15954"/>
                </a:cubicBezTo>
                <a:cubicBezTo>
                  <a:pt x="3491" y="15891"/>
                  <a:pt x="3468" y="15842"/>
                  <a:pt x="3434" y="15842"/>
                </a:cubicBezTo>
                <a:close/>
                <a:moveTo>
                  <a:pt x="3610" y="15842"/>
                </a:moveTo>
                <a:cubicBezTo>
                  <a:pt x="3576" y="15842"/>
                  <a:pt x="3544" y="15893"/>
                  <a:pt x="3539" y="15955"/>
                </a:cubicBezTo>
                <a:cubicBezTo>
                  <a:pt x="3534" y="16017"/>
                  <a:pt x="3557" y="16067"/>
                  <a:pt x="3591" y="16067"/>
                </a:cubicBezTo>
                <a:cubicBezTo>
                  <a:pt x="3625" y="16067"/>
                  <a:pt x="3656" y="16016"/>
                  <a:pt x="3662" y="15954"/>
                </a:cubicBezTo>
                <a:cubicBezTo>
                  <a:pt x="3667" y="15891"/>
                  <a:pt x="3644" y="15842"/>
                  <a:pt x="3610" y="15842"/>
                </a:cubicBezTo>
                <a:close/>
                <a:moveTo>
                  <a:pt x="3786" y="15842"/>
                </a:moveTo>
                <a:cubicBezTo>
                  <a:pt x="3752" y="15842"/>
                  <a:pt x="3720" y="15893"/>
                  <a:pt x="3715" y="15955"/>
                </a:cubicBezTo>
                <a:cubicBezTo>
                  <a:pt x="3710" y="16017"/>
                  <a:pt x="3733" y="16067"/>
                  <a:pt x="3767" y="16067"/>
                </a:cubicBezTo>
                <a:cubicBezTo>
                  <a:pt x="3801" y="16067"/>
                  <a:pt x="3833" y="16016"/>
                  <a:pt x="3838" y="15954"/>
                </a:cubicBezTo>
                <a:cubicBezTo>
                  <a:pt x="3843" y="15891"/>
                  <a:pt x="3820" y="15842"/>
                  <a:pt x="3786" y="15842"/>
                </a:cubicBezTo>
                <a:close/>
                <a:moveTo>
                  <a:pt x="3961" y="15842"/>
                </a:moveTo>
                <a:cubicBezTo>
                  <a:pt x="3927" y="15842"/>
                  <a:pt x="3896" y="15893"/>
                  <a:pt x="3891" y="15955"/>
                </a:cubicBezTo>
                <a:cubicBezTo>
                  <a:pt x="3886" y="16017"/>
                  <a:pt x="3909" y="16067"/>
                  <a:pt x="3943" y="16067"/>
                </a:cubicBezTo>
                <a:cubicBezTo>
                  <a:pt x="3977" y="16067"/>
                  <a:pt x="4009" y="16016"/>
                  <a:pt x="4014" y="15954"/>
                </a:cubicBezTo>
                <a:cubicBezTo>
                  <a:pt x="4018" y="15891"/>
                  <a:pt x="3995" y="15842"/>
                  <a:pt x="3961" y="15842"/>
                </a:cubicBezTo>
                <a:close/>
                <a:moveTo>
                  <a:pt x="4137" y="15842"/>
                </a:moveTo>
                <a:cubicBezTo>
                  <a:pt x="4103" y="15842"/>
                  <a:pt x="4072" y="15893"/>
                  <a:pt x="4067" y="15955"/>
                </a:cubicBezTo>
                <a:cubicBezTo>
                  <a:pt x="4062" y="16017"/>
                  <a:pt x="4085" y="16067"/>
                  <a:pt x="4119" y="16067"/>
                </a:cubicBezTo>
                <a:cubicBezTo>
                  <a:pt x="4153" y="16067"/>
                  <a:pt x="4185" y="16016"/>
                  <a:pt x="4190" y="15954"/>
                </a:cubicBezTo>
                <a:cubicBezTo>
                  <a:pt x="4194" y="15891"/>
                  <a:pt x="4171" y="15842"/>
                  <a:pt x="4137" y="15842"/>
                </a:cubicBezTo>
                <a:close/>
                <a:moveTo>
                  <a:pt x="4312" y="15842"/>
                </a:moveTo>
                <a:cubicBezTo>
                  <a:pt x="4279" y="15842"/>
                  <a:pt x="4247" y="15893"/>
                  <a:pt x="4243" y="15955"/>
                </a:cubicBezTo>
                <a:cubicBezTo>
                  <a:pt x="4238" y="16017"/>
                  <a:pt x="4262" y="16067"/>
                  <a:pt x="4296" y="16067"/>
                </a:cubicBezTo>
                <a:cubicBezTo>
                  <a:pt x="4330" y="16067"/>
                  <a:pt x="4361" y="16016"/>
                  <a:pt x="4365" y="15954"/>
                </a:cubicBezTo>
                <a:cubicBezTo>
                  <a:pt x="4370" y="15891"/>
                  <a:pt x="4346" y="15842"/>
                  <a:pt x="4312" y="15842"/>
                </a:cubicBezTo>
                <a:close/>
                <a:moveTo>
                  <a:pt x="4488" y="15842"/>
                </a:moveTo>
                <a:cubicBezTo>
                  <a:pt x="4454" y="15842"/>
                  <a:pt x="4423" y="15893"/>
                  <a:pt x="4419" y="15955"/>
                </a:cubicBezTo>
                <a:cubicBezTo>
                  <a:pt x="4414" y="16017"/>
                  <a:pt x="4438" y="16067"/>
                  <a:pt x="4472" y="16067"/>
                </a:cubicBezTo>
                <a:cubicBezTo>
                  <a:pt x="4506" y="16067"/>
                  <a:pt x="4537" y="16017"/>
                  <a:pt x="4541" y="15955"/>
                </a:cubicBezTo>
                <a:cubicBezTo>
                  <a:pt x="4546" y="15893"/>
                  <a:pt x="4522" y="15842"/>
                  <a:pt x="4488" y="15842"/>
                </a:cubicBezTo>
                <a:close/>
                <a:moveTo>
                  <a:pt x="4664" y="15842"/>
                </a:moveTo>
                <a:cubicBezTo>
                  <a:pt x="4630" y="15842"/>
                  <a:pt x="4599" y="15893"/>
                  <a:pt x="4595" y="15955"/>
                </a:cubicBezTo>
                <a:cubicBezTo>
                  <a:pt x="4590" y="16017"/>
                  <a:pt x="4614" y="16067"/>
                  <a:pt x="4648" y="16067"/>
                </a:cubicBezTo>
                <a:cubicBezTo>
                  <a:pt x="4682" y="16067"/>
                  <a:pt x="4713" y="16016"/>
                  <a:pt x="4717" y="15954"/>
                </a:cubicBezTo>
                <a:cubicBezTo>
                  <a:pt x="4722" y="15891"/>
                  <a:pt x="4697" y="15842"/>
                  <a:pt x="4664" y="15842"/>
                </a:cubicBezTo>
                <a:close/>
                <a:moveTo>
                  <a:pt x="4840" y="15842"/>
                </a:moveTo>
                <a:cubicBezTo>
                  <a:pt x="4806" y="15842"/>
                  <a:pt x="4775" y="15893"/>
                  <a:pt x="4771" y="15955"/>
                </a:cubicBezTo>
                <a:cubicBezTo>
                  <a:pt x="4766" y="16017"/>
                  <a:pt x="4790" y="16067"/>
                  <a:pt x="4824" y="16067"/>
                </a:cubicBezTo>
                <a:cubicBezTo>
                  <a:pt x="4858" y="16067"/>
                  <a:pt x="4889" y="16017"/>
                  <a:pt x="4893" y="15955"/>
                </a:cubicBezTo>
                <a:cubicBezTo>
                  <a:pt x="4897" y="15893"/>
                  <a:pt x="4873" y="15842"/>
                  <a:pt x="4840" y="15842"/>
                </a:cubicBezTo>
                <a:close/>
                <a:moveTo>
                  <a:pt x="5015" y="15842"/>
                </a:moveTo>
                <a:cubicBezTo>
                  <a:pt x="4981" y="15842"/>
                  <a:pt x="4951" y="15893"/>
                  <a:pt x="4946" y="15955"/>
                </a:cubicBezTo>
                <a:cubicBezTo>
                  <a:pt x="4942" y="16017"/>
                  <a:pt x="4966" y="16067"/>
                  <a:pt x="5000" y="16067"/>
                </a:cubicBezTo>
                <a:cubicBezTo>
                  <a:pt x="5034" y="16067"/>
                  <a:pt x="5065" y="16017"/>
                  <a:pt x="5069" y="15955"/>
                </a:cubicBezTo>
                <a:cubicBezTo>
                  <a:pt x="5073" y="15893"/>
                  <a:pt x="5049" y="15842"/>
                  <a:pt x="5015" y="15842"/>
                </a:cubicBezTo>
                <a:close/>
                <a:moveTo>
                  <a:pt x="9387" y="15842"/>
                </a:moveTo>
                <a:cubicBezTo>
                  <a:pt x="9353" y="15842"/>
                  <a:pt x="9325" y="15893"/>
                  <a:pt x="9325" y="15955"/>
                </a:cubicBezTo>
                <a:cubicBezTo>
                  <a:pt x="9325" y="16018"/>
                  <a:pt x="9352" y="16068"/>
                  <a:pt x="9386" y="16068"/>
                </a:cubicBezTo>
                <a:cubicBezTo>
                  <a:pt x="9420" y="16068"/>
                  <a:pt x="9448" y="16018"/>
                  <a:pt x="9448" y="15955"/>
                </a:cubicBezTo>
                <a:cubicBezTo>
                  <a:pt x="9448" y="15893"/>
                  <a:pt x="9421" y="15842"/>
                  <a:pt x="9387" y="15842"/>
                </a:cubicBezTo>
                <a:close/>
                <a:moveTo>
                  <a:pt x="9563" y="15842"/>
                </a:moveTo>
                <a:cubicBezTo>
                  <a:pt x="9529" y="15842"/>
                  <a:pt x="9501" y="15893"/>
                  <a:pt x="9501" y="15955"/>
                </a:cubicBezTo>
                <a:cubicBezTo>
                  <a:pt x="9501" y="16018"/>
                  <a:pt x="9529" y="16068"/>
                  <a:pt x="9563" y="16068"/>
                </a:cubicBezTo>
                <a:cubicBezTo>
                  <a:pt x="9597" y="16068"/>
                  <a:pt x="9624" y="16018"/>
                  <a:pt x="9624" y="15955"/>
                </a:cubicBezTo>
                <a:cubicBezTo>
                  <a:pt x="9624" y="15893"/>
                  <a:pt x="9597" y="15842"/>
                  <a:pt x="9563" y="15842"/>
                </a:cubicBezTo>
                <a:close/>
                <a:moveTo>
                  <a:pt x="9738" y="15842"/>
                </a:moveTo>
                <a:cubicBezTo>
                  <a:pt x="9704" y="15842"/>
                  <a:pt x="9677" y="15893"/>
                  <a:pt x="9677" y="15955"/>
                </a:cubicBezTo>
                <a:cubicBezTo>
                  <a:pt x="9677" y="16017"/>
                  <a:pt x="9705" y="16068"/>
                  <a:pt x="9739" y="16068"/>
                </a:cubicBezTo>
                <a:cubicBezTo>
                  <a:pt x="9773" y="16068"/>
                  <a:pt x="9800" y="16018"/>
                  <a:pt x="9800" y="15955"/>
                </a:cubicBezTo>
                <a:cubicBezTo>
                  <a:pt x="9800" y="15893"/>
                  <a:pt x="9772" y="15842"/>
                  <a:pt x="9738" y="15842"/>
                </a:cubicBezTo>
                <a:close/>
                <a:moveTo>
                  <a:pt x="9914" y="15842"/>
                </a:moveTo>
                <a:cubicBezTo>
                  <a:pt x="9880" y="15842"/>
                  <a:pt x="9853" y="15893"/>
                  <a:pt x="9853" y="15955"/>
                </a:cubicBezTo>
                <a:cubicBezTo>
                  <a:pt x="9853" y="16018"/>
                  <a:pt x="9881" y="16068"/>
                  <a:pt x="9915" y="16068"/>
                </a:cubicBezTo>
                <a:cubicBezTo>
                  <a:pt x="9949" y="16068"/>
                  <a:pt x="9976" y="16018"/>
                  <a:pt x="9976" y="15955"/>
                </a:cubicBezTo>
                <a:cubicBezTo>
                  <a:pt x="9975" y="15893"/>
                  <a:pt x="9948" y="15842"/>
                  <a:pt x="9914" y="15842"/>
                </a:cubicBezTo>
                <a:close/>
                <a:moveTo>
                  <a:pt x="10089" y="15842"/>
                </a:moveTo>
                <a:cubicBezTo>
                  <a:pt x="10056" y="15842"/>
                  <a:pt x="10028" y="15893"/>
                  <a:pt x="10029" y="15955"/>
                </a:cubicBezTo>
                <a:cubicBezTo>
                  <a:pt x="10029" y="16018"/>
                  <a:pt x="10057" y="16069"/>
                  <a:pt x="10091" y="16068"/>
                </a:cubicBezTo>
                <a:cubicBezTo>
                  <a:pt x="10125" y="16068"/>
                  <a:pt x="10152" y="16018"/>
                  <a:pt x="10152" y="15955"/>
                </a:cubicBezTo>
                <a:cubicBezTo>
                  <a:pt x="10151" y="15893"/>
                  <a:pt x="10123" y="15842"/>
                  <a:pt x="10089" y="15842"/>
                </a:cubicBezTo>
                <a:close/>
                <a:moveTo>
                  <a:pt x="10265" y="15842"/>
                </a:moveTo>
                <a:cubicBezTo>
                  <a:pt x="10231" y="15842"/>
                  <a:pt x="10204" y="15893"/>
                  <a:pt x="10205" y="15955"/>
                </a:cubicBezTo>
                <a:cubicBezTo>
                  <a:pt x="10205" y="16018"/>
                  <a:pt x="10234" y="16069"/>
                  <a:pt x="10268" y="16068"/>
                </a:cubicBezTo>
                <a:cubicBezTo>
                  <a:pt x="10302" y="16068"/>
                  <a:pt x="10328" y="16018"/>
                  <a:pt x="10328" y="15955"/>
                </a:cubicBezTo>
                <a:cubicBezTo>
                  <a:pt x="10327" y="15893"/>
                  <a:pt x="10299" y="15842"/>
                  <a:pt x="10265" y="15842"/>
                </a:cubicBezTo>
                <a:close/>
                <a:moveTo>
                  <a:pt x="10441" y="15842"/>
                </a:moveTo>
                <a:cubicBezTo>
                  <a:pt x="10407" y="15842"/>
                  <a:pt x="10380" y="15893"/>
                  <a:pt x="10381" y="15955"/>
                </a:cubicBezTo>
                <a:cubicBezTo>
                  <a:pt x="10382" y="16018"/>
                  <a:pt x="10410" y="16068"/>
                  <a:pt x="10444" y="16068"/>
                </a:cubicBezTo>
                <a:cubicBezTo>
                  <a:pt x="10478" y="16068"/>
                  <a:pt x="10505" y="16018"/>
                  <a:pt x="10504" y="15955"/>
                </a:cubicBezTo>
                <a:cubicBezTo>
                  <a:pt x="10503" y="15893"/>
                  <a:pt x="10475" y="15842"/>
                  <a:pt x="10441" y="15842"/>
                </a:cubicBezTo>
                <a:close/>
                <a:moveTo>
                  <a:pt x="10617" y="15842"/>
                </a:moveTo>
                <a:cubicBezTo>
                  <a:pt x="10583" y="15842"/>
                  <a:pt x="10556" y="15893"/>
                  <a:pt x="10557" y="15955"/>
                </a:cubicBezTo>
                <a:cubicBezTo>
                  <a:pt x="10558" y="16018"/>
                  <a:pt x="10586" y="16069"/>
                  <a:pt x="10620" y="16068"/>
                </a:cubicBezTo>
                <a:cubicBezTo>
                  <a:pt x="10654" y="16068"/>
                  <a:pt x="10681" y="16018"/>
                  <a:pt x="10680" y="15955"/>
                </a:cubicBezTo>
                <a:cubicBezTo>
                  <a:pt x="10679" y="15893"/>
                  <a:pt x="10651" y="15842"/>
                  <a:pt x="10617" y="15842"/>
                </a:cubicBezTo>
                <a:close/>
                <a:moveTo>
                  <a:pt x="10792" y="15842"/>
                </a:moveTo>
                <a:cubicBezTo>
                  <a:pt x="10758" y="15842"/>
                  <a:pt x="10732" y="15893"/>
                  <a:pt x="10733" y="15955"/>
                </a:cubicBezTo>
                <a:cubicBezTo>
                  <a:pt x="10734" y="16018"/>
                  <a:pt x="10762" y="16068"/>
                  <a:pt x="10796" y="16068"/>
                </a:cubicBezTo>
                <a:cubicBezTo>
                  <a:pt x="10830" y="16068"/>
                  <a:pt x="10857" y="16018"/>
                  <a:pt x="10856" y="15955"/>
                </a:cubicBezTo>
                <a:cubicBezTo>
                  <a:pt x="10854" y="15893"/>
                  <a:pt x="10826" y="15842"/>
                  <a:pt x="10792" y="15842"/>
                </a:cubicBezTo>
                <a:close/>
                <a:moveTo>
                  <a:pt x="10968" y="15842"/>
                </a:moveTo>
                <a:cubicBezTo>
                  <a:pt x="10934" y="15842"/>
                  <a:pt x="10907" y="15893"/>
                  <a:pt x="10909" y="15955"/>
                </a:cubicBezTo>
                <a:cubicBezTo>
                  <a:pt x="10910" y="16018"/>
                  <a:pt x="10939" y="16069"/>
                  <a:pt x="10973" y="16068"/>
                </a:cubicBezTo>
                <a:cubicBezTo>
                  <a:pt x="11007" y="16068"/>
                  <a:pt x="11033" y="16017"/>
                  <a:pt x="11031" y="15955"/>
                </a:cubicBezTo>
                <a:cubicBezTo>
                  <a:pt x="11030" y="15893"/>
                  <a:pt x="11002" y="15842"/>
                  <a:pt x="10968" y="15842"/>
                </a:cubicBezTo>
                <a:close/>
                <a:moveTo>
                  <a:pt x="11846" y="15842"/>
                </a:moveTo>
                <a:cubicBezTo>
                  <a:pt x="11813" y="15842"/>
                  <a:pt x="11786" y="15892"/>
                  <a:pt x="11788" y="15955"/>
                </a:cubicBezTo>
                <a:cubicBezTo>
                  <a:pt x="11790" y="16018"/>
                  <a:pt x="11820" y="16069"/>
                  <a:pt x="11854" y="16068"/>
                </a:cubicBezTo>
                <a:cubicBezTo>
                  <a:pt x="11888" y="16068"/>
                  <a:pt x="11913" y="16018"/>
                  <a:pt x="11911" y="15955"/>
                </a:cubicBezTo>
                <a:cubicBezTo>
                  <a:pt x="11909" y="15892"/>
                  <a:pt x="11880" y="15842"/>
                  <a:pt x="11846" y="15842"/>
                </a:cubicBezTo>
                <a:close/>
                <a:moveTo>
                  <a:pt x="18914" y="16093"/>
                </a:moveTo>
                <a:cubicBezTo>
                  <a:pt x="18880" y="16094"/>
                  <a:pt x="18859" y="16145"/>
                  <a:pt x="18867" y="16208"/>
                </a:cubicBezTo>
                <a:cubicBezTo>
                  <a:pt x="18876" y="16271"/>
                  <a:pt x="18910" y="16322"/>
                  <a:pt x="18944" y="16321"/>
                </a:cubicBezTo>
                <a:cubicBezTo>
                  <a:pt x="18979" y="16321"/>
                  <a:pt x="18999" y="16270"/>
                  <a:pt x="18991" y="16207"/>
                </a:cubicBezTo>
                <a:cubicBezTo>
                  <a:pt x="18982" y="16144"/>
                  <a:pt x="18948" y="16093"/>
                  <a:pt x="18914" y="16093"/>
                </a:cubicBezTo>
                <a:close/>
                <a:moveTo>
                  <a:pt x="19090" y="16093"/>
                </a:moveTo>
                <a:cubicBezTo>
                  <a:pt x="19056" y="16094"/>
                  <a:pt x="19035" y="16145"/>
                  <a:pt x="19043" y="16208"/>
                </a:cubicBezTo>
                <a:cubicBezTo>
                  <a:pt x="19052" y="16271"/>
                  <a:pt x="19086" y="16322"/>
                  <a:pt x="19120" y="16321"/>
                </a:cubicBezTo>
                <a:cubicBezTo>
                  <a:pt x="19155" y="16321"/>
                  <a:pt x="19175" y="16270"/>
                  <a:pt x="19167" y="16207"/>
                </a:cubicBezTo>
                <a:cubicBezTo>
                  <a:pt x="19158" y="16144"/>
                  <a:pt x="19124" y="16093"/>
                  <a:pt x="19090" y="16093"/>
                </a:cubicBezTo>
                <a:close/>
                <a:moveTo>
                  <a:pt x="19266" y="16093"/>
                </a:moveTo>
                <a:cubicBezTo>
                  <a:pt x="19232" y="16094"/>
                  <a:pt x="19211" y="16145"/>
                  <a:pt x="19219" y="16208"/>
                </a:cubicBezTo>
                <a:cubicBezTo>
                  <a:pt x="19228" y="16271"/>
                  <a:pt x="19263" y="16321"/>
                  <a:pt x="19297" y="16321"/>
                </a:cubicBezTo>
                <a:cubicBezTo>
                  <a:pt x="19331" y="16321"/>
                  <a:pt x="19351" y="16270"/>
                  <a:pt x="19343" y="16207"/>
                </a:cubicBezTo>
                <a:cubicBezTo>
                  <a:pt x="19334" y="16144"/>
                  <a:pt x="19300" y="16093"/>
                  <a:pt x="19266" y="16093"/>
                </a:cubicBezTo>
                <a:close/>
                <a:moveTo>
                  <a:pt x="19422" y="16093"/>
                </a:moveTo>
                <a:cubicBezTo>
                  <a:pt x="19387" y="16094"/>
                  <a:pt x="19367" y="16145"/>
                  <a:pt x="19376" y="16208"/>
                </a:cubicBezTo>
                <a:cubicBezTo>
                  <a:pt x="19385" y="16271"/>
                  <a:pt x="19420" y="16322"/>
                  <a:pt x="19454" y="16321"/>
                </a:cubicBezTo>
                <a:cubicBezTo>
                  <a:pt x="19488" y="16321"/>
                  <a:pt x="19508" y="16270"/>
                  <a:pt x="19499" y="16207"/>
                </a:cubicBezTo>
                <a:cubicBezTo>
                  <a:pt x="19490" y="16144"/>
                  <a:pt x="19456" y="16093"/>
                  <a:pt x="19422" y="16093"/>
                </a:cubicBezTo>
                <a:close/>
                <a:moveTo>
                  <a:pt x="19617" y="16093"/>
                </a:moveTo>
                <a:cubicBezTo>
                  <a:pt x="19583" y="16094"/>
                  <a:pt x="19562" y="16145"/>
                  <a:pt x="19571" y="16208"/>
                </a:cubicBezTo>
                <a:cubicBezTo>
                  <a:pt x="19580" y="16271"/>
                  <a:pt x="19615" y="16321"/>
                  <a:pt x="19649" y="16321"/>
                </a:cubicBezTo>
                <a:cubicBezTo>
                  <a:pt x="19683" y="16321"/>
                  <a:pt x="19704" y="16270"/>
                  <a:pt x="19695" y="16207"/>
                </a:cubicBezTo>
                <a:cubicBezTo>
                  <a:pt x="19686" y="16144"/>
                  <a:pt x="19651" y="16093"/>
                  <a:pt x="19617" y="16093"/>
                </a:cubicBezTo>
                <a:close/>
                <a:moveTo>
                  <a:pt x="19793" y="16093"/>
                </a:moveTo>
                <a:cubicBezTo>
                  <a:pt x="19759" y="16094"/>
                  <a:pt x="19739" y="16145"/>
                  <a:pt x="19748" y="16208"/>
                </a:cubicBezTo>
                <a:cubicBezTo>
                  <a:pt x="19757" y="16271"/>
                  <a:pt x="19792" y="16321"/>
                  <a:pt x="19826" y="16321"/>
                </a:cubicBezTo>
                <a:cubicBezTo>
                  <a:pt x="19860" y="16321"/>
                  <a:pt x="19880" y="16270"/>
                  <a:pt x="19871" y="16207"/>
                </a:cubicBezTo>
                <a:cubicBezTo>
                  <a:pt x="19862" y="16144"/>
                  <a:pt x="19827" y="16093"/>
                  <a:pt x="19793" y="16093"/>
                </a:cubicBezTo>
                <a:close/>
                <a:moveTo>
                  <a:pt x="19968" y="16093"/>
                </a:moveTo>
                <a:cubicBezTo>
                  <a:pt x="19934" y="16094"/>
                  <a:pt x="19915" y="16145"/>
                  <a:pt x="19924" y="16208"/>
                </a:cubicBezTo>
                <a:cubicBezTo>
                  <a:pt x="19933" y="16271"/>
                  <a:pt x="19968" y="16322"/>
                  <a:pt x="20002" y="16321"/>
                </a:cubicBezTo>
                <a:cubicBezTo>
                  <a:pt x="20036" y="16321"/>
                  <a:pt x="20057" y="16270"/>
                  <a:pt x="20047" y="16207"/>
                </a:cubicBezTo>
                <a:cubicBezTo>
                  <a:pt x="20038" y="16144"/>
                  <a:pt x="20002" y="16093"/>
                  <a:pt x="19968" y="16093"/>
                </a:cubicBezTo>
                <a:close/>
                <a:moveTo>
                  <a:pt x="20144" y="16093"/>
                </a:moveTo>
                <a:cubicBezTo>
                  <a:pt x="20110" y="16094"/>
                  <a:pt x="20090" y="16145"/>
                  <a:pt x="20100" y="16208"/>
                </a:cubicBezTo>
                <a:cubicBezTo>
                  <a:pt x="20109" y="16271"/>
                  <a:pt x="20144" y="16321"/>
                  <a:pt x="20179" y="16321"/>
                </a:cubicBezTo>
                <a:cubicBezTo>
                  <a:pt x="20213" y="16321"/>
                  <a:pt x="20233" y="16270"/>
                  <a:pt x="20223" y="16207"/>
                </a:cubicBezTo>
                <a:cubicBezTo>
                  <a:pt x="20214" y="16144"/>
                  <a:pt x="20178" y="16093"/>
                  <a:pt x="20144" y="16093"/>
                </a:cubicBezTo>
                <a:close/>
                <a:moveTo>
                  <a:pt x="20784" y="16093"/>
                </a:moveTo>
                <a:cubicBezTo>
                  <a:pt x="20753" y="16094"/>
                  <a:pt x="20736" y="16140"/>
                  <a:pt x="20745" y="16197"/>
                </a:cubicBezTo>
                <a:cubicBezTo>
                  <a:pt x="20754" y="16254"/>
                  <a:pt x="20786" y="16299"/>
                  <a:pt x="20817" y="16299"/>
                </a:cubicBezTo>
                <a:cubicBezTo>
                  <a:pt x="20848" y="16299"/>
                  <a:pt x="20865" y="16254"/>
                  <a:pt x="20856" y="16197"/>
                </a:cubicBezTo>
                <a:cubicBezTo>
                  <a:pt x="20847" y="16140"/>
                  <a:pt x="20815" y="16093"/>
                  <a:pt x="20784" y="16093"/>
                </a:cubicBezTo>
                <a:close/>
                <a:moveTo>
                  <a:pt x="4469" y="16144"/>
                </a:moveTo>
                <a:cubicBezTo>
                  <a:pt x="4435" y="16144"/>
                  <a:pt x="4404" y="16195"/>
                  <a:pt x="4399" y="16257"/>
                </a:cubicBezTo>
                <a:cubicBezTo>
                  <a:pt x="4395" y="16319"/>
                  <a:pt x="4419" y="16369"/>
                  <a:pt x="4453" y="16369"/>
                </a:cubicBezTo>
                <a:cubicBezTo>
                  <a:pt x="4487" y="16368"/>
                  <a:pt x="4518" y="16318"/>
                  <a:pt x="4522" y="16255"/>
                </a:cubicBezTo>
                <a:cubicBezTo>
                  <a:pt x="4527" y="16193"/>
                  <a:pt x="4503" y="16144"/>
                  <a:pt x="4469" y="16144"/>
                </a:cubicBezTo>
                <a:close/>
                <a:moveTo>
                  <a:pt x="4645" y="16144"/>
                </a:moveTo>
                <a:cubicBezTo>
                  <a:pt x="4611" y="16144"/>
                  <a:pt x="4579" y="16195"/>
                  <a:pt x="4575" y="16257"/>
                </a:cubicBezTo>
                <a:cubicBezTo>
                  <a:pt x="4571" y="16319"/>
                  <a:pt x="4595" y="16369"/>
                  <a:pt x="4629" y="16369"/>
                </a:cubicBezTo>
                <a:cubicBezTo>
                  <a:pt x="4663" y="16368"/>
                  <a:pt x="4694" y="16319"/>
                  <a:pt x="4698" y="16257"/>
                </a:cubicBezTo>
                <a:cubicBezTo>
                  <a:pt x="4703" y="16195"/>
                  <a:pt x="4679" y="16144"/>
                  <a:pt x="4645" y="16144"/>
                </a:cubicBezTo>
                <a:close/>
                <a:moveTo>
                  <a:pt x="4820" y="16144"/>
                </a:moveTo>
                <a:cubicBezTo>
                  <a:pt x="4786" y="16144"/>
                  <a:pt x="4755" y="16195"/>
                  <a:pt x="4751" y="16257"/>
                </a:cubicBezTo>
                <a:cubicBezTo>
                  <a:pt x="4747" y="16319"/>
                  <a:pt x="4771" y="16369"/>
                  <a:pt x="4805" y="16369"/>
                </a:cubicBezTo>
                <a:cubicBezTo>
                  <a:pt x="4839" y="16368"/>
                  <a:pt x="4870" y="16319"/>
                  <a:pt x="4874" y="16257"/>
                </a:cubicBezTo>
                <a:cubicBezTo>
                  <a:pt x="4878" y="16195"/>
                  <a:pt x="4854" y="16144"/>
                  <a:pt x="4820" y="16144"/>
                </a:cubicBezTo>
                <a:close/>
                <a:moveTo>
                  <a:pt x="4996" y="16144"/>
                </a:moveTo>
                <a:cubicBezTo>
                  <a:pt x="4962" y="16144"/>
                  <a:pt x="4931" y="16195"/>
                  <a:pt x="4927" y="16257"/>
                </a:cubicBezTo>
                <a:cubicBezTo>
                  <a:pt x="4923" y="16319"/>
                  <a:pt x="4947" y="16369"/>
                  <a:pt x="4981" y="16369"/>
                </a:cubicBezTo>
                <a:cubicBezTo>
                  <a:pt x="5015" y="16368"/>
                  <a:pt x="5046" y="16319"/>
                  <a:pt x="5050" y="16257"/>
                </a:cubicBezTo>
                <a:cubicBezTo>
                  <a:pt x="5054" y="16195"/>
                  <a:pt x="5030" y="16144"/>
                  <a:pt x="4996" y="16144"/>
                </a:cubicBezTo>
                <a:close/>
                <a:moveTo>
                  <a:pt x="10265" y="16144"/>
                </a:moveTo>
                <a:cubicBezTo>
                  <a:pt x="10231" y="16144"/>
                  <a:pt x="10204" y="16194"/>
                  <a:pt x="10205" y="16257"/>
                </a:cubicBezTo>
                <a:cubicBezTo>
                  <a:pt x="10205" y="16320"/>
                  <a:pt x="10234" y="16370"/>
                  <a:pt x="10268" y="16370"/>
                </a:cubicBezTo>
                <a:cubicBezTo>
                  <a:pt x="10302" y="16370"/>
                  <a:pt x="10329" y="16319"/>
                  <a:pt x="10328" y="16257"/>
                </a:cubicBezTo>
                <a:cubicBezTo>
                  <a:pt x="10328" y="16194"/>
                  <a:pt x="10299" y="16144"/>
                  <a:pt x="10265" y="16144"/>
                </a:cubicBezTo>
                <a:close/>
                <a:moveTo>
                  <a:pt x="10441" y="16144"/>
                </a:moveTo>
                <a:cubicBezTo>
                  <a:pt x="10407" y="16144"/>
                  <a:pt x="10380" y="16194"/>
                  <a:pt x="10381" y="16257"/>
                </a:cubicBezTo>
                <a:cubicBezTo>
                  <a:pt x="10382" y="16320"/>
                  <a:pt x="10410" y="16370"/>
                  <a:pt x="10444" y="16370"/>
                </a:cubicBezTo>
                <a:cubicBezTo>
                  <a:pt x="10478" y="16370"/>
                  <a:pt x="10505" y="16320"/>
                  <a:pt x="10504" y="16257"/>
                </a:cubicBezTo>
                <a:cubicBezTo>
                  <a:pt x="10503" y="16194"/>
                  <a:pt x="10475" y="16144"/>
                  <a:pt x="10441" y="16144"/>
                </a:cubicBezTo>
                <a:close/>
                <a:moveTo>
                  <a:pt x="10617" y="16144"/>
                </a:moveTo>
                <a:cubicBezTo>
                  <a:pt x="10583" y="16144"/>
                  <a:pt x="10556" y="16194"/>
                  <a:pt x="10557" y="16257"/>
                </a:cubicBezTo>
                <a:cubicBezTo>
                  <a:pt x="10558" y="16320"/>
                  <a:pt x="10586" y="16370"/>
                  <a:pt x="10620" y="16370"/>
                </a:cubicBezTo>
                <a:cubicBezTo>
                  <a:pt x="10654" y="16370"/>
                  <a:pt x="10681" y="16320"/>
                  <a:pt x="10680" y="16257"/>
                </a:cubicBezTo>
                <a:cubicBezTo>
                  <a:pt x="10679" y="16194"/>
                  <a:pt x="10651" y="16144"/>
                  <a:pt x="10617" y="16144"/>
                </a:cubicBezTo>
                <a:close/>
                <a:moveTo>
                  <a:pt x="10793" y="16144"/>
                </a:moveTo>
                <a:cubicBezTo>
                  <a:pt x="10759" y="16144"/>
                  <a:pt x="10732" y="16194"/>
                  <a:pt x="10733" y="16257"/>
                </a:cubicBezTo>
                <a:cubicBezTo>
                  <a:pt x="10734" y="16320"/>
                  <a:pt x="10762" y="16370"/>
                  <a:pt x="10796" y="16370"/>
                </a:cubicBezTo>
                <a:cubicBezTo>
                  <a:pt x="10830" y="16370"/>
                  <a:pt x="10857" y="16320"/>
                  <a:pt x="10856" y="16257"/>
                </a:cubicBezTo>
                <a:cubicBezTo>
                  <a:pt x="10855" y="16194"/>
                  <a:pt x="10827" y="16144"/>
                  <a:pt x="10793" y="16144"/>
                </a:cubicBezTo>
                <a:close/>
                <a:moveTo>
                  <a:pt x="10987" y="16144"/>
                </a:moveTo>
                <a:cubicBezTo>
                  <a:pt x="10953" y="16144"/>
                  <a:pt x="10927" y="16194"/>
                  <a:pt x="10928" y="16257"/>
                </a:cubicBezTo>
                <a:cubicBezTo>
                  <a:pt x="10929" y="16319"/>
                  <a:pt x="10958" y="16370"/>
                  <a:pt x="10992" y="16370"/>
                </a:cubicBezTo>
                <a:cubicBezTo>
                  <a:pt x="11026" y="16370"/>
                  <a:pt x="11053" y="16320"/>
                  <a:pt x="11052" y="16257"/>
                </a:cubicBezTo>
                <a:cubicBezTo>
                  <a:pt x="11050" y="16194"/>
                  <a:pt x="11021" y="16144"/>
                  <a:pt x="10987" y="16144"/>
                </a:cubicBezTo>
                <a:close/>
                <a:moveTo>
                  <a:pt x="11866" y="16144"/>
                </a:moveTo>
                <a:cubicBezTo>
                  <a:pt x="11832" y="16144"/>
                  <a:pt x="11806" y="16194"/>
                  <a:pt x="11808" y="16257"/>
                </a:cubicBezTo>
                <a:cubicBezTo>
                  <a:pt x="11810" y="16320"/>
                  <a:pt x="11839" y="16370"/>
                  <a:pt x="11873" y="16370"/>
                </a:cubicBezTo>
                <a:cubicBezTo>
                  <a:pt x="11908" y="16370"/>
                  <a:pt x="11934" y="16320"/>
                  <a:pt x="11931" y="16257"/>
                </a:cubicBezTo>
                <a:cubicBezTo>
                  <a:pt x="11929" y="16194"/>
                  <a:pt x="11900" y="16144"/>
                  <a:pt x="11866" y="16144"/>
                </a:cubicBezTo>
                <a:close/>
                <a:moveTo>
                  <a:pt x="12042" y="16144"/>
                </a:moveTo>
                <a:cubicBezTo>
                  <a:pt x="12008" y="16144"/>
                  <a:pt x="11982" y="16194"/>
                  <a:pt x="11984" y="16257"/>
                </a:cubicBezTo>
                <a:cubicBezTo>
                  <a:pt x="11986" y="16320"/>
                  <a:pt x="12016" y="16370"/>
                  <a:pt x="12050" y="16370"/>
                </a:cubicBezTo>
                <a:cubicBezTo>
                  <a:pt x="12084" y="16370"/>
                  <a:pt x="12110" y="16320"/>
                  <a:pt x="12107" y="16257"/>
                </a:cubicBezTo>
                <a:cubicBezTo>
                  <a:pt x="12105" y="16194"/>
                  <a:pt x="12076" y="16144"/>
                  <a:pt x="12042" y="16144"/>
                </a:cubicBezTo>
                <a:close/>
                <a:moveTo>
                  <a:pt x="17489" y="16144"/>
                </a:moveTo>
                <a:cubicBezTo>
                  <a:pt x="17454" y="16144"/>
                  <a:pt x="17433" y="16196"/>
                  <a:pt x="17440" y="16258"/>
                </a:cubicBezTo>
                <a:cubicBezTo>
                  <a:pt x="17447" y="16322"/>
                  <a:pt x="17480" y="16372"/>
                  <a:pt x="17514" y="16372"/>
                </a:cubicBezTo>
                <a:cubicBezTo>
                  <a:pt x="17548" y="16372"/>
                  <a:pt x="17570" y="16320"/>
                  <a:pt x="17563" y="16257"/>
                </a:cubicBezTo>
                <a:cubicBezTo>
                  <a:pt x="17556" y="16194"/>
                  <a:pt x="17523" y="16144"/>
                  <a:pt x="17489" y="16144"/>
                </a:cubicBezTo>
                <a:close/>
                <a:moveTo>
                  <a:pt x="17664" y="16144"/>
                </a:moveTo>
                <a:cubicBezTo>
                  <a:pt x="17630" y="16144"/>
                  <a:pt x="17608" y="16196"/>
                  <a:pt x="17616" y="16258"/>
                </a:cubicBezTo>
                <a:cubicBezTo>
                  <a:pt x="17623" y="16322"/>
                  <a:pt x="17657" y="16372"/>
                  <a:pt x="17691" y="16372"/>
                </a:cubicBezTo>
                <a:cubicBezTo>
                  <a:pt x="17725" y="16371"/>
                  <a:pt x="17746" y="16320"/>
                  <a:pt x="17739" y="16257"/>
                </a:cubicBezTo>
                <a:cubicBezTo>
                  <a:pt x="17732" y="16194"/>
                  <a:pt x="17698" y="16144"/>
                  <a:pt x="17664" y="16144"/>
                </a:cubicBezTo>
                <a:close/>
                <a:moveTo>
                  <a:pt x="17840" y="16144"/>
                </a:moveTo>
                <a:cubicBezTo>
                  <a:pt x="17806" y="16144"/>
                  <a:pt x="17784" y="16196"/>
                  <a:pt x="17792" y="16258"/>
                </a:cubicBezTo>
                <a:cubicBezTo>
                  <a:pt x="17799" y="16322"/>
                  <a:pt x="17833" y="16372"/>
                  <a:pt x="17867" y="16372"/>
                </a:cubicBezTo>
                <a:cubicBezTo>
                  <a:pt x="17901" y="16372"/>
                  <a:pt x="17923" y="16320"/>
                  <a:pt x="17916" y="16257"/>
                </a:cubicBezTo>
                <a:cubicBezTo>
                  <a:pt x="17908" y="16194"/>
                  <a:pt x="17874" y="16144"/>
                  <a:pt x="17840" y="16144"/>
                </a:cubicBezTo>
                <a:close/>
                <a:moveTo>
                  <a:pt x="18016" y="16144"/>
                </a:moveTo>
                <a:cubicBezTo>
                  <a:pt x="17982" y="16144"/>
                  <a:pt x="17960" y="16196"/>
                  <a:pt x="17968" y="16258"/>
                </a:cubicBezTo>
                <a:cubicBezTo>
                  <a:pt x="17975" y="16321"/>
                  <a:pt x="18009" y="16372"/>
                  <a:pt x="18043" y="16372"/>
                </a:cubicBezTo>
                <a:cubicBezTo>
                  <a:pt x="18077" y="16371"/>
                  <a:pt x="18099" y="16320"/>
                  <a:pt x="18092" y="16257"/>
                </a:cubicBezTo>
                <a:cubicBezTo>
                  <a:pt x="18084" y="16194"/>
                  <a:pt x="18050" y="16144"/>
                  <a:pt x="18016" y="16144"/>
                </a:cubicBezTo>
                <a:close/>
                <a:moveTo>
                  <a:pt x="18211" y="16144"/>
                </a:moveTo>
                <a:cubicBezTo>
                  <a:pt x="18177" y="16144"/>
                  <a:pt x="18156" y="16196"/>
                  <a:pt x="18164" y="16258"/>
                </a:cubicBezTo>
                <a:cubicBezTo>
                  <a:pt x="18171" y="16322"/>
                  <a:pt x="18205" y="16372"/>
                  <a:pt x="18239" y="16372"/>
                </a:cubicBezTo>
                <a:cubicBezTo>
                  <a:pt x="18273" y="16371"/>
                  <a:pt x="18295" y="16320"/>
                  <a:pt x="18287" y="16257"/>
                </a:cubicBezTo>
                <a:cubicBezTo>
                  <a:pt x="18279" y="16194"/>
                  <a:pt x="18245" y="16144"/>
                  <a:pt x="18211" y="16144"/>
                </a:cubicBezTo>
                <a:close/>
                <a:moveTo>
                  <a:pt x="18367" y="16144"/>
                </a:moveTo>
                <a:cubicBezTo>
                  <a:pt x="18333" y="16144"/>
                  <a:pt x="18312" y="16196"/>
                  <a:pt x="18320" y="16258"/>
                </a:cubicBezTo>
                <a:cubicBezTo>
                  <a:pt x="18328" y="16322"/>
                  <a:pt x="18362" y="16372"/>
                  <a:pt x="18396" y="16372"/>
                </a:cubicBezTo>
                <a:cubicBezTo>
                  <a:pt x="18430" y="16372"/>
                  <a:pt x="18451" y="16320"/>
                  <a:pt x="18443" y="16257"/>
                </a:cubicBezTo>
                <a:cubicBezTo>
                  <a:pt x="18436" y="16194"/>
                  <a:pt x="18401" y="16144"/>
                  <a:pt x="18367" y="16144"/>
                </a:cubicBezTo>
                <a:close/>
                <a:moveTo>
                  <a:pt x="18563" y="16144"/>
                </a:moveTo>
                <a:cubicBezTo>
                  <a:pt x="18528" y="16144"/>
                  <a:pt x="18508" y="16196"/>
                  <a:pt x="18516" y="16258"/>
                </a:cubicBezTo>
                <a:cubicBezTo>
                  <a:pt x="18524" y="16321"/>
                  <a:pt x="18558" y="16372"/>
                  <a:pt x="18592" y="16372"/>
                </a:cubicBezTo>
                <a:cubicBezTo>
                  <a:pt x="18626" y="16372"/>
                  <a:pt x="18647" y="16320"/>
                  <a:pt x="18639" y="16257"/>
                </a:cubicBezTo>
                <a:cubicBezTo>
                  <a:pt x="18631" y="16194"/>
                  <a:pt x="18597" y="16144"/>
                  <a:pt x="18563" y="16144"/>
                </a:cubicBezTo>
                <a:close/>
                <a:moveTo>
                  <a:pt x="18739" y="16144"/>
                </a:moveTo>
                <a:cubicBezTo>
                  <a:pt x="18704" y="16144"/>
                  <a:pt x="18683" y="16195"/>
                  <a:pt x="18691" y="16258"/>
                </a:cubicBezTo>
                <a:cubicBezTo>
                  <a:pt x="18700" y="16322"/>
                  <a:pt x="18734" y="16372"/>
                  <a:pt x="18768" y="16372"/>
                </a:cubicBezTo>
                <a:cubicBezTo>
                  <a:pt x="18802" y="16371"/>
                  <a:pt x="18823" y="16320"/>
                  <a:pt x="18815" y="16257"/>
                </a:cubicBezTo>
                <a:cubicBezTo>
                  <a:pt x="18807" y="16194"/>
                  <a:pt x="18773" y="16144"/>
                  <a:pt x="18739" y="16144"/>
                </a:cubicBezTo>
                <a:close/>
                <a:moveTo>
                  <a:pt x="2713" y="16194"/>
                </a:moveTo>
                <a:cubicBezTo>
                  <a:pt x="2679" y="16194"/>
                  <a:pt x="2646" y="16245"/>
                  <a:pt x="2640" y="16307"/>
                </a:cubicBezTo>
                <a:cubicBezTo>
                  <a:pt x="2634" y="16369"/>
                  <a:pt x="2657" y="16419"/>
                  <a:pt x="2691" y="16419"/>
                </a:cubicBezTo>
                <a:cubicBezTo>
                  <a:pt x="2725" y="16419"/>
                  <a:pt x="2758" y="16368"/>
                  <a:pt x="2764" y="16306"/>
                </a:cubicBezTo>
                <a:cubicBezTo>
                  <a:pt x="2770" y="16244"/>
                  <a:pt x="2747" y="16194"/>
                  <a:pt x="2713" y="16194"/>
                </a:cubicBezTo>
                <a:close/>
                <a:moveTo>
                  <a:pt x="2888" y="16194"/>
                </a:moveTo>
                <a:cubicBezTo>
                  <a:pt x="2854" y="16194"/>
                  <a:pt x="2822" y="16245"/>
                  <a:pt x="2816" y="16307"/>
                </a:cubicBezTo>
                <a:cubicBezTo>
                  <a:pt x="2810" y="16369"/>
                  <a:pt x="2833" y="16419"/>
                  <a:pt x="2867" y="16419"/>
                </a:cubicBezTo>
                <a:cubicBezTo>
                  <a:pt x="2901" y="16419"/>
                  <a:pt x="2934" y="16368"/>
                  <a:pt x="2940" y="16306"/>
                </a:cubicBezTo>
                <a:cubicBezTo>
                  <a:pt x="2945" y="16244"/>
                  <a:pt x="2922" y="16194"/>
                  <a:pt x="2888" y="16194"/>
                </a:cubicBezTo>
                <a:close/>
                <a:moveTo>
                  <a:pt x="3064" y="16194"/>
                </a:moveTo>
                <a:cubicBezTo>
                  <a:pt x="3030" y="16194"/>
                  <a:pt x="2997" y="16245"/>
                  <a:pt x="2991" y="16307"/>
                </a:cubicBezTo>
                <a:cubicBezTo>
                  <a:pt x="2986" y="16369"/>
                  <a:pt x="3009" y="16419"/>
                  <a:pt x="3043" y="16419"/>
                </a:cubicBezTo>
                <a:cubicBezTo>
                  <a:pt x="3077" y="16419"/>
                  <a:pt x="3110" y="16368"/>
                  <a:pt x="3115" y="16306"/>
                </a:cubicBezTo>
                <a:cubicBezTo>
                  <a:pt x="3121" y="16244"/>
                  <a:pt x="3098" y="16194"/>
                  <a:pt x="3064" y="16194"/>
                </a:cubicBezTo>
                <a:close/>
                <a:moveTo>
                  <a:pt x="3240" y="16194"/>
                </a:moveTo>
                <a:cubicBezTo>
                  <a:pt x="3205" y="16194"/>
                  <a:pt x="3173" y="16245"/>
                  <a:pt x="3167" y="16307"/>
                </a:cubicBezTo>
                <a:cubicBezTo>
                  <a:pt x="3162" y="16369"/>
                  <a:pt x="3185" y="16419"/>
                  <a:pt x="3219" y="16419"/>
                </a:cubicBezTo>
                <a:cubicBezTo>
                  <a:pt x="3253" y="16419"/>
                  <a:pt x="3285" y="16368"/>
                  <a:pt x="3291" y="16306"/>
                </a:cubicBezTo>
                <a:cubicBezTo>
                  <a:pt x="3296" y="16244"/>
                  <a:pt x="3274" y="16194"/>
                  <a:pt x="3240" y="16194"/>
                </a:cubicBezTo>
                <a:close/>
                <a:moveTo>
                  <a:pt x="3415" y="16194"/>
                </a:moveTo>
                <a:cubicBezTo>
                  <a:pt x="3381" y="16194"/>
                  <a:pt x="3349" y="16245"/>
                  <a:pt x="3343" y="16307"/>
                </a:cubicBezTo>
                <a:cubicBezTo>
                  <a:pt x="3338" y="16369"/>
                  <a:pt x="3361" y="16419"/>
                  <a:pt x="3395" y="16419"/>
                </a:cubicBezTo>
                <a:cubicBezTo>
                  <a:pt x="3429" y="16419"/>
                  <a:pt x="3461" y="16368"/>
                  <a:pt x="3467" y="16306"/>
                </a:cubicBezTo>
                <a:cubicBezTo>
                  <a:pt x="3472" y="16244"/>
                  <a:pt x="3449" y="16194"/>
                  <a:pt x="3415" y="16194"/>
                </a:cubicBezTo>
                <a:close/>
                <a:moveTo>
                  <a:pt x="3591" y="16194"/>
                </a:moveTo>
                <a:cubicBezTo>
                  <a:pt x="3557" y="16194"/>
                  <a:pt x="3525" y="16245"/>
                  <a:pt x="3519" y="16307"/>
                </a:cubicBezTo>
                <a:cubicBezTo>
                  <a:pt x="3514" y="16369"/>
                  <a:pt x="3538" y="16419"/>
                  <a:pt x="3572" y="16419"/>
                </a:cubicBezTo>
                <a:cubicBezTo>
                  <a:pt x="3606" y="16419"/>
                  <a:pt x="3638" y="16368"/>
                  <a:pt x="3643" y="16306"/>
                </a:cubicBezTo>
                <a:cubicBezTo>
                  <a:pt x="3648" y="16244"/>
                  <a:pt x="3625" y="16194"/>
                  <a:pt x="3591" y="16194"/>
                </a:cubicBezTo>
                <a:close/>
                <a:moveTo>
                  <a:pt x="3766" y="16194"/>
                </a:moveTo>
                <a:cubicBezTo>
                  <a:pt x="3732" y="16194"/>
                  <a:pt x="3700" y="16245"/>
                  <a:pt x="3695" y="16307"/>
                </a:cubicBezTo>
                <a:cubicBezTo>
                  <a:pt x="3690" y="16370"/>
                  <a:pt x="3714" y="16419"/>
                  <a:pt x="3748" y="16419"/>
                </a:cubicBezTo>
                <a:cubicBezTo>
                  <a:pt x="3782" y="16419"/>
                  <a:pt x="3814" y="16368"/>
                  <a:pt x="3819" y="16306"/>
                </a:cubicBezTo>
                <a:cubicBezTo>
                  <a:pt x="3824" y="16244"/>
                  <a:pt x="3800" y="16194"/>
                  <a:pt x="3766" y="16194"/>
                </a:cubicBezTo>
                <a:close/>
                <a:moveTo>
                  <a:pt x="3942" y="16194"/>
                </a:moveTo>
                <a:cubicBezTo>
                  <a:pt x="3908" y="16194"/>
                  <a:pt x="3876" y="16245"/>
                  <a:pt x="3871" y="16307"/>
                </a:cubicBezTo>
                <a:cubicBezTo>
                  <a:pt x="3866" y="16369"/>
                  <a:pt x="3890" y="16419"/>
                  <a:pt x="3924" y="16419"/>
                </a:cubicBezTo>
                <a:cubicBezTo>
                  <a:pt x="3958" y="16419"/>
                  <a:pt x="3990" y="16368"/>
                  <a:pt x="3995" y="16306"/>
                </a:cubicBezTo>
                <a:cubicBezTo>
                  <a:pt x="4000" y="16244"/>
                  <a:pt x="3976" y="16194"/>
                  <a:pt x="3942" y="16194"/>
                </a:cubicBezTo>
                <a:close/>
                <a:moveTo>
                  <a:pt x="4117" y="16194"/>
                </a:moveTo>
                <a:cubicBezTo>
                  <a:pt x="4083" y="16194"/>
                  <a:pt x="4052" y="16245"/>
                  <a:pt x="4047" y="16307"/>
                </a:cubicBezTo>
                <a:cubicBezTo>
                  <a:pt x="4042" y="16369"/>
                  <a:pt x="4066" y="16419"/>
                  <a:pt x="4100" y="16419"/>
                </a:cubicBezTo>
                <a:cubicBezTo>
                  <a:pt x="4134" y="16419"/>
                  <a:pt x="4166" y="16369"/>
                  <a:pt x="4171" y="16307"/>
                </a:cubicBezTo>
                <a:cubicBezTo>
                  <a:pt x="4175" y="16245"/>
                  <a:pt x="4151" y="16194"/>
                  <a:pt x="4117" y="16194"/>
                </a:cubicBezTo>
                <a:close/>
                <a:moveTo>
                  <a:pt x="4293" y="16194"/>
                </a:moveTo>
                <a:cubicBezTo>
                  <a:pt x="4259" y="16194"/>
                  <a:pt x="4228" y="16245"/>
                  <a:pt x="4223" y="16307"/>
                </a:cubicBezTo>
                <a:cubicBezTo>
                  <a:pt x="4218" y="16369"/>
                  <a:pt x="4242" y="16419"/>
                  <a:pt x="4276" y="16419"/>
                </a:cubicBezTo>
                <a:cubicBezTo>
                  <a:pt x="4310" y="16419"/>
                  <a:pt x="4342" y="16368"/>
                  <a:pt x="4347" y="16306"/>
                </a:cubicBezTo>
                <a:cubicBezTo>
                  <a:pt x="4351" y="16244"/>
                  <a:pt x="4327" y="16194"/>
                  <a:pt x="4293" y="16194"/>
                </a:cubicBezTo>
                <a:close/>
                <a:moveTo>
                  <a:pt x="9563" y="16194"/>
                </a:moveTo>
                <a:cubicBezTo>
                  <a:pt x="9529" y="16194"/>
                  <a:pt x="9501" y="16245"/>
                  <a:pt x="9501" y="16307"/>
                </a:cubicBezTo>
                <a:cubicBezTo>
                  <a:pt x="9501" y="16370"/>
                  <a:pt x="9529" y="16420"/>
                  <a:pt x="9563" y="16420"/>
                </a:cubicBezTo>
                <a:cubicBezTo>
                  <a:pt x="9597" y="16420"/>
                  <a:pt x="9625" y="16370"/>
                  <a:pt x="9624" y="16307"/>
                </a:cubicBezTo>
                <a:cubicBezTo>
                  <a:pt x="9624" y="16245"/>
                  <a:pt x="9597" y="16194"/>
                  <a:pt x="9563" y="16194"/>
                </a:cubicBezTo>
                <a:close/>
                <a:moveTo>
                  <a:pt x="9738" y="16194"/>
                </a:moveTo>
                <a:cubicBezTo>
                  <a:pt x="9704" y="16194"/>
                  <a:pt x="9677" y="16245"/>
                  <a:pt x="9677" y="16307"/>
                </a:cubicBezTo>
                <a:cubicBezTo>
                  <a:pt x="9677" y="16370"/>
                  <a:pt x="9705" y="16421"/>
                  <a:pt x="9739" y="16420"/>
                </a:cubicBezTo>
                <a:cubicBezTo>
                  <a:pt x="9774" y="16420"/>
                  <a:pt x="9801" y="16370"/>
                  <a:pt x="9800" y="16307"/>
                </a:cubicBezTo>
                <a:cubicBezTo>
                  <a:pt x="9800" y="16245"/>
                  <a:pt x="9772" y="16194"/>
                  <a:pt x="9738" y="16194"/>
                </a:cubicBezTo>
                <a:close/>
                <a:moveTo>
                  <a:pt x="9914" y="16194"/>
                </a:moveTo>
                <a:cubicBezTo>
                  <a:pt x="9880" y="16194"/>
                  <a:pt x="9853" y="16245"/>
                  <a:pt x="9853" y="16307"/>
                </a:cubicBezTo>
                <a:cubicBezTo>
                  <a:pt x="9853" y="16370"/>
                  <a:pt x="9881" y="16421"/>
                  <a:pt x="9915" y="16420"/>
                </a:cubicBezTo>
                <a:cubicBezTo>
                  <a:pt x="9949" y="16420"/>
                  <a:pt x="9977" y="16370"/>
                  <a:pt x="9976" y="16307"/>
                </a:cubicBezTo>
                <a:cubicBezTo>
                  <a:pt x="9976" y="16245"/>
                  <a:pt x="9948" y="16194"/>
                  <a:pt x="9914" y="16194"/>
                </a:cubicBezTo>
                <a:close/>
                <a:moveTo>
                  <a:pt x="10090" y="16194"/>
                </a:moveTo>
                <a:cubicBezTo>
                  <a:pt x="10056" y="16194"/>
                  <a:pt x="10028" y="16245"/>
                  <a:pt x="10029" y="16307"/>
                </a:cubicBezTo>
                <a:cubicBezTo>
                  <a:pt x="10029" y="16370"/>
                  <a:pt x="10058" y="16421"/>
                  <a:pt x="10092" y="16420"/>
                </a:cubicBezTo>
                <a:cubicBezTo>
                  <a:pt x="10126" y="16420"/>
                  <a:pt x="10153" y="16370"/>
                  <a:pt x="10152" y="16307"/>
                </a:cubicBezTo>
                <a:cubicBezTo>
                  <a:pt x="10152" y="16244"/>
                  <a:pt x="10124" y="16194"/>
                  <a:pt x="10090" y="16194"/>
                </a:cubicBezTo>
                <a:close/>
                <a:moveTo>
                  <a:pt x="17352" y="16395"/>
                </a:moveTo>
                <a:cubicBezTo>
                  <a:pt x="17318" y="16395"/>
                  <a:pt x="17296" y="16447"/>
                  <a:pt x="17303" y="16510"/>
                </a:cubicBezTo>
                <a:cubicBezTo>
                  <a:pt x="17310" y="16573"/>
                  <a:pt x="17343" y="16623"/>
                  <a:pt x="17377" y="16623"/>
                </a:cubicBezTo>
                <a:cubicBezTo>
                  <a:pt x="17412" y="16623"/>
                  <a:pt x="17434" y="16571"/>
                  <a:pt x="17427" y="16508"/>
                </a:cubicBezTo>
                <a:cubicBezTo>
                  <a:pt x="17420" y="16445"/>
                  <a:pt x="17386" y="16395"/>
                  <a:pt x="17352" y="16395"/>
                </a:cubicBezTo>
                <a:close/>
                <a:moveTo>
                  <a:pt x="17528" y="16395"/>
                </a:moveTo>
                <a:cubicBezTo>
                  <a:pt x="17494" y="16395"/>
                  <a:pt x="17472" y="16447"/>
                  <a:pt x="17479" y="16510"/>
                </a:cubicBezTo>
                <a:cubicBezTo>
                  <a:pt x="17486" y="16573"/>
                  <a:pt x="17520" y="16623"/>
                  <a:pt x="17554" y="16623"/>
                </a:cubicBezTo>
                <a:cubicBezTo>
                  <a:pt x="17588" y="16623"/>
                  <a:pt x="17610" y="16571"/>
                  <a:pt x="17603" y="16508"/>
                </a:cubicBezTo>
                <a:cubicBezTo>
                  <a:pt x="17596" y="16445"/>
                  <a:pt x="17562" y="16395"/>
                  <a:pt x="17528" y="16395"/>
                </a:cubicBezTo>
                <a:close/>
                <a:moveTo>
                  <a:pt x="17704" y="16395"/>
                </a:moveTo>
                <a:cubicBezTo>
                  <a:pt x="17669" y="16395"/>
                  <a:pt x="17647" y="16447"/>
                  <a:pt x="17655" y="16510"/>
                </a:cubicBezTo>
                <a:cubicBezTo>
                  <a:pt x="17662" y="16573"/>
                  <a:pt x="17696" y="16623"/>
                  <a:pt x="17730" y="16623"/>
                </a:cubicBezTo>
                <a:cubicBezTo>
                  <a:pt x="17764" y="16623"/>
                  <a:pt x="17786" y="16571"/>
                  <a:pt x="17779" y="16508"/>
                </a:cubicBezTo>
                <a:cubicBezTo>
                  <a:pt x="17771" y="16445"/>
                  <a:pt x="17738" y="16395"/>
                  <a:pt x="17704" y="16395"/>
                </a:cubicBezTo>
                <a:close/>
                <a:moveTo>
                  <a:pt x="17880" y="16395"/>
                </a:moveTo>
                <a:cubicBezTo>
                  <a:pt x="17845" y="16395"/>
                  <a:pt x="17823" y="16447"/>
                  <a:pt x="17831" y="16510"/>
                </a:cubicBezTo>
                <a:cubicBezTo>
                  <a:pt x="17838" y="16573"/>
                  <a:pt x="17872" y="16623"/>
                  <a:pt x="17906" y="16623"/>
                </a:cubicBezTo>
                <a:cubicBezTo>
                  <a:pt x="17941" y="16623"/>
                  <a:pt x="17962" y="16571"/>
                  <a:pt x="17955" y="16508"/>
                </a:cubicBezTo>
                <a:cubicBezTo>
                  <a:pt x="17947" y="16445"/>
                  <a:pt x="17914" y="16395"/>
                  <a:pt x="17880" y="16395"/>
                </a:cubicBezTo>
                <a:close/>
                <a:moveTo>
                  <a:pt x="18055" y="16395"/>
                </a:moveTo>
                <a:cubicBezTo>
                  <a:pt x="18021" y="16395"/>
                  <a:pt x="17999" y="16447"/>
                  <a:pt x="18007" y="16510"/>
                </a:cubicBezTo>
                <a:cubicBezTo>
                  <a:pt x="18014" y="16573"/>
                  <a:pt x="18048" y="16623"/>
                  <a:pt x="18082" y="16623"/>
                </a:cubicBezTo>
                <a:cubicBezTo>
                  <a:pt x="18117" y="16623"/>
                  <a:pt x="18138" y="16571"/>
                  <a:pt x="18131" y="16508"/>
                </a:cubicBezTo>
                <a:cubicBezTo>
                  <a:pt x="18123" y="16445"/>
                  <a:pt x="18089" y="16395"/>
                  <a:pt x="18055" y="16395"/>
                </a:cubicBezTo>
                <a:close/>
                <a:moveTo>
                  <a:pt x="18250" y="16395"/>
                </a:moveTo>
                <a:cubicBezTo>
                  <a:pt x="18216" y="16395"/>
                  <a:pt x="18195" y="16447"/>
                  <a:pt x="18203" y="16510"/>
                </a:cubicBezTo>
                <a:cubicBezTo>
                  <a:pt x="18210" y="16573"/>
                  <a:pt x="18244" y="16623"/>
                  <a:pt x="18278" y="16623"/>
                </a:cubicBezTo>
                <a:cubicBezTo>
                  <a:pt x="18313" y="16623"/>
                  <a:pt x="18335" y="16571"/>
                  <a:pt x="18327" y="16508"/>
                </a:cubicBezTo>
                <a:cubicBezTo>
                  <a:pt x="18319" y="16445"/>
                  <a:pt x="18285" y="16395"/>
                  <a:pt x="18250" y="16395"/>
                </a:cubicBezTo>
                <a:close/>
                <a:moveTo>
                  <a:pt x="18407" y="16395"/>
                </a:moveTo>
                <a:cubicBezTo>
                  <a:pt x="18373" y="16395"/>
                  <a:pt x="18351" y="16447"/>
                  <a:pt x="18359" y="16510"/>
                </a:cubicBezTo>
                <a:cubicBezTo>
                  <a:pt x="18367" y="16573"/>
                  <a:pt x="18401" y="16623"/>
                  <a:pt x="18435" y="16623"/>
                </a:cubicBezTo>
                <a:cubicBezTo>
                  <a:pt x="18469" y="16623"/>
                  <a:pt x="18491" y="16571"/>
                  <a:pt x="18483" y="16508"/>
                </a:cubicBezTo>
                <a:cubicBezTo>
                  <a:pt x="18475" y="16445"/>
                  <a:pt x="18441" y="16395"/>
                  <a:pt x="18407" y="16395"/>
                </a:cubicBezTo>
                <a:close/>
                <a:moveTo>
                  <a:pt x="18602" y="16395"/>
                </a:moveTo>
                <a:cubicBezTo>
                  <a:pt x="18567" y="16395"/>
                  <a:pt x="18547" y="16447"/>
                  <a:pt x="18555" y="16510"/>
                </a:cubicBezTo>
                <a:cubicBezTo>
                  <a:pt x="18563" y="16573"/>
                  <a:pt x="18597" y="16623"/>
                  <a:pt x="18631" y="16623"/>
                </a:cubicBezTo>
                <a:cubicBezTo>
                  <a:pt x="18665" y="16623"/>
                  <a:pt x="18687" y="16571"/>
                  <a:pt x="18679" y="16508"/>
                </a:cubicBezTo>
                <a:cubicBezTo>
                  <a:pt x="18670" y="16445"/>
                  <a:pt x="18636" y="16395"/>
                  <a:pt x="18602" y="16395"/>
                </a:cubicBezTo>
                <a:close/>
                <a:moveTo>
                  <a:pt x="18778" y="16395"/>
                </a:moveTo>
                <a:cubicBezTo>
                  <a:pt x="18743" y="16395"/>
                  <a:pt x="18722" y="16447"/>
                  <a:pt x="18731" y="16510"/>
                </a:cubicBezTo>
                <a:cubicBezTo>
                  <a:pt x="18739" y="16573"/>
                  <a:pt x="18773" y="16623"/>
                  <a:pt x="18808" y="16623"/>
                </a:cubicBezTo>
                <a:cubicBezTo>
                  <a:pt x="18842" y="16623"/>
                  <a:pt x="18863" y="16571"/>
                  <a:pt x="18855" y="16508"/>
                </a:cubicBezTo>
                <a:cubicBezTo>
                  <a:pt x="18846" y="16445"/>
                  <a:pt x="18812" y="16395"/>
                  <a:pt x="18778" y="16395"/>
                </a:cubicBezTo>
                <a:close/>
                <a:moveTo>
                  <a:pt x="18954" y="16395"/>
                </a:moveTo>
                <a:cubicBezTo>
                  <a:pt x="18919" y="16395"/>
                  <a:pt x="18898" y="16447"/>
                  <a:pt x="18907" y="16510"/>
                </a:cubicBezTo>
                <a:cubicBezTo>
                  <a:pt x="18915" y="16573"/>
                  <a:pt x="18949" y="16623"/>
                  <a:pt x="18984" y="16623"/>
                </a:cubicBezTo>
                <a:cubicBezTo>
                  <a:pt x="19018" y="16623"/>
                  <a:pt x="19039" y="16571"/>
                  <a:pt x="19031" y="16508"/>
                </a:cubicBezTo>
                <a:cubicBezTo>
                  <a:pt x="19022" y="16445"/>
                  <a:pt x="18988" y="16395"/>
                  <a:pt x="18954" y="16395"/>
                </a:cubicBezTo>
                <a:close/>
                <a:moveTo>
                  <a:pt x="19129" y="16395"/>
                </a:moveTo>
                <a:cubicBezTo>
                  <a:pt x="19095" y="16395"/>
                  <a:pt x="19074" y="16447"/>
                  <a:pt x="19082" y="16510"/>
                </a:cubicBezTo>
                <a:cubicBezTo>
                  <a:pt x="19091" y="16573"/>
                  <a:pt x="19126" y="16623"/>
                  <a:pt x="19160" y="16623"/>
                </a:cubicBezTo>
                <a:cubicBezTo>
                  <a:pt x="19194" y="16623"/>
                  <a:pt x="19215" y="16573"/>
                  <a:pt x="19207" y="16510"/>
                </a:cubicBezTo>
                <a:cubicBezTo>
                  <a:pt x="19198" y="16447"/>
                  <a:pt x="19163" y="16395"/>
                  <a:pt x="19129" y="16395"/>
                </a:cubicBezTo>
                <a:close/>
                <a:moveTo>
                  <a:pt x="19305" y="16395"/>
                </a:moveTo>
                <a:cubicBezTo>
                  <a:pt x="19271" y="16395"/>
                  <a:pt x="19250" y="16447"/>
                  <a:pt x="19258" y="16510"/>
                </a:cubicBezTo>
                <a:cubicBezTo>
                  <a:pt x="19267" y="16573"/>
                  <a:pt x="19302" y="16623"/>
                  <a:pt x="19336" y="16623"/>
                </a:cubicBezTo>
                <a:cubicBezTo>
                  <a:pt x="19370" y="16623"/>
                  <a:pt x="19391" y="16573"/>
                  <a:pt x="19382" y="16510"/>
                </a:cubicBezTo>
                <a:cubicBezTo>
                  <a:pt x="19374" y="16447"/>
                  <a:pt x="19339" y="16395"/>
                  <a:pt x="19305" y="16395"/>
                </a:cubicBezTo>
                <a:close/>
                <a:moveTo>
                  <a:pt x="19481" y="16395"/>
                </a:moveTo>
                <a:cubicBezTo>
                  <a:pt x="19447" y="16395"/>
                  <a:pt x="19426" y="16447"/>
                  <a:pt x="19434" y="16510"/>
                </a:cubicBezTo>
                <a:cubicBezTo>
                  <a:pt x="19443" y="16573"/>
                  <a:pt x="19478" y="16623"/>
                  <a:pt x="19513" y="16623"/>
                </a:cubicBezTo>
                <a:cubicBezTo>
                  <a:pt x="19547" y="16623"/>
                  <a:pt x="19567" y="16573"/>
                  <a:pt x="19558" y="16510"/>
                </a:cubicBezTo>
                <a:cubicBezTo>
                  <a:pt x="19549" y="16447"/>
                  <a:pt x="19515" y="16395"/>
                  <a:pt x="19481" y="16395"/>
                </a:cubicBezTo>
                <a:close/>
                <a:moveTo>
                  <a:pt x="19656" y="16395"/>
                </a:moveTo>
                <a:cubicBezTo>
                  <a:pt x="19622" y="16395"/>
                  <a:pt x="19601" y="16447"/>
                  <a:pt x="19610" y="16510"/>
                </a:cubicBezTo>
                <a:cubicBezTo>
                  <a:pt x="19619" y="16573"/>
                  <a:pt x="19655" y="16623"/>
                  <a:pt x="19689" y="16623"/>
                </a:cubicBezTo>
                <a:cubicBezTo>
                  <a:pt x="19723" y="16623"/>
                  <a:pt x="19743" y="16573"/>
                  <a:pt x="19734" y="16510"/>
                </a:cubicBezTo>
                <a:cubicBezTo>
                  <a:pt x="19725" y="16447"/>
                  <a:pt x="19690" y="16395"/>
                  <a:pt x="19656" y="16395"/>
                </a:cubicBezTo>
                <a:close/>
                <a:moveTo>
                  <a:pt x="19852" y="16395"/>
                </a:moveTo>
                <a:cubicBezTo>
                  <a:pt x="19817" y="16395"/>
                  <a:pt x="19797" y="16447"/>
                  <a:pt x="19806" y="16510"/>
                </a:cubicBezTo>
                <a:cubicBezTo>
                  <a:pt x="19816" y="16573"/>
                  <a:pt x="19850" y="16623"/>
                  <a:pt x="19885" y="16623"/>
                </a:cubicBezTo>
                <a:cubicBezTo>
                  <a:pt x="19919" y="16623"/>
                  <a:pt x="19939" y="16573"/>
                  <a:pt x="19930" y="16510"/>
                </a:cubicBezTo>
                <a:cubicBezTo>
                  <a:pt x="19921" y="16447"/>
                  <a:pt x="19886" y="16395"/>
                  <a:pt x="19852" y="16395"/>
                </a:cubicBezTo>
                <a:close/>
                <a:moveTo>
                  <a:pt x="20027" y="16395"/>
                </a:moveTo>
                <a:cubicBezTo>
                  <a:pt x="19993" y="16395"/>
                  <a:pt x="19973" y="16447"/>
                  <a:pt x="19982" y="16510"/>
                </a:cubicBezTo>
                <a:cubicBezTo>
                  <a:pt x="19992" y="16573"/>
                  <a:pt x="20027" y="16623"/>
                  <a:pt x="20061" y="16623"/>
                </a:cubicBezTo>
                <a:cubicBezTo>
                  <a:pt x="20096" y="16623"/>
                  <a:pt x="20116" y="16572"/>
                  <a:pt x="20106" y="16508"/>
                </a:cubicBezTo>
                <a:cubicBezTo>
                  <a:pt x="20097" y="16445"/>
                  <a:pt x="20061" y="16395"/>
                  <a:pt x="20027" y="16395"/>
                </a:cubicBezTo>
                <a:close/>
                <a:moveTo>
                  <a:pt x="20203" y="16395"/>
                </a:moveTo>
                <a:cubicBezTo>
                  <a:pt x="20169" y="16395"/>
                  <a:pt x="20149" y="16447"/>
                  <a:pt x="20158" y="16510"/>
                </a:cubicBezTo>
                <a:cubicBezTo>
                  <a:pt x="20168" y="16573"/>
                  <a:pt x="20203" y="16623"/>
                  <a:pt x="20237" y="16623"/>
                </a:cubicBezTo>
                <a:cubicBezTo>
                  <a:pt x="20271" y="16623"/>
                  <a:pt x="20292" y="16573"/>
                  <a:pt x="20282" y="16510"/>
                </a:cubicBezTo>
                <a:cubicBezTo>
                  <a:pt x="20273" y="16447"/>
                  <a:pt x="20237" y="16395"/>
                  <a:pt x="20203" y="16395"/>
                </a:cubicBezTo>
                <a:close/>
                <a:moveTo>
                  <a:pt x="20379" y="16395"/>
                </a:moveTo>
                <a:cubicBezTo>
                  <a:pt x="20345" y="16395"/>
                  <a:pt x="20325" y="16447"/>
                  <a:pt x="20334" y="16510"/>
                </a:cubicBezTo>
                <a:cubicBezTo>
                  <a:pt x="20344" y="16573"/>
                  <a:pt x="20379" y="16623"/>
                  <a:pt x="20414" y="16623"/>
                </a:cubicBezTo>
                <a:cubicBezTo>
                  <a:pt x="20448" y="16623"/>
                  <a:pt x="20468" y="16573"/>
                  <a:pt x="20458" y="16510"/>
                </a:cubicBezTo>
                <a:cubicBezTo>
                  <a:pt x="20449" y="16447"/>
                  <a:pt x="20413" y="16395"/>
                  <a:pt x="20379" y="16395"/>
                </a:cubicBezTo>
                <a:close/>
                <a:moveTo>
                  <a:pt x="20960" y="16395"/>
                </a:moveTo>
                <a:cubicBezTo>
                  <a:pt x="20929" y="16395"/>
                  <a:pt x="20912" y="16442"/>
                  <a:pt x="20921" y="16499"/>
                </a:cubicBezTo>
                <a:cubicBezTo>
                  <a:pt x="20930" y="16556"/>
                  <a:pt x="20962" y="16601"/>
                  <a:pt x="20994" y="16601"/>
                </a:cubicBezTo>
                <a:cubicBezTo>
                  <a:pt x="21024" y="16601"/>
                  <a:pt x="21042" y="16554"/>
                  <a:pt x="21033" y="16497"/>
                </a:cubicBezTo>
                <a:cubicBezTo>
                  <a:pt x="21023" y="16440"/>
                  <a:pt x="20991" y="16395"/>
                  <a:pt x="20960" y="16395"/>
                </a:cubicBezTo>
                <a:close/>
                <a:moveTo>
                  <a:pt x="12042" y="16446"/>
                </a:moveTo>
                <a:cubicBezTo>
                  <a:pt x="12008" y="16446"/>
                  <a:pt x="11982" y="16496"/>
                  <a:pt x="11984" y="16559"/>
                </a:cubicBezTo>
                <a:cubicBezTo>
                  <a:pt x="11986" y="16621"/>
                  <a:pt x="12016" y="16672"/>
                  <a:pt x="12050" y="16672"/>
                </a:cubicBezTo>
                <a:cubicBezTo>
                  <a:pt x="12084" y="16672"/>
                  <a:pt x="12110" y="16621"/>
                  <a:pt x="12108" y="16559"/>
                </a:cubicBezTo>
                <a:cubicBezTo>
                  <a:pt x="12106" y="16496"/>
                  <a:pt x="12076" y="16445"/>
                  <a:pt x="12042" y="16446"/>
                </a:cubicBezTo>
                <a:close/>
                <a:moveTo>
                  <a:pt x="2674" y="16496"/>
                </a:moveTo>
                <a:cubicBezTo>
                  <a:pt x="2640" y="16496"/>
                  <a:pt x="2607" y="16547"/>
                  <a:pt x="2601" y="16609"/>
                </a:cubicBezTo>
                <a:cubicBezTo>
                  <a:pt x="2595" y="16671"/>
                  <a:pt x="2617" y="16721"/>
                  <a:pt x="2652" y="16721"/>
                </a:cubicBezTo>
                <a:cubicBezTo>
                  <a:pt x="2686" y="16720"/>
                  <a:pt x="2719" y="16670"/>
                  <a:pt x="2725" y="16607"/>
                </a:cubicBezTo>
                <a:cubicBezTo>
                  <a:pt x="2731" y="16545"/>
                  <a:pt x="2708" y="16496"/>
                  <a:pt x="2674" y="16496"/>
                </a:cubicBezTo>
                <a:close/>
                <a:moveTo>
                  <a:pt x="2850" y="16496"/>
                </a:moveTo>
                <a:cubicBezTo>
                  <a:pt x="2816" y="16496"/>
                  <a:pt x="2783" y="16547"/>
                  <a:pt x="2777" y="16609"/>
                </a:cubicBezTo>
                <a:cubicBezTo>
                  <a:pt x="2771" y="16671"/>
                  <a:pt x="2794" y="16721"/>
                  <a:pt x="2828" y="16721"/>
                </a:cubicBezTo>
                <a:cubicBezTo>
                  <a:pt x="2863" y="16720"/>
                  <a:pt x="2895" y="16670"/>
                  <a:pt x="2901" y="16607"/>
                </a:cubicBezTo>
                <a:cubicBezTo>
                  <a:pt x="2907" y="16545"/>
                  <a:pt x="2884" y="16496"/>
                  <a:pt x="2850" y="16496"/>
                </a:cubicBezTo>
                <a:close/>
                <a:moveTo>
                  <a:pt x="3025" y="16496"/>
                </a:moveTo>
                <a:cubicBezTo>
                  <a:pt x="2991" y="16496"/>
                  <a:pt x="2958" y="16547"/>
                  <a:pt x="2952" y="16609"/>
                </a:cubicBezTo>
                <a:cubicBezTo>
                  <a:pt x="2947" y="16671"/>
                  <a:pt x="2970" y="16721"/>
                  <a:pt x="3004" y="16721"/>
                </a:cubicBezTo>
                <a:cubicBezTo>
                  <a:pt x="3039" y="16720"/>
                  <a:pt x="3071" y="16670"/>
                  <a:pt x="3076" y="16607"/>
                </a:cubicBezTo>
                <a:cubicBezTo>
                  <a:pt x="3082" y="16545"/>
                  <a:pt x="3059" y="16496"/>
                  <a:pt x="3025" y="16496"/>
                </a:cubicBezTo>
                <a:close/>
                <a:moveTo>
                  <a:pt x="3200" y="16496"/>
                </a:moveTo>
                <a:cubicBezTo>
                  <a:pt x="3166" y="16496"/>
                  <a:pt x="3134" y="16547"/>
                  <a:pt x="3128" y="16609"/>
                </a:cubicBezTo>
                <a:cubicBezTo>
                  <a:pt x="3123" y="16671"/>
                  <a:pt x="3146" y="16721"/>
                  <a:pt x="3180" y="16721"/>
                </a:cubicBezTo>
                <a:cubicBezTo>
                  <a:pt x="3215" y="16720"/>
                  <a:pt x="3247" y="16670"/>
                  <a:pt x="3252" y="16607"/>
                </a:cubicBezTo>
                <a:cubicBezTo>
                  <a:pt x="3258" y="16545"/>
                  <a:pt x="3235" y="16496"/>
                  <a:pt x="3200" y="16496"/>
                </a:cubicBezTo>
                <a:close/>
                <a:moveTo>
                  <a:pt x="3376" y="16496"/>
                </a:moveTo>
                <a:cubicBezTo>
                  <a:pt x="3342" y="16496"/>
                  <a:pt x="3310" y="16547"/>
                  <a:pt x="3304" y="16609"/>
                </a:cubicBezTo>
                <a:cubicBezTo>
                  <a:pt x="3299" y="16671"/>
                  <a:pt x="3323" y="16721"/>
                  <a:pt x="3357" y="16721"/>
                </a:cubicBezTo>
                <a:cubicBezTo>
                  <a:pt x="3391" y="16720"/>
                  <a:pt x="3423" y="16670"/>
                  <a:pt x="3428" y="16607"/>
                </a:cubicBezTo>
                <a:cubicBezTo>
                  <a:pt x="3434" y="16545"/>
                  <a:pt x="3411" y="16496"/>
                  <a:pt x="3376" y="16496"/>
                </a:cubicBezTo>
                <a:close/>
                <a:moveTo>
                  <a:pt x="3552" y="16496"/>
                </a:moveTo>
                <a:cubicBezTo>
                  <a:pt x="3517" y="16496"/>
                  <a:pt x="3486" y="16547"/>
                  <a:pt x="3480" y="16609"/>
                </a:cubicBezTo>
                <a:cubicBezTo>
                  <a:pt x="3475" y="16671"/>
                  <a:pt x="3498" y="16721"/>
                  <a:pt x="3533" y="16721"/>
                </a:cubicBezTo>
                <a:cubicBezTo>
                  <a:pt x="3567" y="16720"/>
                  <a:pt x="3599" y="16670"/>
                  <a:pt x="3604" y="16607"/>
                </a:cubicBezTo>
                <a:cubicBezTo>
                  <a:pt x="3609" y="16545"/>
                  <a:pt x="3586" y="16496"/>
                  <a:pt x="3552" y="16496"/>
                </a:cubicBezTo>
                <a:close/>
                <a:moveTo>
                  <a:pt x="3728" y="16496"/>
                </a:moveTo>
                <a:cubicBezTo>
                  <a:pt x="3694" y="16496"/>
                  <a:pt x="3661" y="16547"/>
                  <a:pt x="3656" y="16609"/>
                </a:cubicBezTo>
                <a:cubicBezTo>
                  <a:pt x="3651" y="16671"/>
                  <a:pt x="3674" y="16721"/>
                  <a:pt x="3709" y="16721"/>
                </a:cubicBezTo>
                <a:cubicBezTo>
                  <a:pt x="3743" y="16720"/>
                  <a:pt x="3775" y="16670"/>
                  <a:pt x="3780" y="16607"/>
                </a:cubicBezTo>
                <a:cubicBezTo>
                  <a:pt x="3785" y="16545"/>
                  <a:pt x="3762" y="16496"/>
                  <a:pt x="3728" y="16496"/>
                </a:cubicBezTo>
                <a:close/>
                <a:moveTo>
                  <a:pt x="3903" y="16496"/>
                </a:moveTo>
                <a:cubicBezTo>
                  <a:pt x="3869" y="16496"/>
                  <a:pt x="3837" y="16547"/>
                  <a:pt x="3832" y="16609"/>
                </a:cubicBezTo>
                <a:cubicBezTo>
                  <a:pt x="3827" y="16671"/>
                  <a:pt x="3851" y="16721"/>
                  <a:pt x="3885" y="16721"/>
                </a:cubicBezTo>
                <a:cubicBezTo>
                  <a:pt x="3920" y="16720"/>
                  <a:pt x="3951" y="16670"/>
                  <a:pt x="3956" y="16607"/>
                </a:cubicBezTo>
                <a:cubicBezTo>
                  <a:pt x="3961" y="16545"/>
                  <a:pt x="3937" y="16496"/>
                  <a:pt x="3903" y="16496"/>
                </a:cubicBezTo>
                <a:close/>
                <a:moveTo>
                  <a:pt x="4098" y="16496"/>
                </a:moveTo>
                <a:cubicBezTo>
                  <a:pt x="4064" y="16496"/>
                  <a:pt x="4032" y="16547"/>
                  <a:pt x="4028" y="16609"/>
                </a:cubicBezTo>
                <a:cubicBezTo>
                  <a:pt x="4023" y="16671"/>
                  <a:pt x="4046" y="16721"/>
                  <a:pt x="4081" y="16721"/>
                </a:cubicBezTo>
                <a:cubicBezTo>
                  <a:pt x="4115" y="16720"/>
                  <a:pt x="4147" y="16670"/>
                  <a:pt x="4152" y="16607"/>
                </a:cubicBezTo>
                <a:cubicBezTo>
                  <a:pt x="4156" y="16545"/>
                  <a:pt x="4133" y="16496"/>
                  <a:pt x="4098" y="16496"/>
                </a:cubicBezTo>
                <a:close/>
                <a:moveTo>
                  <a:pt x="4274" y="16496"/>
                </a:moveTo>
                <a:cubicBezTo>
                  <a:pt x="4240" y="16496"/>
                  <a:pt x="4208" y="16547"/>
                  <a:pt x="4204" y="16609"/>
                </a:cubicBezTo>
                <a:cubicBezTo>
                  <a:pt x="4199" y="16671"/>
                  <a:pt x="4223" y="16721"/>
                  <a:pt x="4257" y="16721"/>
                </a:cubicBezTo>
                <a:cubicBezTo>
                  <a:pt x="4292" y="16720"/>
                  <a:pt x="4323" y="16670"/>
                  <a:pt x="4328" y="16607"/>
                </a:cubicBezTo>
                <a:cubicBezTo>
                  <a:pt x="4332" y="16545"/>
                  <a:pt x="4308" y="16496"/>
                  <a:pt x="4274" y="16496"/>
                </a:cubicBezTo>
                <a:close/>
                <a:moveTo>
                  <a:pt x="4450" y="16496"/>
                </a:moveTo>
                <a:cubicBezTo>
                  <a:pt x="4416" y="16496"/>
                  <a:pt x="4384" y="16547"/>
                  <a:pt x="4380" y="16609"/>
                </a:cubicBezTo>
                <a:cubicBezTo>
                  <a:pt x="4375" y="16671"/>
                  <a:pt x="4399" y="16721"/>
                  <a:pt x="4433" y="16721"/>
                </a:cubicBezTo>
                <a:cubicBezTo>
                  <a:pt x="4468" y="16720"/>
                  <a:pt x="4499" y="16670"/>
                  <a:pt x="4504" y="16607"/>
                </a:cubicBezTo>
                <a:cubicBezTo>
                  <a:pt x="4508" y="16545"/>
                  <a:pt x="4484" y="16496"/>
                  <a:pt x="4450" y="16496"/>
                </a:cubicBezTo>
                <a:close/>
                <a:moveTo>
                  <a:pt x="9563" y="16496"/>
                </a:moveTo>
                <a:cubicBezTo>
                  <a:pt x="9529" y="16496"/>
                  <a:pt x="9501" y="16546"/>
                  <a:pt x="9501" y="16609"/>
                </a:cubicBezTo>
                <a:cubicBezTo>
                  <a:pt x="9501" y="16671"/>
                  <a:pt x="9529" y="16722"/>
                  <a:pt x="9563" y="16722"/>
                </a:cubicBezTo>
                <a:cubicBezTo>
                  <a:pt x="9598" y="16722"/>
                  <a:pt x="9625" y="16671"/>
                  <a:pt x="9625" y="16609"/>
                </a:cubicBezTo>
                <a:cubicBezTo>
                  <a:pt x="9625" y="16546"/>
                  <a:pt x="9597" y="16496"/>
                  <a:pt x="9563" y="16496"/>
                </a:cubicBezTo>
                <a:close/>
                <a:moveTo>
                  <a:pt x="9739" y="16496"/>
                </a:moveTo>
                <a:cubicBezTo>
                  <a:pt x="9705" y="16496"/>
                  <a:pt x="9677" y="16546"/>
                  <a:pt x="9677" y="16609"/>
                </a:cubicBezTo>
                <a:cubicBezTo>
                  <a:pt x="9677" y="16671"/>
                  <a:pt x="9705" y="16722"/>
                  <a:pt x="9739" y="16722"/>
                </a:cubicBezTo>
                <a:cubicBezTo>
                  <a:pt x="9774" y="16722"/>
                  <a:pt x="9801" y="16671"/>
                  <a:pt x="9801" y="16609"/>
                </a:cubicBezTo>
                <a:cubicBezTo>
                  <a:pt x="9801" y="16546"/>
                  <a:pt x="9773" y="16496"/>
                  <a:pt x="9739" y="16496"/>
                </a:cubicBezTo>
                <a:close/>
                <a:moveTo>
                  <a:pt x="9915" y="16496"/>
                </a:moveTo>
                <a:cubicBezTo>
                  <a:pt x="9880" y="16496"/>
                  <a:pt x="9853" y="16546"/>
                  <a:pt x="9853" y="16609"/>
                </a:cubicBezTo>
                <a:cubicBezTo>
                  <a:pt x="9853" y="16671"/>
                  <a:pt x="9882" y="16722"/>
                  <a:pt x="9916" y="16722"/>
                </a:cubicBezTo>
                <a:cubicBezTo>
                  <a:pt x="9950" y="16722"/>
                  <a:pt x="9977" y="16671"/>
                  <a:pt x="9977" y="16609"/>
                </a:cubicBezTo>
                <a:cubicBezTo>
                  <a:pt x="9977" y="16546"/>
                  <a:pt x="9949" y="16496"/>
                  <a:pt x="9915" y="16496"/>
                </a:cubicBezTo>
                <a:close/>
                <a:moveTo>
                  <a:pt x="10090" y="16496"/>
                </a:moveTo>
                <a:cubicBezTo>
                  <a:pt x="10056" y="16496"/>
                  <a:pt x="10028" y="16546"/>
                  <a:pt x="10029" y="16609"/>
                </a:cubicBezTo>
                <a:cubicBezTo>
                  <a:pt x="10029" y="16671"/>
                  <a:pt x="10058" y="16722"/>
                  <a:pt x="10092" y="16722"/>
                </a:cubicBezTo>
                <a:cubicBezTo>
                  <a:pt x="10126" y="16722"/>
                  <a:pt x="10154" y="16671"/>
                  <a:pt x="10153" y="16609"/>
                </a:cubicBezTo>
                <a:cubicBezTo>
                  <a:pt x="10152" y="16546"/>
                  <a:pt x="10124" y="16496"/>
                  <a:pt x="10090" y="16496"/>
                </a:cubicBezTo>
                <a:close/>
                <a:moveTo>
                  <a:pt x="10266" y="16496"/>
                </a:moveTo>
                <a:cubicBezTo>
                  <a:pt x="10232" y="16496"/>
                  <a:pt x="10204" y="16546"/>
                  <a:pt x="10205" y="16609"/>
                </a:cubicBezTo>
                <a:cubicBezTo>
                  <a:pt x="10205" y="16671"/>
                  <a:pt x="10234" y="16722"/>
                  <a:pt x="10268" y="16722"/>
                </a:cubicBezTo>
                <a:cubicBezTo>
                  <a:pt x="10303" y="16722"/>
                  <a:pt x="10330" y="16671"/>
                  <a:pt x="10329" y="16609"/>
                </a:cubicBezTo>
                <a:cubicBezTo>
                  <a:pt x="10328" y="16546"/>
                  <a:pt x="10300" y="16496"/>
                  <a:pt x="10266" y="16496"/>
                </a:cubicBezTo>
                <a:close/>
                <a:moveTo>
                  <a:pt x="10461" y="16496"/>
                </a:moveTo>
                <a:cubicBezTo>
                  <a:pt x="10427" y="16496"/>
                  <a:pt x="10400" y="16546"/>
                  <a:pt x="10400" y="16609"/>
                </a:cubicBezTo>
                <a:cubicBezTo>
                  <a:pt x="10401" y="16671"/>
                  <a:pt x="10430" y="16722"/>
                  <a:pt x="10464" y="16722"/>
                </a:cubicBezTo>
                <a:cubicBezTo>
                  <a:pt x="10498" y="16722"/>
                  <a:pt x="10525" y="16671"/>
                  <a:pt x="10524" y="16609"/>
                </a:cubicBezTo>
                <a:cubicBezTo>
                  <a:pt x="10524" y="16546"/>
                  <a:pt x="10495" y="16496"/>
                  <a:pt x="10461" y="16496"/>
                </a:cubicBezTo>
                <a:close/>
                <a:moveTo>
                  <a:pt x="10637" y="16496"/>
                </a:moveTo>
                <a:cubicBezTo>
                  <a:pt x="10603" y="16496"/>
                  <a:pt x="10575" y="16546"/>
                  <a:pt x="10576" y="16609"/>
                </a:cubicBezTo>
                <a:cubicBezTo>
                  <a:pt x="10577" y="16671"/>
                  <a:pt x="10606" y="16722"/>
                  <a:pt x="10640" y="16722"/>
                </a:cubicBezTo>
                <a:cubicBezTo>
                  <a:pt x="10674" y="16722"/>
                  <a:pt x="10701" y="16671"/>
                  <a:pt x="10700" y="16609"/>
                </a:cubicBezTo>
                <a:cubicBezTo>
                  <a:pt x="10699" y="16546"/>
                  <a:pt x="10671" y="16496"/>
                  <a:pt x="10637" y="16496"/>
                </a:cubicBezTo>
                <a:close/>
                <a:moveTo>
                  <a:pt x="10812" y="16496"/>
                </a:moveTo>
                <a:cubicBezTo>
                  <a:pt x="10778" y="16496"/>
                  <a:pt x="10751" y="16546"/>
                  <a:pt x="10752" y="16609"/>
                </a:cubicBezTo>
                <a:cubicBezTo>
                  <a:pt x="10753" y="16671"/>
                  <a:pt x="10782" y="16722"/>
                  <a:pt x="10816" y="16722"/>
                </a:cubicBezTo>
                <a:cubicBezTo>
                  <a:pt x="10851" y="16722"/>
                  <a:pt x="10877" y="16671"/>
                  <a:pt x="10876" y="16609"/>
                </a:cubicBezTo>
                <a:cubicBezTo>
                  <a:pt x="10875" y="16546"/>
                  <a:pt x="10846" y="16496"/>
                  <a:pt x="10812" y="16496"/>
                </a:cubicBezTo>
                <a:close/>
                <a:moveTo>
                  <a:pt x="10988" y="16496"/>
                </a:moveTo>
                <a:cubicBezTo>
                  <a:pt x="10954" y="16496"/>
                  <a:pt x="10927" y="16546"/>
                  <a:pt x="10928" y="16609"/>
                </a:cubicBezTo>
                <a:cubicBezTo>
                  <a:pt x="10930" y="16671"/>
                  <a:pt x="10959" y="16722"/>
                  <a:pt x="10993" y="16722"/>
                </a:cubicBezTo>
                <a:cubicBezTo>
                  <a:pt x="11027" y="16722"/>
                  <a:pt x="11054" y="16671"/>
                  <a:pt x="11052" y="16609"/>
                </a:cubicBezTo>
                <a:cubicBezTo>
                  <a:pt x="11051" y="16546"/>
                  <a:pt x="11022" y="16496"/>
                  <a:pt x="10988" y="16496"/>
                </a:cubicBezTo>
                <a:close/>
                <a:moveTo>
                  <a:pt x="11867" y="16496"/>
                </a:moveTo>
                <a:cubicBezTo>
                  <a:pt x="11832" y="16496"/>
                  <a:pt x="11806" y="16546"/>
                  <a:pt x="11808" y="16609"/>
                </a:cubicBezTo>
                <a:cubicBezTo>
                  <a:pt x="11810" y="16671"/>
                  <a:pt x="11840" y="16722"/>
                  <a:pt x="11874" y="16722"/>
                </a:cubicBezTo>
                <a:cubicBezTo>
                  <a:pt x="11908" y="16722"/>
                  <a:pt x="11934" y="16672"/>
                  <a:pt x="11932" y="16609"/>
                </a:cubicBezTo>
                <a:cubicBezTo>
                  <a:pt x="11930" y="16546"/>
                  <a:pt x="11901" y="16496"/>
                  <a:pt x="11867" y="16496"/>
                </a:cubicBezTo>
                <a:close/>
                <a:moveTo>
                  <a:pt x="17391" y="16747"/>
                </a:moveTo>
                <a:cubicBezTo>
                  <a:pt x="17357" y="16747"/>
                  <a:pt x="17335" y="16799"/>
                  <a:pt x="17342" y="16862"/>
                </a:cubicBezTo>
                <a:cubicBezTo>
                  <a:pt x="17349" y="16925"/>
                  <a:pt x="17383" y="16975"/>
                  <a:pt x="17417" y="16975"/>
                </a:cubicBezTo>
                <a:cubicBezTo>
                  <a:pt x="17452" y="16975"/>
                  <a:pt x="17474" y="16923"/>
                  <a:pt x="17467" y="16860"/>
                </a:cubicBezTo>
                <a:cubicBezTo>
                  <a:pt x="17459" y="16797"/>
                  <a:pt x="17426" y="16747"/>
                  <a:pt x="17391" y="16747"/>
                </a:cubicBezTo>
                <a:close/>
                <a:moveTo>
                  <a:pt x="17567" y="16747"/>
                </a:moveTo>
                <a:cubicBezTo>
                  <a:pt x="17533" y="16748"/>
                  <a:pt x="17511" y="16799"/>
                  <a:pt x="17518" y="16862"/>
                </a:cubicBezTo>
                <a:cubicBezTo>
                  <a:pt x="17525" y="16925"/>
                  <a:pt x="17559" y="16975"/>
                  <a:pt x="17593" y="16975"/>
                </a:cubicBezTo>
                <a:cubicBezTo>
                  <a:pt x="17628" y="16975"/>
                  <a:pt x="17650" y="16923"/>
                  <a:pt x="17642" y="16860"/>
                </a:cubicBezTo>
                <a:cubicBezTo>
                  <a:pt x="17635" y="16797"/>
                  <a:pt x="17602" y="16747"/>
                  <a:pt x="17567" y="16747"/>
                </a:cubicBezTo>
                <a:close/>
                <a:moveTo>
                  <a:pt x="17743" y="16747"/>
                </a:moveTo>
                <a:cubicBezTo>
                  <a:pt x="17709" y="16747"/>
                  <a:pt x="17687" y="16799"/>
                  <a:pt x="17694" y="16862"/>
                </a:cubicBezTo>
                <a:cubicBezTo>
                  <a:pt x="17701" y="16925"/>
                  <a:pt x="17735" y="16975"/>
                  <a:pt x="17770" y="16975"/>
                </a:cubicBezTo>
                <a:cubicBezTo>
                  <a:pt x="17804" y="16975"/>
                  <a:pt x="17826" y="16923"/>
                  <a:pt x="17818" y="16860"/>
                </a:cubicBezTo>
                <a:cubicBezTo>
                  <a:pt x="17811" y="16797"/>
                  <a:pt x="17778" y="16747"/>
                  <a:pt x="17743" y="16747"/>
                </a:cubicBezTo>
                <a:close/>
                <a:moveTo>
                  <a:pt x="17919" y="16747"/>
                </a:moveTo>
                <a:cubicBezTo>
                  <a:pt x="17884" y="16747"/>
                  <a:pt x="17862" y="16799"/>
                  <a:pt x="17870" y="16862"/>
                </a:cubicBezTo>
                <a:cubicBezTo>
                  <a:pt x="17877" y="16925"/>
                  <a:pt x="17911" y="16975"/>
                  <a:pt x="17946" y="16975"/>
                </a:cubicBezTo>
                <a:cubicBezTo>
                  <a:pt x="17980" y="16975"/>
                  <a:pt x="18002" y="16923"/>
                  <a:pt x="17994" y="16860"/>
                </a:cubicBezTo>
                <a:cubicBezTo>
                  <a:pt x="17987" y="16797"/>
                  <a:pt x="17953" y="16747"/>
                  <a:pt x="17919" y="16747"/>
                </a:cubicBezTo>
                <a:close/>
                <a:moveTo>
                  <a:pt x="18095" y="16747"/>
                </a:moveTo>
                <a:cubicBezTo>
                  <a:pt x="18060" y="16747"/>
                  <a:pt x="18038" y="16799"/>
                  <a:pt x="18046" y="16862"/>
                </a:cubicBezTo>
                <a:cubicBezTo>
                  <a:pt x="18053" y="16925"/>
                  <a:pt x="18088" y="16975"/>
                  <a:pt x="18122" y="16975"/>
                </a:cubicBezTo>
                <a:cubicBezTo>
                  <a:pt x="18157" y="16975"/>
                  <a:pt x="18178" y="16923"/>
                  <a:pt x="18170" y="16860"/>
                </a:cubicBezTo>
                <a:cubicBezTo>
                  <a:pt x="18163" y="16797"/>
                  <a:pt x="18129" y="16747"/>
                  <a:pt x="18095" y="16747"/>
                </a:cubicBezTo>
                <a:close/>
                <a:moveTo>
                  <a:pt x="18290" y="16747"/>
                </a:moveTo>
                <a:cubicBezTo>
                  <a:pt x="18256" y="16748"/>
                  <a:pt x="18234" y="16799"/>
                  <a:pt x="18242" y="16862"/>
                </a:cubicBezTo>
                <a:cubicBezTo>
                  <a:pt x="18250" y="16925"/>
                  <a:pt x="18283" y="16975"/>
                  <a:pt x="18318" y="16975"/>
                </a:cubicBezTo>
                <a:cubicBezTo>
                  <a:pt x="18352" y="16975"/>
                  <a:pt x="18374" y="16923"/>
                  <a:pt x="18366" y="16860"/>
                </a:cubicBezTo>
                <a:cubicBezTo>
                  <a:pt x="18358" y="16797"/>
                  <a:pt x="18324" y="16747"/>
                  <a:pt x="18290" y="16747"/>
                </a:cubicBezTo>
                <a:close/>
                <a:moveTo>
                  <a:pt x="18446" y="16747"/>
                </a:moveTo>
                <a:cubicBezTo>
                  <a:pt x="18412" y="16747"/>
                  <a:pt x="18390" y="16799"/>
                  <a:pt x="18398" y="16862"/>
                </a:cubicBezTo>
                <a:cubicBezTo>
                  <a:pt x="18406" y="16925"/>
                  <a:pt x="18440" y="16975"/>
                  <a:pt x="18475" y="16975"/>
                </a:cubicBezTo>
                <a:cubicBezTo>
                  <a:pt x="18509" y="16975"/>
                  <a:pt x="18530" y="16923"/>
                  <a:pt x="18522" y="16860"/>
                </a:cubicBezTo>
                <a:cubicBezTo>
                  <a:pt x="18514" y="16797"/>
                  <a:pt x="18480" y="16747"/>
                  <a:pt x="18446" y="16747"/>
                </a:cubicBezTo>
                <a:close/>
                <a:moveTo>
                  <a:pt x="18641" y="16747"/>
                </a:moveTo>
                <a:cubicBezTo>
                  <a:pt x="18607" y="16747"/>
                  <a:pt x="18586" y="16799"/>
                  <a:pt x="18594" y="16862"/>
                </a:cubicBezTo>
                <a:cubicBezTo>
                  <a:pt x="18602" y="16925"/>
                  <a:pt x="18636" y="16975"/>
                  <a:pt x="18671" y="16975"/>
                </a:cubicBezTo>
                <a:cubicBezTo>
                  <a:pt x="18705" y="16975"/>
                  <a:pt x="18726" y="16923"/>
                  <a:pt x="18718" y="16860"/>
                </a:cubicBezTo>
                <a:cubicBezTo>
                  <a:pt x="18710" y="16797"/>
                  <a:pt x="18676" y="16747"/>
                  <a:pt x="18641" y="16747"/>
                </a:cubicBezTo>
                <a:close/>
                <a:moveTo>
                  <a:pt x="18817" y="16747"/>
                </a:moveTo>
                <a:cubicBezTo>
                  <a:pt x="18782" y="16747"/>
                  <a:pt x="18761" y="16799"/>
                  <a:pt x="18770" y="16862"/>
                </a:cubicBezTo>
                <a:cubicBezTo>
                  <a:pt x="18778" y="16925"/>
                  <a:pt x="18812" y="16975"/>
                  <a:pt x="18847" y="16975"/>
                </a:cubicBezTo>
                <a:cubicBezTo>
                  <a:pt x="18881" y="16975"/>
                  <a:pt x="18903" y="16923"/>
                  <a:pt x="18894" y="16860"/>
                </a:cubicBezTo>
                <a:cubicBezTo>
                  <a:pt x="18886" y="16797"/>
                  <a:pt x="18851" y="16747"/>
                  <a:pt x="18817" y="16747"/>
                </a:cubicBezTo>
                <a:close/>
                <a:moveTo>
                  <a:pt x="18993" y="16747"/>
                </a:moveTo>
                <a:cubicBezTo>
                  <a:pt x="18958" y="16747"/>
                  <a:pt x="18937" y="16799"/>
                  <a:pt x="18946" y="16862"/>
                </a:cubicBezTo>
                <a:cubicBezTo>
                  <a:pt x="18954" y="16925"/>
                  <a:pt x="18989" y="16975"/>
                  <a:pt x="19023" y="16975"/>
                </a:cubicBezTo>
                <a:cubicBezTo>
                  <a:pt x="19058" y="16975"/>
                  <a:pt x="19079" y="16923"/>
                  <a:pt x="19070" y="16860"/>
                </a:cubicBezTo>
                <a:cubicBezTo>
                  <a:pt x="19062" y="16797"/>
                  <a:pt x="19027" y="16747"/>
                  <a:pt x="18993" y="16747"/>
                </a:cubicBezTo>
                <a:close/>
                <a:moveTo>
                  <a:pt x="19169" y="16747"/>
                </a:moveTo>
                <a:cubicBezTo>
                  <a:pt x="19134" y="16747"/>
                  <a:pt x="19113" y="16799"/>
                  <a:pt x="19122" y="16862"/>
                </a:cubicBezTo>
                <a:cubicBezTo>
                  <a:pt x="19130" y="16925"/>
                  <a:pt x="19165" y="16975"/>
                  <a:pt x="19199" y="16975"/>
                </a:cubicBezTo>
                <a:cubicBezTo>
                  <a:pt x="19234" y="16975"/>
                  <a:pt x="19255" y="16923"/>
                  <a:pt x="19246" y="16860"/>
                </a:cubicBezTo>
                <a:cubicBezTo>
                  <a:pt x="19238" y="16797"/>
                  <a:pt x="19203" y="16747"/>
                  <a:pt x="19169" y="16747"/>
                </a:cubicBezTo>
                <a:close/>
                <a:moveTo>
                  <a:pt x="19344" y="16747"/>
                </a:moveTo>
                <a:cubicBezTo>
                  <a:pt x="19310" y="16747"/>
                  <a:pt x="19289" y="16799"/>
                  <a:pt x="19298" y="16862"/>
                </a:cubicBezTo>
                <a:cubicBezTo>
                  <a:pt x="19306" y="16925"/>
                  <a:pt x="19341" y="16975"/>
                  <a:pt x="19376" y="16975"/>
                </a:cubicBezTo>
                <a:cubicBezTo>
                  <a:pt x="19410" y="16975"/>
                  <a:pt x="19431" y="16923"/>
                  <a:pt x="19422" y="16860"/>
                </a:cubicBezTo>
                <a:cubicBezTo>
                  <a:pt x="19413" y="16797"/>
                  <a:pt x="19378" y="16747"/>
                  <a:pt x="19344" y="16747"/>
                </a:cubicBezTo>
                <a:close/>
                <a:moveTo>
                  <a:pt x="19520" y="16747"/>
                </a:moveTo>
                <a:cubicBezTo>
                  <a:pt x="19486" y="16747"/>
                  <a:pt x="19465" y="16799"/>
                  <a:pt x="19473" y="16862"/>
                </a:cubicBezTo>
                <a:cubicBezTo>
                  <a:pt x="19482" y="16925"/>
                  <a:pt x="19517" y="16975"/>
                  <a:pt x="19552" y="16975"/>
                </a:cubicBezTo>
                <a:cubicBezTo>
                  <a:pt x="19586" y="16975"/>
                  <a:pt x="19607" y="16923"/>
                  <a:pt x="19598" y="16860"/>
                </a:cubicBezTo>
                <a:cubicBezTo>
                  <a:pt x="19589" y="16797"/>
                  <a:pt x="19554" y="16747"/>
                  <a:pt x="19520" y="16747"/>
                </a:cubicBezTo>
                <a:close/>
                <a:moveTo>
                  <a:pt x="19696" y="16747"/>
                </a:moveTo>
                <a:cubicBezTo>
                  <a:pt x="19661" y="16747"/>
                  <a:pt x="19640" y="16799"/>
                  <a:pt x="19649" y="16862"/>
                </a:cubicBezTo>
                <a:cubicBezTo>
                  <a:pt x="19658" y="16925"/>
                  <a:pt x="19694" y="16975"/>
                  <a:pt x="19728" y="16975"/>
                </a:cubicBezTo>
                <a:cubicBezTo>
                  <a:pt x="19763" y="16975"/>
                  <a:pt x="19783" y="16925"/>
                  <a:pt x="19774" y="16862"/>
                </a:cubicBezTo>
                <a:cubicBezTo>
                  <a:pt x="19765" y="16799"/>
                  <a:pt x="19730" y="16747"/>
                  <a:pt x="19696" y="16747"/>
                </a:cubicBezTo>
                <a:close/>
                <a:moveTo>
                  <a:pt x="19891" y="16747"/>
                </a:moveTo>
                <a:cubicBezTo>
                  <a:pt x="19856" y="16747"/>
                  <a:pt x="19836" y="16799"/>
                  <a:pt x="19846" y="16862"/>
                </a:cubicBezTo>
                <a:cubicBezTo>
                  <a:pt x="19855" y="16925"/>
                  <a:pt x="19890" y="16975"/>
                  <a:pt x="19924" y="16975"/>
                </a:cubicBezTo>
                <a:cubicBezTo>
                  <a:pt x="19959" y="16975"/>
                  <a:pt x="19979" y="16924"/>
                  <a:pt x="19970" y="16860"/>
                </a:cubicBezTo>
                <a:cubicBezTo>
                  <a:pt x="19960" y="16797"/>
                  <a:pt x="19925" y="16747"/>
                  <a:pt x="19891" y="16747"/>
                </a:cubicBezTo>
                <a:close/>
                <a:moveTo>
                  <a:pt x="20067" y="16747"/>
                </a:moveTo>
                <a:cubicBezTo>
                  <a:pt x="20032" y="16748"/>
                  <a:pt x="20012" y="16799"/>
                  <a:pt x="20022" y="16862"/>
                </a:cubicBezTo>
                <a:cubicBezTo>
                  <a:pt x="20031" y="16925"/>
                  <a:pt x="20066" y="16975"/>
                  <a:pt x="20100" y="16975"/>
                </a:cubicBezTo>
                <a:cubicBezTo>
                  <a:pt x="20135" y="16975"/>
                  <a:pt x="20155" y="16925"/>
                  <a:pt x="20146" y="16862"/>
                </a:cubicBezTo>
                <a:cubicBezTo>
                  <a:pt x="20136" y="16799"/>
                  <a:pt x="20101" y="16747"/>
                  <a:pt x="20067" y="16747"/>
                </a:cubicBezTo>
                <a:close/>
                <a:moveTo>
                  <a:pt x="20243" y="16747"/>
                </a:moveTo>
                <a:cubicBezTo>
                  <a:pt x="20208" y="16747"/>
                  <a:pt x="20188" y="16799"/>
                  <a:pt x="20197" y="16862"/>
                </a:cubicBezTo>
                <a:cubicBezTo>
                  <a:pt x="20207" y="16925"/>
                  <a:pt x="20242" y="16975"/>
                  <a:pt x="20277" y="16975"/>
                </a:cubicBezTo>
                <a:cubicBezTo>
                  <a:pt x="20311" y="16975"/>
                  <a:pt x="20332" y="16925"/>
                  <a:pt x="20322" y="16862"/>
                </a:cubicBezTo>
                <a:cubicBezTo>
                  <a:pt x="20313" y="16799"/>
                  <a:pt x="20277" y="16747"/>
                  <a:pt x="20243" y="16747"/>
                </a:cubicBezTo>
                <a:close/>
                <a:moveTo>
                  <a:pt x="20418" y="16747"/>
                </a:moveTo>
                <a:cubicBezTo>
                  <a:pt x="20384" y="16747"/>
                  <a:pt x="20364" y="16799"/>
                  <a:pt x="20373" y="16862"/>
                </a:cubicBezTo>
                <a:cubicBezTo>
                  <a:pt x="20383" y="16925"/>
                  <a:pt x="20418" y="16975"/>
                  <a:pt x="20453" y="16975"/>
                </a:cubicBezTo>
                <a:cubicBezTo>
                  <a:pt x="20487" y="16975"/>
                  <a:pt x="20508" y="16925"/>
                  <a:pt x="20498" y="16862"/>
                </a:cubicBezTo>
                <a:cubicBezTo>
                  <a:pt x="20488" y="16799"/>
                  <a:pt x="20452" y="16747"/>
                  <a:pt x="20418" y="16747"/>
                </a:cubicBezTo>
                <a:close/>
                <a:moveTo>
                  <a:pt x="3357" y="16798"/>
                </a:moveTo>
                <a:cubicBezTo>
                  <a:pt x="3322" y="16798"/>
                  <a:pt x="3290" y="16849"/>
                  <a:pt x="3285" y="16911"/>
                </a:cubicBezTo>
                <a:cubicBezTo>
                  <a:pt x="3279" y="16973"/>
                  <a:pt x="3303" y="17022"/>
                  <a:pt x="3337" y="17022"/>
                </a:cubicBezTo>
                <a:cubicBezTo>
                  <a:pt x="3372" y="17022"/>
                  <a:pt x="3404" y="16971"/>
                  <a:pt x="3409" y="16909"/>
                </a:cubicBezTo>
                <a:cubicBezTo>
                  <a:pt x="3415" y="16847"/>
                  <a:pt x="3391" y="16797"/>
                  <a:pt x="3357" y="16798"/>
                </a:cubicBezTo>
                <a:close/>
                <a:moveTo>
                  <a:pt x="3533" y="16798"/>
                </a:moveTo>
                <a:cubicBezTo>
                  <a:pt x="3498" y="16798"/>
                  <a:pt x="3466" y="16848"/>
                  <a:pt x="3461" y="16911"/>
                </a:cubicBezTo>
                <a:cubicBezTo>
                  <a:pt x="3455" y="16973"/>
                  <a:pt x="3479" y="17022"/>
                  <a:pt x="3513" y="17022"/>
                </a:cubicBezTo>
                <a:cubicBezTo>
                  <a:pt x="3548" y="17022"/>
                  <a:pt x="3580" y="16971"/>
                  <a:pt x="3585" y="16909"/>
                </a:cubicBezTo>
                <a:cubicBezTo>
                  <a:pt x="3591" y="16847"/>
                  <a:pt x="3567" y="16797"/>
                  <a:pt x="3533" y="16798"/>
                </a:cubicBezTo>
                <a:close/>
                <a:moveTo>
                  <a:pt x="3708" y="16798"/>
                </a:moveTo>
                <a:cubicBezTo>
                  <a:pt x="3674" y="16798"/>
                  <a:pt x="3642" y="16849"/>
                  <a:pt x="3637" y="16911"/>
                </a:cubicBezTo>
                <a:cubicBezTo>
                  <a:pt x="3631" y="16973"/>
                  <a:pt x="3655" y="17023"/>
                  <a:pt x="3690" y="17022"/>
                </a:cubicBezTo>
                <a:cubicBezTo>
                  <a:pt x="3724" y="17022"/>
                  <a:pt x="3756" y="16971"/>
                  <a:pt x="3761" y="16909"/>
                </a:cubicBezTo>
                <a:cubicBezTo>
                  <a:pt x="3766" y="16847"/>
                  <a:pt x="3742" y="16797"/>
                  <a:pt x="3708" y="16798"/>
                </a:cubicBezTo>
                <a:close/>
                <a:moveTo>
                  <a:pt x="3884" y="16798"/>
                </a:moveTo>
                <a:cubicBezTo>
                  <a:pt x="3850" y="16798"/>
                  <a:pt x="3818" y="16849"/>
                  <a:pt x="3813" y="16911"/>
                </a:cubicBezTo>
                <a:cubicBezTo>
                  <a:pt x="3808" y="16973"/>
                  <a:pt x="3831" y="17022"/>
                  <a:pt x="3866" y="17022"/>
                </a:cubicBezTo>
                <a:cubicBezTo>
                  <a:pt x="3900" y="17022"/>
                  <a:pt x="3932" y="16971"/>
                  <a:pt x="3937" y="16909"/>
                </a:cubicBezTo>
                <a:cubicBezTo>
                  <a:pt x="3942" y="16847"/>
                  <a:pt x="3918" y="16797"/>
                  <a:pt x="3884" y="16798"/>
                </a:cubicBezTo>
                <a:close/>
                <a:moveTo>
                  <a:pt x="4059" y="16798"/>
                </a:moveTo>
                <a:cubicBezTo>
                  <a:pt x="4025" y="16798"/>
                  <a:pt x="3993" y="16849"/>
                  <a:pt x="3989" y="16911"/>
                </a:cubicBezTo>
                <a:cubicBezTo>
                  <a:pt x="3984" y="16973"/>
                  <a:pt x="4008" y="17022"/>
                  <a:pt x="4042" y="17022"/>
                </a:cubicBezTo>
                <a:cubicBezTo>
                  <a:pt x="4077" y="17022"/>
                  <a:pt x="4108" y="16971"/>
                  <a:pt x="4113" y="16909"/>
                </a:cubicBezTo>
                <a:cubicBezTo>
                  <a:pt x="4118" y="16847"/>
                  <a:pt x="4094" y="16797"/>
                  <a:pt x="4059" y="16798"/>
                </a:cubicBezTo>
                <a:close/>
                <a:moveTo>
                  <a:pt x="4235" y="16798"/>
                </a:moveTo>
                <a:cubicBezTo>
                  <a:pt x="4201" y="16798"/>
                  <a:pt x="4169" y="16849"/>
                  <a:pt x="4164" y="16911"/>
                </a:cubicBezTo>
                <a:cubicBezTo>
                  <a:pt x="4160" y="16973"/>
                  <a:pt x="4184" y="17022"/>
                  <a:pt x="4218" y="17022"/>
                </a:cubicBezTo>
                <a:cubicBezTo>
                  <a:pt x="4253" y="17022"/>
                  <a:pt x="4285" y="16971"/>
                  <a:pt x="4289" y="16909"/>
                </a:cubicBezTo>
                <a:cubicBezTo>
                  <a:pt x="4294" y="16847"/>
                  <a:pt x="4270" y="16797"/>
                  <a:pt x="4235" y="16798"/>
                </a:cubicBezTo>
                <a:close/>
                <a:moveTo>
                  <a:pt x="4411" y="16798"/>
                </a:moveTo>
                <a:cubicBezTo>
                  <a:pt x="4376" y="16798"/>
                  <a:pt x="4345" y="16848"/>
                  <a:pt x="4340" y="16911"/>
                </a:cubicBezTo>
                <a:cubicBezTo>
                  <a:pt x="4336" y="16973"/>
                  <a:pt x="4360" y="17022"/>
                  <a:pt x="4395" y="17022"/>
                </a:cubicBezTo>
                <a:cubicBezTo>
                  <a:pt x="4429" y="17022"/>
                  <a:pt x="4461" y="16971"/>
                  <a:pt x="4465" y="16909"/>
                </a:cubicBezTo>
                <a:cubicBezTo>
                  <a:pt x="4470" y="16847"/>
                  <a:pt x="4445" y="16797"/>
                  <a:pt x="4411" y="16798"/>
                </a:cubicBezTo>
                <a:close/>
                <a:moveTo>
                  <a:pt x="10286" y="16798"/>
                </a:moveTo>
                <a:cubicBezTo>
                  <a:pt x="10251" y="16798"/>
                  <a:pt x="10224" y="16848"/>
                  <a:pt x="10224" y="16911"/>
                </a:cubicBezTo>
                <a:cubicBezTo>
                  <a:pt x="10225" y="16973"/>
                  <a:pt x="10253" y="17024"/>
                  <a:pt x="10288" y="17024"/>
                </a:cubicBezTo>
                <a:cubicBezTo>
                  <a:pt x="10322" y="17024"/>
                  <a:pt x="10350" y="16974"/>
                  <a:pt x="10349" y="16911"/>
                </a:cubicBezTo>
                <a:cubicBezTo>
                  <a:pt x="10348" y="16848"/>
                  <a:pt x="10320" y="16797"/>
                  <a:pt x="10286" y="16798"/>
                </a:cubicBezTo>
                <a:close/>
                <a:moveTo>
                  <a:pt x="10461" y="16798"/>
                </a:moveTo>
                <a:cubicBezTo>
                  <a:pt x="10427" y="16798"/>
                  <a:pt x="10400" y="16848"/>
                  <a:pt x="10400" y="16911"/>
                </a:cubicBezTo>
                <a:cubicBezTo>
                  <a:pt x="10401" y="16973"/>
                  <a:pt x="10430" y="17024"/>
                  <a:pt x="10465" y="17024"/>
                </a:cubicBezTo>
                <a:cubicBezTo>
                  <a:pt x="10499" y="17024"/>
                  <a:pt x="10526" y="16974"/>
                  <a:pt x="10525" y="16911"/>
                </a:cubicBezTo>
                <a:cubicBezTo>
                  <a:pt x="10524" y="16848"/>
                  <a:pt x="10496" y="16797"/>
                  <a:pt x="10461" y="16798"/>
                </a:cubicBezTo>
                <a:close/>
                <a:moveTo>
                  <a:pt x="10637" y="16798"/>
                </a:moveTo>
                <a:cubicBezTo>
                  <a:pt x="10602" y="16798"/>
                  <a:pt x="10575" y="16848"/>
                  <a:pt x="10576" y="16911"/>
                </a:cubicBezTo>
                <a:cubicBezTo>
                  <a:pt x="10577" y="16974"/>
                  <a:pt x="10606" y="17024"/>
                  <a:pt x="10640" y="17024"/>
                </a:cubicBezTo>
                <a:cubicBezTo>
                  <a:pt x="10675" y="17024"/>
                  <a:pt x="10702" y="16974"/>
                  <a:pt x="10701" y="16911"/>
                </a:cubicBezTo>
                <a:cubicBezTo>
                  <a:pt x="10700" y="16848"/>
                  <a:pt x="10671" y="16797"/>
                  <a:pt x="10637" y="16798"/>
                </a:cubicBezTo>
                <a:close/>
                <a:moveTo>
                  <a:pt x="10812" y="16798"/>
                </a:moveTo>
                <a:cubicBezTo>
                  <a:pt x="10778" y="16798"/>
                  <a:pt x="10751" y="16848"/>
                  <a:pt x="10752" y="16911"/>
                </a:cubicBezTo>
                <a:cubicBezTo>
                  <a:pt x="10753" y="16974"/>
                  <a:pt x="10782" y="17024"/>
                  <a:pt x="10816" y="17024"/>
                </a:cubicBezTo>
                <a:cubicBezTo>
                  <a:pt x="10851" y="17024"/>
                  <a:pt x="10878" y="16973"/>
                  <a:pt x="10877" y="16911"/>
                </a:cubicBezTo>
                <a:cubicBezTo>
                  <a:pt x="10876" y="16848"/>
                  <a:pt x="10847" y="16797"/>
                  <a:pt x="10812" y="16798"/>
                </a:cubicBezTo>
                <a:close/>
                <a:moveTo>
                  <a:pt x="2635" y="16848"/>
                </a:moveTo>
                <a:cubicBezTo>
                  <a:pt x="2601" y="16848"/>
                  <a:pt x="2568" y="16899"/>
                  <a:pt x="2562" y="16961"/>
                </a:cubicBezTo>
                <a:cubicBezTo>
                  <a:pt x="2556" y="17023"/>
                  <a:pt x="2579" y="17073"/>
                  <a:pt x="2613" y="17073"/>
                </a:cubicBezTo>
                <a:cubicBezTo>
                  <a:pt x="2648" y="17073"/>
                  <a:pt x="2681" y="17021"/>
                  <a:pt x="2687" y="16959"/>
                </a:cubicBezTo>
                <a:cubicBezTo>
                  <a:pt x="2693" y="16897"/>
                  <a:pt x="2670" y="16848"/>
                  <a:pt x="2635" y="16848"/>
                </a:cubicBezTo>
                <a:close/>
                <a:moveTo>
                  <a:pt x="2830" y="16848"/>
                </a:moveTo>
                <a:cubicBezTo>
                  <a:pt x="2796" y="16848"/>
                  <a:pt x="2763" y="16899"/>
                  <a:pt x="2757" y="16961"/>
                </a:cubicBezTo>
                <a:cubicBezTo>
                  <a:pt x="2752" y="17023"/>
                  <a:pt x="2774" y="17073"/>
                  <a:pt x="2809" y="17073"/>
                </a:cubicBezTo>
                <a:cubicBezTo>
                  <a:pt x="2843" y="17072"/>
                  <a:pt x="2876" y="17021"/>
                  <a:pt x="2881" y="16959"/>
                </a:cubicBezTo>
                <a:cubicBezTo>
                  <a:pt x="2887" y="16897"/>
                  <a:pt x="2864" y="16848"/>
                  <a:pt x="2830" y="16848"/>
                </a:cubicBezTo>
                <a:close/>
                <a:moveTo>
                  <a:pt x="3006" y="16848"/>
                </a:moveTo>
                <a:cubicBezTo>
                  <a:pt x="2971" y="16848"/>
                  <a:pt x="2939" y="16899"/>
                  <a:pt x="2933" y="16961"/>
                </a:cubicBezTo>
                <a:cubicBezTo>
                  <a:pt x="2927" y="17023"/>
                  <a:pt x="2950" y="17073"/>
                  <a:pt x="2985" y="17073"/>
                </a:cubicBezTo>
                <a:cubicBezTo>
                  <a:pt x="3019" y="17073"/>
                  <a:pt x="3052" y="17021"/>
                  <a:pt x="3057" y="16959"/>
                </a:cubicBezTo>
                <a:cubicBezTo>
                  <a:pt x="3063" y="16897"/>
                  <a:pt x="3040" y="16848"/>
                  <a:pt x="3006" y="16848"/>
                </a:cubicBezTo>
                <a:close/>
                <a:moveTo>
                  <a:pt x="3181" y="16848"/>
                </a:moveTo>
                <a:cubicBezTo>
                  <a:pt x="3147" y="16848"/>
                  <a:pt x="3114" y="16899"/>
                  <a:pt x="3109" y="16961"/>
                </a:cubicBezTo>
                <a:cubicBezTo>
                  <a:pt x="3103" y="17023"/>
                  <a:pt x="3127" y="17073"/>
                  <a:pt x="3161" y="17073"/>
                </a:cubicBezTo>
                <a:cubicBezTo>
                  <a:pt x="3196" y="17073"/>
                  <a:pt x="3228" y="17021"/>
                  <a:pt x="3233" y="16959"/>
                </a:cubicBezTo>
                <a:cubicBezTo>
                  <a:pt x="3239" y="16897"/>
                  <a:pt x="3216" y="16848"/>
                  <a:pt x="3181" y="16848"/>
                </a:cubicBezTo>
                <a:close/>
                <a:moveTo>
                  <a:pt x="9563" y="16848"/>
                </a:moveTo>
                <a:cubicBezTo>
                  <a:pt x="9529" y="16848"/>
                  <a:pt x="9501" y="16899"/>
                  <a:pt x="9501" y="16961"/>
                </a:cubicBezTo>
                <a:cubicBezTo>
                  <a:pt x="9501" y="17024"/>
                  <a:pt x="9529" y="17074"/>
                  <a:pt x="9563" y="17074"/>
                </a:cubicBezTo>
                <a:cubicBezTo>
                  <a:pt x="9598" y="17074"/>
                  <a:pt x="9626" y="17024"/>
                  <a:pt x="9626" y="16961"/>
                </a:cubicBezTo>
                <a:cubicBezTo>
                  <a:pt x="9626" y="16899"/>
                  <a:pt x="9598" y="16848"/>
                  <a:pt x="9563" y="16848"/>
                </a:cubicBezTo>
                <a:close/>
                <a:moveTo>
                  <a:pt x="9739" y="16848"/>
                </a:moveTo>
                <a:cubicBezTo>
                  <a:pt x="9704" y="16848"/>
                  <a:pt x="9677" y="16899"/>
                  <a:pt x="9677" y="16961"/>
                </a:cubicBezTo>
                <a:cubicBezTo>
                  <a:pt x="9677" y="17024"/>
                  <a:pt x="9705" y="17074"/>
                  <a:pt x="9739" y="17074"/>
                </a:cubicBezTo>
                <a:cubicBezTo>
                  <a:pt x="9774" y="17074"/>
                  <a:pt x="9802" y="17024"/>
                  <a:pt x="9802" y="16961"/>
                </a:cubicBezTo>
                <a:cubicBezTo>
                  <a:pt x="9801" y="16899"/>
                  <a:pt x="9773" y="16848"/>
                  <a:pt x="9739" y="16848"/>
                </a:cubicBezTo>
                <a:close/>
                <a:moveTo>
                  <a:pt x="9915" y="16848"/>
                </a:moveTo>
                <a:cubicBezTo>
                  <a:pt x="9880" y="16848"/>
                  <a:pt x="9853" y="16899"/>
                  <a:pt x="9853" y="16961"/>
                </a:cubicBezTo>
                <a:cubicBezTo>
                  <a:pt x="9853" y="17024"/>
                  <a:pt x="9881" y="17074"/>
                  <a:pt x="9916" y="17074"/>
                </a:cubicBezTo>
                <a:cubicBezTo>
                  <a:pt x="9950" y="17074"/>
                  <a:pt x="9978" y="17024"/>
                  <a:pt x="9978" y="16961"/>
                </a:cubicBezTo>
                <a:cubicBezTo>
                  <a:pt x="9977" y="16899"/>
                  <a:pt x="9949" y="16848"/>
                  <a:pt x="9915" y="16848"/>
                </a:cubicBezTo>
                <a:close/>
                <a:moveTo>
                  <a:pt x="10091" y="16848"/>
                </a:moveTo>
                <a:cubicBezTo>
                  <a:pt x="10056" y="16848"/>
                  <a:pt x="10028" y="16899"/>
                  <a:pt x="10029" y="16961"/>
                </a:cubicBezTo>
                <a:cubicBezTo>
                  <a:pt x="10029" y="17024"/>
                  <a:pt x="10058" y="17074"/>
                  <a:pt x="10092" y="17074"/>
                </a:cubicBezTo>
                <a:cubicBezTo>
                  <a:pt x="10127" y="17074"/>
                  <a:pt x="10154" y="17024"/>
                  <a:pt x="10154" y="16961"/>
                </a:cubicBezTo>
                <a:cubicBezTo>
                  <a:pt x="10153" y="16899"/>
                  <a:pt x="10125" y="16848"/>
                  <a:pt x="10091" y="16848"/>
                </a:cubicBezTo>
                <a:close/>
                <a:moveTo>
                  <a:pt x="17431" y="17099"/>
                </a:moveTo>
                <a:cubicBezTo>
                  <a:pt x="17397" y="17100"/>
                  <a:pt x="17374" y="17151"/>
                  <a:pt x="17381" y="17214"/>
                </a:cubicBezTo>
                <a:cubicBezTo>
                  <a:pt x="17388" y="17277"/>
                  <a:pt x="17422" y="17327"/>
                  <a:pt x="17456" y="17327"/>
                </a:cubicBezTo>
                <a:cubicBezTo>
                  <a:pt x="17491" y="17327"/>
                  <a:pt x="17513" y="17275"/>
                  <a:pt x="17506" y="17212"/>
                </a:cubicBezTo>
                <a:cubicBezTo>
                  <a:pt x="17499" y="17150"/>
                  <a:pt x="17466" y="17099"/>
                  <a:pt x="17431" y="17099"/>
                </a:cubicBezTo>
                <a:close/>
                <a:moveTo>
                  <a:pt x="17606" y="17099"/>
                </a:moveTo>
                <a:cubicBezTo>
                  <a:pt x="17572" y="17099"/>
                  <a:pt x="17550" y="17151"/>
                  <a:pt x="17557" y="17214"/>
                </a:cubicBezTo>
                <a:cubicBezTo>
                  <a:pt x="17564" y="17277"/>
                  <a:pt x="17598" y="17327"/>
                  <a:pt x="17633" y="17327"/>
                </a:cubicBezTo>
                <a:cubicBezTo>
                  <a:pt x="17667" y="17327"/>
                  <a:pt x="17689" y="17275"/>
                  <a:pt x="17682" y="17212"/>
                </a:cubicBezTo>
                <a:cubicBezTo>
                  <a:pt x="17675" y="17150"/>
                  <a:pt x="17641" y="17099"/>
                  <a:pt x="17606" y="17099"/>
                </a:cubicBezTo>
                <a:close/>
                <a:moveTo>
                  <a:pt x="17782" y="17099"/>
                </a:moveTo>
                <a:cubicBezTo>
                  <a:pt x="17748" y="17099"/>
                  <a:pt x="17726" y="17151"/>
                  <a:pt x="17733" y="17214"/>
                </a:cubicBezTo>
                <a:cubicBezTo>
                  <a:pt x="17740" y="17277"/>
                  <a:pt x="17774" y="17327"/>
                  <a:pt x="17809" y="17327"/>
                </a:cubicBezTo>
                <a:cubicBezTo>
                  <a:pt x="17843" y="17327"/>
                  <a:pt x="17865" y="17275"/>
                  <a:pt x="17858" y="17212"/>
                </a:cubicBezTo>
                <a:cubicBezTo>
                  <a:pt x="17851" y="17150"/>
                  <a:pt x="17817" y="17099"/>
                  <a:pt x="17782" y="17099"/>
                </a:cubicBezTo>
                <a:close/>
                <a:moveTo>
                  <a:pt x="17958" y="17099"/>
                </a:moveTo>
                <a:cubicBezTo>
                  <a:pt x="17924" y="17100"/>
                  <a:pt x="17902" y="17151"/>
                  <a:pt x="17909" y="17214"/>
                </a:cubicBezTo>
                <a:cubicBezTo>
                  <a:pt x="17916" y="17277"/>
                  <a:pt x="17951" y="17327"/>
                  <a:pt x="17985" y="17327"/>
                </a:cubicBezTo>
                <a:cubicBezTo>
                  <a:pt x="18020" y="17327"/>
                  <a:pt x="18042" y="17275"/>
                  <a:pt x="18034" y="17212"/>
                </a:cubicBezTo>
                <a:cubicBezTo>
                  <a:pt x="18027" y="17150"/>
                  <a:pt x="17993" y="17099"/>
                  <a:pt x="17958" y="17099"/>
                </a:cubicBezTo>
                <a:close/>
                <a:moveTo>
                  <a:pt x="18134" y="17099"/>
                </a:moveTo>
                <a:cubicBezTo>
                  <a:pt x="18099" y="17100"/>
                  <a:pt x="18077" y="17151"/>
                  <a:pt x="18085" y="17214"/>
                </a:cubicBezTo>
                <a:cubicBezTo>
                  <a:pt x="18092" y="17277"/>
                  <a:pt x="18127" y="17327"/>
                  <a:pt x="18161" y="17327"/>
                </a:cubicBezTo>
                <a:cubicBezTo>
                  <a:pt x="18196" y="17327"/>
                  <a:pt x="18218" y="17275"/>
                  <a:pt x="18210" y="17212"/>
                </a:cubicBezTo>
                <a:cubicBezTo>
                  <a:pt x="18202" y="17150"/>
                  <a:pt x="18168" y="17099"/>
                  <a:pt x="18134" y="17099"/>
                </a:cubicBezTo>
                <a:close/>
                <a:moveTo>
                  <a:pt x="18329" y="17099"/>
                </a:moveTo>
                <a:cubicBezTo>
                  <a:pt x="18295" y="17100"/>
                  <a:pt x="18273" y="17151"/>
                  <a:pt x="18280" y="17214"/>
                </a:cubicBezTo>
                <a:cubicBezTo>
                  <a:pt x="18288" y="17277"/>
                  <a:pt x="18323" y="17327"/>
                  <a:pt x="18357" y="17327"/>
                </a:cubicBezTo>
                <a:cubicBezTo>
                  <a:pt x="18392" y="17327"/>
                  <a:pt x="18413" y="17275"/>
                  <a:pt x="18406" y="17212"/>
                </a:cubicBezTo>
                <a:cubicBezTo>
                  <a:pt x="18398" y="17150"/>
                  <a:pt x="18364" y="17099"/>
                  <a:pt x="18329" y="17099"/>
                </a:cubicBezTo>
                <a:close/>
                <a:moveTo>
                  <a:pt x="18486" y="17099"/>
                </a:moveTo>
                <a:cubicBezTo>
                  <a:pt x="18451" y="17099"/>
                  <a:pt x="18429" y="17151"/>
                  <a:pt x="18437" y="17214"/>
                </a:cubicBezTo>
                <a:cubicBezTo>
                  <a:pt x="18445" y="17277"/>
                  <a:pt x="18479" y="17327"/>
                  <a:pt x="18514" y="17327"/>
                </a:cubicBezTo>
                <a:cubicBezTo>
                  <a:pt x="18548" y="17327"/>
                  <a:pt x="18570" y="17275"/>
                  <a:pt x="18562" y="17212"/>
                </a:cubicBezTo>
                <a:cubicBezTo>
                  <a:pt x="18554" y="17150"/>
                  <a:pt x="18520" y="17099"/>
                  <a:pt x="18486" y="17099"/>
                </a:cubicBezTo>
                <a:close/>
                <a:moveTo>
                  <a:pt x="18680" y="17099"/>
                </a:moveTo>
                <a:cubicBezTo>
                  <a:pt x="18646" y="17099"/>
                  <a:pt x="18625" y="17151"/>
                  <a:pt x="18633" y="17214"/>
                </a:cubicBezTo>
                <a:cubicBezTo>
                  <a:pt x="18641" y="17277"/>
                  <a:pt x="18675" y="17327"/>
                  <a:pt x="18710" y="17327"/>
                </a:cubicBezTo>
                <a:cubicBezTo>
                  <a:pt x="18744" y="17327"/>
                  <a:pt x="18766" y="17275"/>
                  <a:pt x="18758" y="17212"/>
                </a:cubicBezTo>
                <a:cubicBezTo>
                  <a:pt x="18750" y="17150"/>
                  <a:pt x="18715" y="17099"/>
                  <a:pt x="18680" y="17099"/>
                </a:cubicBezTo>
                <a:close/>
                <a:moveTo>
                  <a:pt x="18856" y="17099"/>
                </a:moveTo>
                <a:cubicBezTo>
                  <a:pt x="18822" y="17100"/>
                  <a:pt x="18801" y="17151"/>
                  <a:pt x="18809" y="17214"/>
                </a:cubicBezTo>
                <a:cubicBezTo>
                  <a:pt x="18817" y="17277"/>
                  <a:pt x="18852" y="17327"/>
                  <a:pt x="18886" y="17327"/>
                </a:cubicBezTo>
                <a:cubicBezTo>
                  <a:pt x="18921" y="17327"/>
                  <a:pt x="18942" y="17275"/>
                  <a:pt x="18933" y="17212"/>
                </a:cubicBezTo>
                <a:cubicBezTo>
                  <a:pt x="18925" y="17150"/>
                  <a:pt x="18891" y="17099"/>
                  <a:pt x="18856" y="17099"/>
                </a:cubicBezTo>
                <a:close/>
                <a:moveTo>
                  <a:pt x="19032" y="17099"/>
                </a:moveTo>
                <a:cubicBezTo>
                  <a:pt x="18998" y="17099"/>
                  <a:pt x="18976" y="17151"/>
                  <a:pt x="18985" y="17214"/>
                </a:cubicBezTo>
                <a:cubicBezTo>
                  <a:pt x="18993" y="17277"/>
                  <a:pt x="19028" y="17327"/>
                  <a:pt x="19062" y="17327"/>
                </a:cubicBezTo>
                <a:cubicBezTo>
                  <a:pt x="19097" y="17327"/>
                  <a:pt x="19118" y="17275"/>
                  <a:pt x="19110" y="17212"/>
                </a:cubicBezTo>
                <a:cubicBezTo>
                  <a:pt x="19102" y="17149"/>
                  <a:pt x="19067" y="17099"/>
                  <a:pt x="19032" y="17099"/>
                </a:cubicBezTo>
                <a:close/>
                <a:moveTo>
                  <a:pt x="19208" y="17099"/>
                </a:moveTo>
                <a:cubicBezTo>
                  <a:pt x="19173" y="17099"/>
                  <a:pt x="19152" y="17151"/>
                  <a:pt x="19161" y="17214"/>
                </a:cubicBezTo>
                <a:cubicBezTo>
                  <a:pt x="19169" y="17277"/>
                  <a:pt x="19204" y="17327"/>
                  <a:pt x="19239" y="17327"/>
                </a:cubicBezTo>
                <a:cubicBezTo>
                  <a:pt x="19274" y="17327"/>
                  <a:pt x="19294" y="17277"/>
                  <a:pt x="19286" y="17214"/>
                </a:cubicBezTo>
                <a:cubicBezTo>
                  <a:pt x="19277" y="17151"/>
                  <a:pt x="19242" y="17099"/>
                  <a:pt x="19208" y="17099"/>
                </a:cubicBezTo>
                <a:close/>
                <a:moveTo>
                  <a:pt x="19384" y="17099"/>
                </a:moveTo>
                <a:cubicBezTo>
                  <a:pt x="19349" y="17100"/>
                  <a:pt x="19328" y="17151"/>
                  <a:pt x="19337" y="17214"/>
                </a:cubicBezTo>
                <a:cubicBezTo>
                  <a:pt x="19345" y="17277"/>
                  <a:pt x="19380" y="17327"/>
                  <a:pt x="19415" y="17327"/>
                </a:cubicBezTo>
                <a:cubicBezTo>
                  <a:pt x="19449" y="17327"/>
                  <a:pt x="19471" y="17277"/>
                  <a:pt x="19462" y="17214"/>
                </a:cubicBezTo>
                <a:cubicBezTo>
                  <a:pt x="19453" y="17151"/>
                  <a:pt x="19418" y="17099"/>
                  <a:pt x="19384" y="17099"/>
                </a:cubicBezTo>
                <a:close/>
                <a:moveTo>
                  <a:pt x="19579" y="17099"/>
                </a:moveTo>
                <a:cubicBezTo>
                  <a:pt x="19544" y="17099"/>
                  <a:pt x="19523" y="17151"/>
                  <a:pt x="19532" y="17214"/>
                </a:cubicBezTo>
                <a:cubicBezTo>
                  <a:pt x="19541" y="17277"/>
                  <a:pt x="19576" y="17327"/>
                  <a:pt x="19611" y="17327"/>
                </a:cubicBezTo>
                <a:cubicBezTo>
                  <a:pt x="19646" y="17327"/>
                  <a:pt x="19666" y="17277"/>
                  <a:pt x="19657" y="17214"/>
                </a:cubicBezTo>
                <a:cubicBezTo>
                  <a:pt x="19648" y="17151"/>
                  <a:pt x="19613" y="17099"/>
                  <a:pt x="19579" y="17099"/>
                </a:cubicBezTo>
                <a:close/>
                <a:moveTo>
                  <a:pt x="19755" y="17099"/>
                </a:moveTo>
                <a:cubicBezTo>
                  <a:pt x="19720" y="17100"/>
                  <a:pt x="19699" y="17151"/>
                  <a:pt x="19708" y="17214"/>
                </a:cubicBezTo>
                <a:cubicBezTo>
                  <a:pt x="19717" y="17277"/>
                  <a:pt x="19753" y="17327"/>
                  <a:pt x="19788" y="17327"/>
                </a:cubicBezTo>
                <a:cubicBezTo>
                  <a:pt x="19822" y="17327"/>
                  <a:pt x="19842" y="17277"/>
                  <a:pt x="19833" y="17214"/>
                </a:cubicBezTo>
                <a:cubicBezTo>
                  <a:pt x="19824" y="17151"/>
                  <a:pt x="19789" y="17099"/>
                  <a:pt x="19755" y="17099"/>
                </a:cubicBezTo>
                <a:close/>
                <a:moveTo>
                  <a:pt x="19950" y="17099"/>
                </a:moveTo>
                <a:cubicBezTo>
                  <a:pt x="19916" y="17099"/>
                  <a:pt x="19895" y="17151"/>
                  <a:pt x="19904" y="17214"/>
                </a:cubicBezTo>
                <a:cubicBezTo>
                  <a:pt x="19913" y="17277"/>
                  <a:pt x="19948" y="17327"/>
                  <a:pt x="19983" y="17327"/>
                </a:cubicBezTo>
                <a:cubicBezTo>
                  <a:pt x="20018" y="17327"/>
                  <a:pt x="20038" y="17277"/>
                  <a:pt x="20029" y="17214"/>
                </a:cubicBezTo>
                <a:cubicBezTo>
                  <a:pt x="20020" y="17151"/>
                  <a:pt x="19985" y="17099"/>
                  <a:pt x="19950" y="17099"/>
                </a:cubicBezTo>
                <a:close/>
                <a:moveTo>
                  <a:pt x="20125" y="17099"/>
                </a:moveTo>
                <a:cubicBezTo>
                  <a:pt x="20091" y="17099"/>
                  <a:pt x="20071" y="17151"/>
                  <a:pt x="20080" y="17214"/>
                </a:cubicBezTo>
                <a:cubicBezTo>
                  <a:pt x="20089" y="17277"/>
                  <a:pt x="20125" y="17327"/>
                  <a:pt x="20160" y="17327"/>
                </a:cubicBezTo>
                <a:cubicBezTo>
                  <a:pt x="20194" y="17327"/>
                  <a:pt x="20214" y="17277"/>
                  <a:pt x="20205" y="17214"/>
                </a:cubicBezTo>
                <a:cubicBezTo>
                  <a:pt x="20195" y="17151"/>
                  <a:pt x="20160" y="17099"/>
                  <a:pt x="20125" y="17099"/>
                </a:cubicBezTo>
                <a:close/>
                <a:moveTo>
                  <a:pt x="20301" y="17099"/>
                </a:moveTo>
                <a:cubicBezTo>
                  <a:pt x="20267" y="17099"/>
                  <a:pt x="20247" y="17151"/>
                  <a:pt x="20256" y="17214"/>
                </a:cubicBezTo>
                <a:cubicBezTo>
                  <a:pt x="20265" y="17277"/>
                  <a:pt x="20301" y="17327"/>
                  <a:pt x="20336" y="17327"/>
                </a:cubicBezTo>
                <a:cubicBezTo>
                  <a:pt x="20370" y="17327"/>
                  <a:pt x="20391" y="17277"/>
                  <a:pt x="20381" y="17214"/>
                </a:cubicBezTo>
                <a:cubicBezTo>
                  <a:pt x="20372" y="17151"/>
                  <a:pt x="20336" y="17099"/>
                  <a:pt x="20301" y="17099"/>
                </a:cubicBezTo>
                <a:close/>
                <a:moveTo>
                  <a:pt x="20477" y="17099"/>
                </a:moveTo>
                <a:cubicBezTo>
                  <a:pt x="20443" y="17099"/>
                  <a:pt x="20422" y="17151"/>
                  <a:pt x="20432" y="17214"/>
                </a:cubicBezTo>
                <a:cubicBezTo>
                  <a:pt x="20442" y="17277"/>
                  <a:pt x="20477" y="17327"/>
                  <a:pt x="20512" y="17327"/>
                </a:cubicBezTo>
                <a:cubicBezTo>
                  <a:pt x="20547" y="17327"/>
                  <a:pt x="20567" y="17277"/>
                  <a:pt x="20557" y="17214"/>
                </a:cubicBezTo>
                <a:cubicBezTo>
                  <a:pt x="20548" y="17151"/>
                  <a:pt x="20512" y="17099"/>
                  <a:pt x="20477" y="17099"/>
                </a:cubicBezTo>
                <a:close/>
                <a:moveTo>
                  <a:pt x="2596" y="17150"/>
                </a:moveTo>
                <a:cubicBezTo>
                  <a:pt x="2562" y="17150"/>
                  <a:pt x="2529" y="17201"/>
                  <a:pt x="2523" y="17263"/>
                </a:cubicBezTo>
                <a:cubicBezTo>
                  <a:pt x="2517" y="17325"/>
                  <a:pt x="2540" y="17374"/>
                  <a:pt x="2574" y="17374"/>
                </a:cubicBezTo>
                <a:cubicBezTo>
                  <a:pt x="2609" y="17374"/>
                  <a:pt x="2641" y="17323"/>
                  <a:pt x="2648" y="17261"/>
                </a:cubicBezTo>
                <a:cubicBezTo>
                  <a:pt x="2654" y="17199"/>
                  <a:pt x="2631" y="17149"/>
                  <a:pt x="2596" y="17150"/>
                </a:cubicBezTo>
                <a:close/>
                <a:moveTo>
                  <a:pt x="2791" y="17150"/>
                </a:moveTo>
                <a:cubicBezTo>
                  <a:pt x="2757" y="17150"/>
                  <a:pt x="2724" y="17201"/>
                  <a:pt x="2718" y="17263"/>
                </a:cubicBezTo>
                <a:cubicBezTo>
                  <a:pt x="2712" y="17325"/>
                  <a:pt x="2735" y="17375"/>
                  <a:pt x="2770" y="17374"/>
                </a:cubicBezTo>
                <a:cubicBezTo>
                  <a:pt x="2804" y="17374"/>
                  <a:pt x="2837" y="17323"/>
                  <a:pt x="2843" y="17261"/>
                </a:cubicBezTo>
                <a:cubicBezTo>
                  <a:pt x="2849" y="17199"/>
                  <a:pt x="2826" y="17149"/>
                  <a:pt x="2791" y="17150"/>
                </a:cubicBezTo>
                <a:close/>
                <a:moveTo>
                  <a:pt x="2967" y="17150"/>
                </a:moveTo>
                <a:cubicBezTo>
                  <a:pt x="2933" y="17150"/>
                  <a:pt x="2899" y="17201"/>
                  <a:pt x="2894" y="17263"/>
                </a:cubicBezTo>
                <a:cubicBezTo>
                  <a:pt x="2888" y="17325"/>
                  <a:pt x="2912" y="17375"/>
                  <a:pt x="2946" y="17374"/>
                </a:cubicBezTo>
                <a:cubicBezTo>
                  <a:pt x="2981" y="17374"/>
                  <a:pt x="3013" y="17323"/>
                  <a:pt x="3019" y="17261"/>
                </a:cubicBezTo>
                <a:cubicBezTo>
                  <a:pt x="3025" y="17199"/>
                  <a:pt x="3002" y="17149"/>
                  <a:pt x="2967" y="17150"/>
                </a:cubicBezTo>
                <a:close/>
                <a:moveTo>
                  <a:pt x="3142" y="17150"/>
                </a:moveTo>
                <a:cubicBezTo>
                  <a:pt x="3108" y="17150"/>
                  <a:pt x="3075" y="17201"/>
                  <a:pt x="3070" y="17263"/>
                </a:cubicBezTo>
                <a:cubicBezTo>
                  <a:pt x="3064" y="17325"/>
                  <a:pt x="3088" y="17375"/>
                  <a:pt x="3122" y="17374"/>
                </a:cubicBezTo>
                <a:cubicBezTo>
                  <a:pt x="3157" y="17374"/>
                  <a:pt x="3189" y="17323"/>
                  <a:pt x="3195" y="17261"/>
                </a:cubicBezTo>
                <a:cubicBezTo>
                  <a:pt x="3200" y="17199"/>
                  <a:pt x="3177" y="17149"/>
                  <a:pt x="3142" y="17150"/>
                </a:cubicBezTo>
                <a:close/>
                <a:moveTo>
                  <a:pt x="3338" y="17150"/>
                </a:moveTo>
                <a:cubicBezTo>
                  <a:pt x="3303" y="17150"/>
                  <a:pt x="3271" y="17201"/>
                  <a:pt x="3265" y="17263"/>
                </a:cubicBezTo>
                <a:cubicBezTo>
                  <a:pt x="3260" y="17325"/>
                  <a:pt x="3284" y="17375"/>
                  <a:pt x="3318" y="17374"/>
                </a:cubicBezTo>
                <a:cubicBezTo>
                  <a:pt x="3353" y="17374"/>
                  <a:pt x="3385" y="17323"/>
                  <a:pt x="3390" y="17261"/>
                </a:cubicBezTo>
                <a:cubicBezTo>
                  <a:pt x="3396" y="17199"/>
                  <a:pt x="3372" y="17149"/>
                  <a:pt x="3338" y="17150"/>
                </a:cubicBezTo>
                <a:close/>
                <a:moveTo>
                  <a:pt x="3513" y="17150"/>
                </a:moveTo>
                <a:cubicBezTo>
                  <a:pt x="3479" y="17150"/>
                  <a:pt x="3446" y="17201"/>
                  <a:pt x="3441" y="17263"/>
                </a:cubicBezTo>
                <a:cubicBezTo>
                  <a:pt x="3436" y="17325"/>
                  <a:pt x="3460" y="17374"/>
                  <a:pt x="3494" y="17374"/>
                </a:cubicBezTo>
                <a:cubicBezTo>
                  <a:pt x="3529" y="17374"/>
                  <a:pt x="3561" y="17323"/>
                  <a:pt x="3566" y="17261"/>
                </a:cubicBezTo>
                <a:cubicBezTo>
                  <a:pt x="3572" y="17199"/>
                  <a:pt x="3548" y="17149"/>
                  <a:pt x="3513" y="17150"/>
                </a:cubicBezTo>
                <a:close/>
                <a:moveTo>
                  <a:pt x="3689" y="17150"/>
                </a:moveTo>
                <a:cubicBezTo>
                  <a:pt x="3655" y="17150"/>
                  <a:pt x="3622" y="17201"/>
                  <a:pt x="3617" y="17263"/>
                </a:cubicBezTo>
                <a:cubicBezTo>
                  <a:pt x="3612" y="17325"/>
                  <a:pt x="3636" y="17374"/>
                  <a:pt x="3670" y="17374"/>
                </a:cubicBezTo>
                <a:cubicBezTo>
                  <a:pt x="3705" y="17374"/>
                  <a:pt x="3737" y="17324"/>
                  <a:pt x="3742" y="17261"/>
                </a:cubicBezTo>
                <a:cubicBezTo>
                  <a:pt x="3747" y="17199"/>
                  <a:pt x="3724" y="17149"/>
                  <a:pt x="3689" y="17150"/>
                </a:cubicBezTo>
                <a:close/>
                <a:moveTo>
                  <a:pt x="3864" y="17150"/>
                </a:moveTo>
                <a:cubicBezTo>
                  <a:pt x="3830" y="17150"/>
                  <a:pt x="3798" y="17201"/>
                  <a:pt x="3793" y="17263"/>
                </a:cubicBezTo>
                <a:cubicBezTo>
                  <a:pt x="3788" y="17325"/>
                  <a:pt x="3812" y="17374"/>
                  <a:pt x="3847" y="17374"/>
                </a:cubicBezTo>
                <a:cubicBezTo>
                  <a:pt x="3881" y="17374"/>
                  <a:pt x="3913" y="17323"/>
                  <a:pt x="3918" y="17261"/>
                </a:cubicBezTo>
                <a:cubicBezTo>
                  <a:pt x="3923" y="17199"/>
                  <a:pt x="3899" y="17150"/>
                  <a:pt x="3864" y="17150"/>
                </a:cubicBezTo>
                <a:close/>
                <a:moveTo>
                  <a:pt x="4040" y="17150"/>
                </a:moveTo>
                <a:cubicBezTo>
                  <a:pt x="4006" y="17150"/>
                  <a:pt x="3974" y="17201"/>
                  <a:pt x="3969" y="17263"/>
                </a:cubicBezTo>
                <a:cubicBezTo>
                  <a:pt x="3964" y="17325"/>
                  <a:pt x="3988" y="17374"/>
                  <a:pt x="4023" y="17374"/>
                </a:cubicBezTo>
                <a:cubicBezTo>
                  <a:pt x="4057" y="17374"/>
                  <a:pt x="4089" y="17323"/>
                  <a:pt x="4094" y="17261"/>
                </a:cubicBezTo>
                <a:cubicBezTo>
                  <a:pt x="4099" y="17199"/>
                  <a:pt x="4075" y="17149"/>
                  <a:pt x="4040" y="17150"/>
                </a:cubicBezTo>
                <a:close/>
                <a:moveTo>
                  <a:pt x="4216" y="17150"/>
                </a:moveTo>
                <a:cubicBezTo>
                  <a:pt x="4181" y="17150"/>
                  <a:pt x="4150" y="17201"/>
                  <a:pt x="4145" y="17263"/>
                </a:cubicBezTo>
                <a:cubicBezTo>
                  <a:pt x="4140" y="17325"/>
                  <a:pt x="4164" y="17375"/>
                  <a:pt x="4199" y="17374"/>
                </a:cubicBezTo>
                <a:cubicBezTo>
                  <a:pt x="4233" y="17374"/>
                  <a:pt x="4266" y="17324"/>
                  <a:pt x="4270" y="17261"/>
                </a:cubicBezTo>
                <a:cubicBezTo>
                  <a:pt x="4275" y="17199"/>
                  <a:pt x="4250" y="17149"/>
                  <a:pt x="4216" y="17150"/>
                </a:cubicBezTo>
                <a:close/>
                <a:moveTo>
                  <a:pt x="4392" y="17150"/>
                </a:moveTo>
                <a:cubicBezTo>
                  <a:pt x="4357" y="17150"/>
                  <a:pt x="4325" y="17201"/>
                  <a:pt x="4321" y="17263"/>
                </a:cubicBezTo>
                <a:cubicBezTo>
                  <a:pt x="4316" y="17325"/>
                  <a:pt x="4341" y="17375"/>
                  <a:pt x="4375" y="17374"/>
                </a:cubicBezTo>
                <a:cubicBezTo>
                  <a:pt x="4410" y="17374"/>
                  <a:pt x="4442" y="17324"/>
                  <a:pt x="4446" y="17261"/>
                </a:cubicBezTo>
                <a:cubicBezTo>
                  <a:pt x="4451" y="17199"/>
                  <a:pt x="4426" y="17149"/>
                  <a:pt x="4392" y="17150"/>
                </a:cubicBezTo>
                <a:close/>
                <a:moveTo>
                  <a:pt x="9563" y="17150"/>
                </a:moveTo>
                <a:cubicBezTo>
                  <a:pt x="9529" y="17150"/>
                  <a:pt x="9501" y="17200"/>
                  <a:pt x="9501" y="17263"/>
                </a:cubicBezTo>
                <a:cubicBezTo>
                  <a:pt x="9501" y="17325"/>
                  <a:pt x="9529" y="17376"/>
                  <a:pt x="9564" y="17376"/>
                </a:cubicBezTo>
                <a:cubicBezTo>
                  <a:pt x="9599" y="17376"/>
                  <a:pt x="9626" y="17325"/>
                  <a:pt x="9626" y="17263"/>
                </a:cubicBezTo>
                <a:cubicBezTo>
                  <a:pt x="9626" y="17200"/>
                  <a:pt x="9598" y="17149"/>
                  <a:pt x="9563" y="17150"/>
                </a:cubicBezTo>
                <a:close/>
                <a:moveTo>
                  <a:pt x="9739" y="17150"/>
                </a:moveTo>
                <a:cubicBezTo>
                  <a:pt x="9705" y="17150"/>
                  <a:pt x="9677" y="17200"/>
                  <a:pt x="9677" y="17263"/>
                </a:cubicBezTo>
                <a:cubicBezTo>
                  <a:pt x="9677" y="17325"/>
                  <a:pt x="9705" y="17376"/>
                  <a:pt x="9740" y="17376"/>
                </a:cubicBezTo>
                <a:cubicBezTo>
                  <a:pt x="9775" y="17376"/>
                  <a:pt x="9803" y="17325"/>
                  <a:pt x="9802" y="17263"/>
                </a:cubicBezTo>
                <a:cubicBezTo>
                  <a:pt x="9802" y="17200"/>
                  <a:pt x="9774" y="17149"/>
                  <a:pt x="9739" y="17150"/>
                </a:cubicBezTo>
                <a:close/>
                <a:moveTo>
                  <a:pt x="9915" y="17150"/>
                </a:moveTo>
                <a:cubicBezTo>
                  <a:pt x="9880" y="17150"/>
                  <a:pt x="9853" y="17200"/>
                  <a:pt x="9853" y="17263"/>
                </a:cubicBezTo>
                <a:cubicBezTo>
                  <a:pt x="9853" y="17325"/>
                  <a:pt x="9882" y="17376"/>
                  <a:pt x="9917" y="17376"/>
                </a:cubicBezTo>
                <a:cubicBezTo>
                  <a:pt x="9951" y="17376"/>
                  <a:pt x="9979" y="17325"/>
                  <a:pt x="9978" y="17263"/>
                </a:cubicBezTo>
                <a:cubicBezTo>
                  <a:pt x="9978" y="17200"/>
                  <a:pt x="9949" y="17149"/>
                  <a:pt x="9915" y="17150"/>
                </a:cubicBezTo>
                <a:close/>
                <a:moveTo>
                  <a:pt x="10091" y="17150"/>
                </a:moveTo>
                <a:cubicBezTo>
                  <a:pt x="10056" y="17150"/>
                  <a:pt x="10028" y="17200"/>
                  <a:pt x="10029" y="17263"/>
                </a:cubicBezTo>
                <a:cubicBezTo>
                  <a:pt x="10029" y="17325"/>
                  <a:pt x="10058" y="17376"/>
                  <a:pt x="10092" y="17376"/>
                </a:cubicBezTo>
                <a:cubicBezTo>
                  <a:pt x="10127" y="17376"/>
                  <a:pt x="10155" y="17325"/>
                  <a:pt x="10154" y="17263"/>
                </a:cubicBezTo>
                <a:cubicBezTo>
                  <a:pt x="10154" y="17200"/>
                  <a:pt x="10125" y="17150"/>
                  <a:pt x="10091" y="17150"/>
                </a:cubicBezTo>
                <a:close/>
                <a:moveTo>
                  <a:pt x="10286" y="17150"/>
                </a:moveTo>
                <a:cubicBezTo>
                  <a:pt x="10252" y="17150"/>
                  <a:pt x="10224" y="17200"/>
                  <a:pt x="10224" y="17263"/>
                </a:cubicBezTo>
                <a:cubicBezTo>
                  <a:pt x="10225" y="17325"/>
                  <a:pt x="10254" y="17376"/>
                  <a:pt x="10289" y="17376"/>
                </a:cubicBezTo>
                <a:cubicBezTo>
                  <a:pt x="10323" y="17376"/>
                  <a:pt x="10350" y="17325"/>
                  <a:pt x="10350" y="17263"/>
                </a:cubicBezTo>
                <a:cubicBezTo>
                  <a:pt x="10349" y="17200"/>
                  <a:pt x="10321" y="17150"/>
                  <a:pt x="10286" y="17150"/>
                </a:cubicBezTo>
                <a:close/>
                <a:moveTo>
                  <a:pt x="10461" y="17150"/>
                </a:moveTo>
                <a:cubicBezTo>
                  <a:pt x="10427" y="17150"/>
                  <a:pt x="10400" y="17200"/>
                  <a:pt x="10400" y="17263"/>
                </a:cubicBezTo>
                <a:cubicBezTo>
                  <a:pt x="10401" y="17325"/>
                  <a:pt x="10430" y="17376"/>
                  <a:pt x="10465" y="17376"/>
                </a:cubicBezTo>
                <a:cubicBezTo>
                  <a:pt x="10499" y="17376"/>
                  <a:pt x="10527" y="17325"/>
                  <a:pt x="10526" y="17263"/>
                </a:cubicBezTo>
                <a:cubicBezTo>
                  <a:pt x="10525" y="17200"/>
                  <a:pt x="10496" y="17150"/>
                  <a:pt x="10461" y="17150"/>
                </a:cubicBezTo>
                <a:close/>
                <a:moveTo>
                  <a:pt x="10637" y="17150"/>
                </a:moveTo>
                <a:cubicBezTo>
                  <a:pt x="10602" y="17150"/>
                  <a:pt x="10575" y="17200"/>
                  <a:pt x="10576" y="17263"/>
                </a:cubicBezTo>
                <a:cubicBezTo>
                  <a:pt x="10577" y="17325"/>
                  <a:pt x="10606" y="17376"/>
                  <a:pt x="10640" y="17376"/>
                </a:cubicBezTo>
                <a:cubicBezTo>
                  <a:pt x="10675" y="17376"/>
                  <a:pt x="10703" y="17325"/>
                  <a:pt x="10702" y="17263"/>
                </a:cubicBezTo>
                <a:cubicBezTo>
                  <a:pt x="10701" y="17200"/>
                  <a:pt x="10671" y="17149"/>
                  <a:pt x="10637" y="17150"/>
                </a:cubicBezTo>
                <a:close/>
                <a:moveTo>
                  <a:pt x="10813" y="17150"/>
                </a:moveTo>
                <a:cubicBezTo>
                  <a:pt x="10778" y="17150"/>
                  <a:pt x="10751" y="17200"/>
                  <a:pt x="10752" y="17263"/>
                </a:cubicBezTo>
                <a:cubicBezTo>
                  <a:pt x="10753" y="17325"/>
                  <a:pt x="10782" y="17376"/>
                  <a:pt x="10817" y="17376"/>
                </a:cubicBezTo>
                <a:cubicBezTo>
                  <a:pt x="10852" y="17376"/>
                  <a:pt x="10879" y="17325"/>
                  <a:pt x="10878" y="17263"/>
                </a:cubicBezTo>
                <a:cubicBezTo>
                  <a:pt x="10876" y="17200"/>
                  <a:pt x="10847" y="17150"/>
                  <a:pt x="10813" y="17150"/>
                </a:cubicBezTo>
                <a:close/>
                <a:moveTo>
                  <a:pt x="17451" y="17401"/>
                </a:moveTo>
                <a:cubicBezTo>
                  <a:pt x="17416" y="17401"/>
                  <a:pt x="17394" y="17453"/>
                  <a:pt x="17401" y="17516"/>
                </a:cubicBezTo>
                <a:cubicBezTo>
                  <a:pt x="17407" y="17579"/>
                  <a:pt x="17442" y="17629"/>
                  <a:pt x="17476" y="17629"/>
                </a:cubicBezTo>
                <a:cubicBezTo>
                  <a:pt x="17511" y="17629"/>
                  <a:pt x="17533" y="17577"/>
                  <a:pt x="17526" y="17514"/>
                </a:cubicBezTo>
                <a:cubicBezTo>
                  <a:pt x="17519" y="17451"/>
                  <a:pt x="17485" y="17401"/>
                  <a:pt x="17451" y="17401"/>
                </a:cubicBezTo>
                <a:close/>
                <a:moveTo>
                  <a:pt x="17646" y="17401"/>
                </a:moveTo>
                <a:cubicBezTo>
                  <a:pt x="17611" y="17401"/>
                  <a:pt x="17589" y="17453"/>
                  <a:pt x="17596" y="17516"/>
                </a:cubicBezTo>
                <a:cubicBezTo>
                  <a:pt x="17603" y="17579"/>
                  <a:pt x="17637" y="17629"/>
                  <a:pt x="17672" y="17629"/>
                </a:cubicBezTo>
                <a:cubicBezTo>
                  <a:pt x="17707" y="17629"/>
                  <a:pt x="17729" y="17577"/>
                  <a:pt x="17722" y="17514"/>
                </a:cubicBezTo>
                <a:cubicBezTo>
                  <a:pt x="17715" y="17451"/>
                  <a:pt x="17681" y="17401"/>
                  <a:pt x="17646" y="17401"/>
                </a:cubicBezTo>
                <a:close/>
                <a:moveTo>
                  <a:pt x="17822" y="17401"/>
                </a:moveTo>
                <a:cubicBezTo>
                  <a:pt x="17788" y="17401"/>
                  <a:pt x="17765" y="17453"/>
                  <a:pt x="17772" y="17516"/>
                </a:cubicBezTo>
                <a:cubicBezTo>
                  <a:pt x="17779" y="17579"/>
                  <a:pt x="17814" y="17629"/>
                  <a:pt x="17848" y="17629"/>
                </a:cubicBezTo>
                <a:cubicBezTo>
                  <a:pt x="17883" y="17629"/>
                  <a:pt x="17905" y="17577"/>
                  <a:pt x="17898" y="17514"/>
                </a:cubicBezTo>
                <a:cubicBezTo>
                  <a:pt x="17891" y="17451"/>
                  <a:pt x="17857" y="17401"/>
                  <a:pt x="17822" y="17401"/>
                </a:cubicBezTo>
                <a:close/>
                <a:moveTo>
                  <a:pt x="17997" y="17401"/>
                </a:moveTo>
                <a:cubicBezTo>
                  <a:pt x="17963" y="17401"/>
                  <a:pt x="17941" y="17453"/>
                  <a:pt x="17948" y="17516"/>
                </a:cubicBezTo>
                <a:cubicBezTo>
                  <a:pt x="17955" y="17579"/>
                  <a:pt x="17990" y="17629"/>
                  <a:pt x="18024" y="17629"/>
                </a:cubicBezTo>
                <a:cubicBezTo>
                  <a:pt x="18059" y="17629"/>
                  <a:pt x="18081" y="17577"/>
                  <a:pt x="18074" y="17514"/>
                </a:cubicBezTo>
                <a:cubicBezTo>
                  <a:pt x="18066" y="17451"/>
                  <a:pt x="18032" y="17401"/>
                  <a:pt x="17997" y="17401"/>
                </a:cubicBezTo>
                <a:close/>
                <a:moveTo>
                  <a:pt x="18173" y="17401"/>
                </a:moveTo>
                <a:cubicBezTo>
                  <a:pt x="18139" y="17401"/>
                  <a:pt x="18116" y="17453"/>
                  <a:pt x="18124" y="17516"/>
                </a:cubicBezTo>
                <a:cubicBezTo>
                  <a:pt x="18131" y="17579"/>
                  <a:pt x="18166" y="17629"/>
                  <a:pt x="18201" y="17629"/>
                </a:cubicBezTo>
                <a:cubicBezTo>
                  <a:pt x="18236" y="17629"/>
                  <a:pt x="18257" y="17577"/>
                  <a:pt x="18250" y="17514"/>
                </a:cubicBezTo>
                <a:cubicBezTo>
                  <a:pt x="18242" y="17451"/>
                  <a:pt x="18208" y="17401"/>
                  <a:pt x="18173" y="17401"/>
                </a:cubicBezTo>
                <a:close/>
                <a:moveTo>
                  <a:pt x="18368" y="17401"/>
                </a:moveTo>
                <a:cubicBezTo>
                  <a:pt x="18334" y="17401"/>
                  <a:pt x="18312" y="17453"/>
                  <a:pt x="18320" y="17516"/>
                </a:cubicBezTo>
                <a:cubicBezTo>
                  <a:pt x="18328" y="17579"/>
                  <a:pt x="18362" y="17629"/>
                  <a:pt x="18396" y="17629"/>
                </a:cubicBezTo>
                <a:cubicBezTo>
                  <a:pt x="18431" y="17629"/>
                  <a:pt x="18453" y="17577"/>
                  <a:pt x="18445" y="17514"/>
                </a:cubicBezTo>
                <a:cubicBezTo>
                  <a:pt x="18437" y="17451"/>
                  <a:pt x="18403" y="17401"/>
                  <a:pt x="18368" y="17401"/>
                </a:cubicBezTo>
                <a:close/>
                <a:moveTo>
                  <a:pt x="18525" y="17401"/>
                </a:moveTo>
                <a:cubicBezTo>
                  <a:pt x="18490" y="17401"/>
                  <a:pt x="18469" y="17453"/>
                  <a:pt x="18476" y="17516"/>
                </a:cubicBezTo>
                <a:cubicBezTo>
                  <a:pt x="18484" y="17579"/>
                  <a:pt x="18519" y="17629"/>
                  <a:pt x="18553" y="17629"/>
                </a:cubicBezTo>
                <a:cubicBezTo>
                  <a:pt x="18588" y="17629"/>
                  <a:pt x="18610" y="17577"/>
                  <a:pt x="18602" y="17514"/>
                </a:cubicBezTo>
                <a:cubicBezTo>
                  <a:pt x="18594" y="17451"/>
                  <a:pt x="18559" y="17401"/>
                  <a:pt x="18525" y="17401"/>
                </a:cubicBezTo>
                <a:close/>
                <a:moveTo>
                  <a:pt x="18720" y="17401"/>
                </a:moveTo>
                <a:cubicBezTo>
                  <a:pt x="18686" y="17401"/>
                  <a:pt x="18664" y="17453"/>
                  <a:pt x="18672" y="17516"/>
                </a:cubicBezTo>
                <a:cubicBezTo>
                  <a:pt x="18680" y="17579"/>
                  <a:pt x="18715" y="17629"/>
                  <a:pt x="18750" y="17629"/>
                </a:cubicBezTo>
                <a:cubicBezTo>
                  <a:pt x="18784" y="17629"/>
                  <a:pt x="18806" y="17577"/>
                  <a:pt x="18798" y="17514"/>
                </a:cubicBezTo>
                <a:cubicBezTo>
                  <a:pt x="18790" y="17451"/>
                  <a:pt x="18755" y="17401"/>
                  <a:pt x="18720" y="17401"/>
                </a:cubicBezTo>
                <a:close/>
                <a:moveTo>
                  <a:pt x="18896" y="17401"/>
                </a:moveTo>
                <a:cubicBezTo>
                  <a:pt x="18861" y="17401"/>
                  <a:pt x="18840" y="17453"/>
                  <a:pt x="18848" y="17516"/>
                </a:cubicBezTo>
                <a:cubicBezTo>
                  <a:pt x="18856" y="17579"/>
                  <a:pt x="18891" y="17629"/>
                  <a:pt x="18925" y="17629"/>
                </a:cubicBezTo>
                <a:cubicBezTo>
                  <a:pt x="18960" y="17629"/>
                  <a:pt x="18981" y="17577"/>
                  <a:pt x="18973" y="17514"/>
                </a:cubicBezTo>
                <a:cubicBezTo>
                  <a:pt x="18965" y="17451"/>
                  <a:pt x="18930" y="17401"/>
                  <a:pt x="18896" y="17401"/>
                </a:cubicBezTo>
                <a:close/>
                <a:moveTo>
                  <a:pt x="19071" y="17401"/>
                </a:moveTo>
                <a:cubicBezTo>
                  <a:pt x="19037" y="17401"/>
                  <a:pt x="19016" y="17453"/>
                  <a:pt x="19024" y="17516"/>
                </a:cubicBezTo>
                <a:cubicBezTo>
                  <a:pt x="19032" y="17579"/>
                  <a:pt x="19067" y="17629"/>
                  <a:pt x="19101" y="17629"/>
                </a:cubicBezTo>
                <a:cubicBezTo>
                  <a:pt x="19136" y="17629"/>
                  <a:pt x="19158" y="17577"/>
                  <a:pt x="19150" y="17514"/>
                </a:cubicBezTo>
                <a:cubicBezTo>
                  <a:pt x="19141" y="17451"/>
                  <a:pt x="19106" y="17401"/>
                  <a:pt x="19071" y="17401"/>
                </a:cubicBezTo>
                <a:close/>
                <a:moveTo>
                  <a:pt x="19247" y="17401"/>
                </a:moveTo>
                <a:cubicBezTo>
                  <a:pt x="19213" y="17401"/>
                  <a:pt x="19191" y="17453"/>
                  <a:pt x="19200" y="17516"/>
                </a:cubicBezTo>
                <a:cubicBezTo>
                  <a:pt x="19208" y="17579"/>
                  <a:pt x="19243" y="17629"/>
                  <a:pt x="19278" y="17629"/>
                </a:cubicBezTo>
                <a:cubicBezTo>
                  <a:pt x="19313" y="17629"/>
                  <a:pt x="19334" y="17577"/>
                  <a:pt x="19326" y="17514"/>
                </a:cubicBezTo>
                <a:cubicBezTo>
                  <a:pt x="19317" y="17451"/>
                  <a:pt x="19282" y="17401"/>
                  <a:pt x="19247" y="17401"/>
                </a:cubicBezTo>
                <a:close/>
                <a:moveTo>
                  <a:pt x="19442" y="17401"/>
                </a:moveTo>
                <a:cubicBezTo>
                  <a:pt x="19408" y="17401"/>
                  <a:pt x="19387" y="17453"/>
                  <a:pt x="19395" y="17516"/>
                </a:cubicBezTo>
                <a:cubicBezTo>
                  <a:pt x="19404" y="17579"/>
                  <a:pt x="19439" y="17629"/>
                  <a:pt x="19474" y="17629"/>
                </a:cubicBezTo>
                <a:cubicBezTo>
                  <a:pt x="19509" y="17629"/>
                  <a:pt x="19530" y="17577"/>
                  <a:pt x="19521" y="17514"/>
                </a:cubicBezTo>
                <a:cubicBezTo>
                  <a:pt x="19512" y="17451"/>
                  <a:pt x="19477" y="17401"/>
                  <a:pt x="19442" y="17401"/>
                </a:cubicBezTo>
                <a:close/>
                <a:moveTo>
                  <a:pt x="19618" y="17401"/>
                </a:moveTo>
                <a:cubicBezTo>
                  <a:pt x="19584" y="17401"/>
                  <a:pt x="19562" y="17453"/>
                  <a:pt x="19571" y="17516"/>
                </a:cubicBezTo>
                <a:cubicBezTo>
                  <a:pt x="19580" y="17579"/>
                  <a:pt x="19615" y="17629"/>
                  <a:pt x="19650" y="17629"/>
                </a:cubicBezTo>
                <a:cubicBezTo>
                  <a:pt x="19685" y="17629"/>
                  <a:pt x="19706" y="17577"/>
                  <a:pt x="19697" y="17514"/>
                </a:cubicBezTo>
                <a:cubicBezTo>
                  <a:pt x="19688" y="17451"/>
                  <a:pt x="19653" y="17401"/>
                  <a:pt x="19618" y="17401"/>
                </a:cubicBezTo>
                <a:close/>
                <a:moveTo>
                  <a:pt x="19794" y="17401"/>
                </a:moveTo>
                <a:cubicBezTo>
                  <a:pt x="19760" y="17401"/>
                  <a:pt x="19738" y="17453"/>
                  <a:pt x="19747" y="17516"/>
                </a:cubicBezTo>
                <a:cubicBezTo>
                  <a:pt x="19756" y="17579"/>
                  <a:pt x="19792" y="17629"/>
                  <a:pt x="19827" y="17629"/>
                </a:cubicBezTo>
                <a:cubicBezTo>
                  <a:pt x="19861" y="17629"/>
                  <a:pt x="19882" y="17577"/>
                  <a:pt x="19873" y="17514"/>
                </a:cubicBezTo>
                <a:cubicBezTo>
                  <a:pt x="19864" y="17451"/>
                  <a:pt x="19829" y="17401"/>
                  <a:pt x="19794" y="17401"/>
                </a:cubicBezTo>
                <a:close/>
                <a:moveTo>
                  <a:pt x="19989" y="17401"/>
                </a:moveTo>
                <a:cubicBezTo>
                  <a:pt x="19954" y="17401"/>
                  <a:pt x="19934" y="17453"/>
                  <a:pt x="19943" y="17516"/>
                </a:cubicBezTo>
                <a:cubicBezTo>
                  <a:pt x="19952" y="17579"/>
                  <a:pt x="19987" y="17629"/>
                  <a:pt x="20022" y="17629"/>
                </a:cubicBezTo>
                <a:cubicBezTo>
                  <a:pt x="20057" y="17629"/>
                  <a:pt x="20078" y="17577"/>
                  <a:pt x="20069" y="17514"/>
                </a:cubicBezTo>
                <a:cubicBezTo>
                  <a:pt x="20059" y="17451"/>
                  <a:pt x="20024" y="17401"/>
                  <a:pt x="19989" y="17401"/>
                </a:cubicBezTo>
                <a:close/>
                <a:moveTo>
                  <a:pt x="20165" y="17401"/>
                </a:moveTo>
                <a:cubicBezTo>
                  <a:pt x="20131" y="17401"/>
                  <a:pt x="20110" y="17453"/>
                  <a:pt x="20119" y="17516"/>
                </a:cubicBezTo>
                <a:cubicBezTo>
                  <a:pt x="20129" y="17579"/>
                  <a:pt x="20164" y="17629"/>
                  <a:pt x="20199" y="17629"/>
                </a:cubicBezTo>
                <a:cubicBezTo>
                  <a:pt x="20233" y="17629"/>
                  <a:pt x="20254" y="17577"/>
                  <a:pt x="20244" y="17514"/>
                </a:cubicBezTo>
                <a:cubicBezTo>
                  <a:pt x="20235" y="17451"/>
                  <a:pt x="20200" y="17401"/>
                  <a:pt x="20165" y="17401"/>
                </a:cubicBezTo>
                <a:close/>
                <a:moveTo>
                  <a:pt x="20341" y="17401"/>
                </a:moveTo>
                <a:cubicBezTo>
                  <a:pt x="20306" y="17401"/>
                  <a:pt x="20286" y="17453"/>
                  <a:pt x="20295" y="17516"/>
                </a:cubicBezTo>
                <a:cubicBezTo>
                  <a:pt x="20305" y="17579"/>
                  <a:pt x="20341" y="17629"/>
                  <a:pt x="20375" y="17629"/>
                </a:cubicBezTo>
                <a:cubicBezTo>
                  <a:pt x="20410" y="17629"/>
                  <a:pt x="20431" y="17577"/>
                  <a:pt x="20421" y="17514"/>
                </a:cubicBezTo>
                <a:cubicBezTo>
                  <a:pt x="20412" y="17451"/>
                  <a:pt x="20376" y="17401"/>
                  <a:pt x="20341" y="17401"/>
                </a:cubicBezTo>
                <a:close/>
                <a:moveTo>
                  <a:pt x="20516" y="17401"/>
                </a:moveTo>
                <a:cubicBezTo>
                  <a:pt x="20482" y="17401"/>
                  <a:pt x="20462" y="17453"/>
                  <a:pt x="20471" y="17516"/>
                </a:cubicBezTo>
                <a:cubicBezTo>
                  <a:pt x="20481" y="17579"/>
                  <a:pt x="20516" y="17629"/>
                  <a:pt x="20551" y="17629"/>
                </a:cubicBezTo>
                <a:cubicBezTo>
                  <a:pt x="20586" y="17629"/>
                  <a:pt x="20607" y="17579"/>
                  <a:pt x="20597" y="17516"/>
                </a:cubicBezTo>
                <a:cubicBezTo>
                  <a:pt x="20587" y="17453"/>
                  <a:pt x="20551" y="17401"/>
                  <a:pt x="20516" y="17401"/>
                </a:cubicBezTo>
                <a:close/>
                <a:moveTo>
                  <a:pt x="2577" y="17451"/>
                </a:moveTo>
                <a:cubicBezTo>
                  <a:pt x="2542" y="17452"/>
                  <a:pt x="2509" y="17503"/>
                  <a:pt x="2503" y="17565"/>
                </a:cubicBezTo>
                <a:cubicBezTo>
                  <a:pt x="2497" y="17627"/>
                  <a:pt x="2520" y="17676"/>
                  <a:pt x="2555" y="17676"/>
                </a:cubicBezTo>
                <a:cubicBezTo>
                  <a:pt x="2589" y="17676"/>
                  <a:pt x="2623" y="17625"/>
                  <a:pt x="2629" y="17563"/>
                </a:cubicBezTo>
                <a:cubicBezTo>
                  <a:pt x="2635" y="17501"/>
                  <a:pt x="2611" y="17451"/>
                  <a:pt x="2577" y="17451"/>
                </a:cubicBezTo>
                <a:close/>
                <a:moveTo>
                  <a:pt x="2753" y="17451"/>
                </a:moveTo>
                <a:cubicBezTo>
                  <a:pt x="2718" y="17452"/>
                  <a:pt x="2685" y="17503"/>
                  <a:pt x="2679" y="17565"/>
                </a:cubicBezTo>
                <a:cubicBezTo>
                  <a:pt x="2673" y="17627"/>
                  <a:pt x="2696" y="17676"/>
                  <a:pt x="2731" y="17676"/>
                </a:cubicBezTo>
                <a:cubicBezTo>
                  <a:pt x="2766" y="17676"/>
                  <a:pt x="2799" y="17625"/>
                  <a:pt x="2805" y="17563"/>
                </a:cubicBezTo>
                <a:cubicBezTo>
                  <a:pt x="2810" y="17501"/>
                  <a:pt x="2787" y="17451"/>
                  <a:pt x="2753" y="17451"/>
                </a:cubicBezTo>
                <a:close/>
                <a:moveTo>
                  <a:pt x="2928" y="17451"/>
                </a:moveTo>
                <a:cubicBezTo>
                  <a:pt x="2893" y="17451"/>
                  <a:pt x="2860" y="17503"/>
                  <a:pt x="2855" y="17565"/>
                </a:cubicBezTo>
                <a:cubicBezTo>
                  <a:pt x="2849" y="17627"/>
                  <a:pt x="2872" y="17676"/>
                  <a:pt x="2907" y="17676"/>
                </a:cubicBezTo>
                <a:cubicBezTo>
                  <a:pt x="2942" y="17676"/>
                  <a:pt x="2975" y="17625"/>
                  <a:pt x="2980" y="17563"/>
                </a:cubicBezTo>
                <a:cubicBezTo>
                  <a:pt x="2986" y="17501"/>
                  <a:pt x="2963" y="17451"/>
                  <a:pt x="2928" y="17451"/>
                </a:cubicBezTo>
                <a:close/>
                <a:moveTo>
                  <a:pt x="3123" y="17451"/>
                </a:moveTo>
                <a:cubicBezTo>
                  <a:pt x="3089" y="17451"/>
                  <a:pt x="3056" y="17503"/>
                  <a:pt x="3050" y="17565"/>
                </a:cubicBezTo>
                <a:cubicBezTo>
                  <a:pt x="3044" y="17627"/>
                  <a:pt x="3068" y="17676"/>
                  <a:pt x="3103" y="17676"/>
                </a:cubicBezTo>
                <a:cubicBezTo>
                  <a:pt x="3138" y="17676"/>
                  <a:pt x="3170" y="17625"/>
                  <a:pt x="3176" y="17563"/>
                </a:cubicBezTo>
                <a:cubicBezTo>
                  <a:pt x="3181" y="17501"/>
                  <a:pt x="3158" y="17451"/>
                  <a:pt x="3123" y="17451"/>
                </a:cubicBezTo>
                <a:close/>
                <a:moveTo>
                  <a:pt x="3299" y="17451"/>
                </a:moveTo>
                <a:cubicBezTo>
                  <a:pt x="3264" y="17451"/>
                  <a:pt x="3232" y="17503"/>
                  <a:pt x="3226" y="17565"/>
                </a:cubicBezTo>
                <a:cubicBezTo>
                  <a:pt x="3221" y="17627"/>
                  <a:pt x="3244" y="17676"/>
                  <a:pt x="3279" y="17676"/>
                </a:cubicBezTo>
                <a:cubicBezTo>
                  <a:pt x="3314" y="17676"/>
                  <a:pt x="3347" y="17625"/>
                  <a:pt x="3352" y="17563"/>
                </a:cubicBezTo>
                <a:cubicBezTo>
                  <a:pt x="3357" y="17501"/>
                  <a:pt x="3333" y="17451"/>
                  <a:pt x="3299" y="17451"/>
                </a:cubicBezTo>
                <a:close/>
                <a:moveTo>
                  <a:pt x="3475" y="17451"/>
                </a:moveTo>
                <a:cubicBezTo>
                  <a:pt x="3440" y="17452"/>
                  <a:pt x="3407" y="17503"/>
                  <a:pt x="3402" y="17565"/>
                </a:cubicBezTo>
                <a:cubicBezTo>
                  <a:pt x="3397" y="17627"/>
                  <a:pt x="3420" y="17676"/>
                  <a:pt x="3455" y="17676"/>
                </a:cubicBezTo>
                <a:cubicBezTo>
                  <a:pt x="3490" y="17676"/>
                  <a:pt x="3523" y="17625"/>
                  <a:pt x="3528" y="17563"/>
                </a:cubicBezTo>
                <a:cubicBezTo>
                  <a:pt x="3533" y="17501"/>
                  <a:pt x="3509" y="17451"/>
                  <a:pt x="3475" y="17451"/>
                </a:cubicBezTo>
                <a:close/>
                <a:moveTo>
                  <a:pt x="3650" y="17451"/>
                </a:moveTo>
                <a:cubicBezTo>
                  <a:pt x="3615" y="17452"/>
                  <a:pt x="3583" y="17503"/>
                  <a:pt x="3578" y="17565"/>
                </a:cubicBezTo>
                <a:cubicBezTo>
                  <a:pt x="3573" y="17627"/>
                  <a:pt x="3597" y="17676"/>
                  <a:pt x="3632" y="17676"/>
                </a:cubicBezTo>
                <a:cubicBezTo>
                  <a:pt x="3667" y="17676"/>
                  <a:pt x="3699" y="17627"/>
                  <a:pt x="3704" y="17565"/>
                </a:cubicBezTo>
                <a:cubicBezTo>
                  <a:pt x="3709" y="17502"/>
                  <a:pt x="3685" y="17451"/>
                  <a:pt x="3650" y="17451"/>
                </a:cubicBezTo>
                <a:close/>
                <a:moveTo>
                  <a:pt x="3826" y="17451"/>
                </a:moveTo>
                <a:cubicBezTo>
                  <a:pt x="3791" y="17452"/>
                  <a:pt x="3759" y="17502"/>
                  <a:pt x="3754" y="17565"/>
                </a:cubicBezTo>
                <a:cubicBezTo>
                  <a:pt x="3749" y="17627"/>
                  <a:pt x="3773" y="17676"/>
                  <a:pt x="3808" y="17676"/>
                </a:cubicBezTo>
                <a:cubicBezTo>
                  <a:pt x="3842" y="17676"/>
                  <a:pt x="3875" y="17627"/>
                  <a:pt x="3880" y="17565"/>
                </a:cubicBezTo>
                <a:cubicBezTo>
                  <a:pt x="3885" y="17503"/>
                  <a:pt x="3861" y="17451"/>
                  <a:pt x="3826" y="17451"/>
                </a:cubicBezTo>
                <a:close/>
                <a:moveTo>
                  <a:pt x="4021" y="17451"/>
                </a:moveTo>
                <a:cubicBezTo>
                  <a:pt x="3986" y="17452"/>
                  <a:pt x="3954" y="17503"/>
                  <a:pt x="3949" y="17565"/>
                </a:cubicBezTo>
                <a:cubicBezTo>
                  <a:pt x="3945" y="17627"/>
                  <a:pt x="3969" y="17676"/>
                  <a:pt x="4004" y="17676"/>
                </a:cubicBezTo>
                <a:cubicBezTo>
                  <a:pt x="4039" y="17676"/>
                  <a:pt x="4071" y="17625"/>
                  <a:pt x="4075" y="17563"/>
                </a:cubicBezTo>
                <a:cubicBezTo>
                  <a:pt x="4080" y="17501"/>
                  <a:pt x="4056" y="17451"/>
                  <a:pt x="4021" y="17451"/>
                </a:cubicBezTo>
                <a:close/>
                <a:moveTo>
                  <a:pt x="4197" y="17451"/>
                </a:moveTo>
                <a:cubicBezTo>
                  <a:pt x="4162" y="17451"/>
                  <a:pt x="4130" y="17502"/>
                  <a:pt x="4125" y="17565"/>
                </a:cubicBezTo>
                <a:cubicBezTo>
                  <a:pt x="4121" y="17627"/>
                  <a:pt x="4145" y="17676"/>
                  <a:pt x="4180" y="17676"/>
                </a:cubicBezTo>
                <a:cubicBezTo>
                  <a:pt x="4215" y="17676"/>
                  <a:pt x="4247" y="17627"/>
                  <a:pt x="4251" y="17565"/>
                </a:cubicBezTo>
                <a:cubicBezTo>
                  <a:pt x="4256" y="17502"/>
                  <a:pt x="4232" y="17451"/>
                  <a:pt x="4197" y="17451"/>
                </a:cubicBezTo>
                <a:close/>
                <a:moveTo>
                  <a:pt x="9739" y="17451"/>
                </a:moveTo>
                <a:cubicBezTo>
                  <a:pt x="9705" y="17452"/>
                  <a:pt x="9677" y="17502"/>
                  <a:pt x="9677" y="17565"/>
                </a:cubicBezTo>
                <a:cubicBezTo>
                  <a:pt x="9677" y="17627"/>
                  <a:pt x="9705" y="17678"/>
                  <a:pt x="9740" y="17678"/>
                </a:cubicBezTo>
                <a:cubicBezTo>
                  <a:pt x="9775" y="17678"/>
                  <a:pt x="9803" y="17627"/>
                  <a:pt x="9803" y="17565"/>
                </a:cubicBezTo>
                <a:cubicBezTo>
                  <a:pt x="9803" y="17502"/>
                  <a:pt x="9774" y="17451"/>
                  <a:pt x="9739" y="17451"/>
                </a:cubicBezTo>
                <a:close/>
                <a:moveTo>
                  <a:pt x="9915" y="17451"/>
                </a:moveTo>
                <a:cubicBezTo>
                  <a:pt x="9881" y="17451"/>
                  <a:pt x="9853" y="17502"/>
                  <a:pt x="9853" y="17565"/>
                </a:cubicBezTo>
                <a:cubicBezTo>
                  <a:pt x="9853" y="17627"/>
                  <a:pt x="9882" y="17678"/>
                  <a:pt x="9917" y="17678"/>
                </a:cubicBezTo>
                <a:cubicBezTo>
                  <a:pt x="9951" y="17678"/>
                  <a:pt x="9979" y="17627"/>
                  <a:pt x="9979" y="17565"/>
                </a:cubicBezTo>
                <a:cubicBezTo>
                  <a:pt x="9978" y="17502"/>
                  <a:pt x="9950" y="17451"/>
                  <a:pt x="9915" y="17451"/>
                </a:cubicBezTo>
                <a:close/>
                <a:moveTo>
                  <a:pt x="10110" y="17451"/>
                </a:moveTo>
                <a:cubicBezTo>
                  <a:pt x="10076" y="17452"/>
                  <a:pt x="10048" y="17502"/>
                  <a:pt x="10048" y="17565"/>
                </a:cubicBezTo>
                <a:cubicBezTo>
                  <a:pt x="10049" y="17627"/>
                  <a:pt x="10077" y="17678"/>
                  <a:pt x="10112" y="17678"/>
                </a:cubicBezTo>
                <a:cubicBezTo>
                  <a:pt x="10147" y="17678"/>
                  <a:pt x="10175" y="17627"/>
                  <a:pt x="10174" y="17565"/>
                </a:cubicBezTo>
                <a:cubicBezTo>
                  <a:pt x="10174" y="17502"/>
                  <a:pt x="10145" y="17451"/>
                  <a:pt x="10110" y="17451"/>
                </a:cubicBezTo>
                <a:close/>
                <a:moveTo>
                  <a:pt x="10286" y="17451"/>
                </a:moveTo>
                <a:cubicBezTo>
                  <a:pt x="10251" y="17451"/>
                  <a:pt x="10224" y="17502"/>
                  <a:pt x="10224" y="17565"/>
                </a:cubicBezTo>
                <a:cubicBezTo>
                  <a:pt x="10225" y="17627"/>
                  <a:pt x="10254" y="17678"/>
                  <a:pt x="10289" y="17678"/>
                </a:cubicBezTo>
                <a:cubicBezTo>
                  <a:pt x="10323" y="17677"/>
                  <a:pt x="10351" y="17627"/>
                  <a:pt x="10350" y="17565"/>
                </a:cubicBezTo>
                <a:cubicBezTo>
                  <a:pt x="10350" y="17502"/>
                  <a:pt x="10321" y="17451"/>
                  <a:pt x="10286" y="17451"/>
                </a:cubicBezTo>
                <a:close/>
                <a:moveTo>
                  <a:pt x="10462" y="17451"/>
                </a:moveTo>
                <a:cubicBezTo>
                  <a:pt x="10427" y="17451"/>
                  <a:pt x="10400" y="17502"/>
                  <a:pt x="10400" y="17565"/>
                </a:cubicBezTo>
                <a:cubicBezTo>
                  <a:pt x="10401" y="17627"/>
                  <a:pt x="10430" y="17678"/>
                  <a:pt x="10465" y="17678"/>
                </a:cubicBezTo>
                <a:cubicBezTo>
                  <a:pt x="10499" y="17678"/>
                  <a:pt x="10527" y="17627"/>
                  <a:pt x="10526" y="17565"/>
                </a:cubicBezTo>
                <a:cubicBezTo>
                  <a:pt x="10525" y="17502"/>
                  <a:pt x="10497" y="17451"/>
                  <a:pt x="10462" y="17451"/>
                </a:cubicBezTo>
                <a:close/>
                <a:moveTo>
                  <a:pt x="10637" y="17451"/>
                </a:moveTo>
                <a:cubicBezTo>
                  <a:pt x="10603" y="17451"/>
                  <a:pt x="10575" y="17502"/>
                  <a:pt x="10576" y="17565"/>
                </a:cubicBezTo>
                <a:cubicBezTo>
                  <a:pt x="10577" y="17627"/>
                  <a:pt x="10606" y="17678"/>
                  <a:pt x="10641" y="17678"/>
                </a:cubicBezTo>
                <a:cubicBezTo>
                  <a:pt x="10676" y="17678"/>
                  <a:pt x="10703" y="17627"/>
                  <a:pt x="10702" y="17565"/>
                </a:cubicBezTo>
                <a:cubicBezTo>
                  <a:pt x="10701" y="17502"/>
                  <a:pt x="10672" y="17451"/>
                  <a:pt x="10637" y="17451"/>
                </a:cubicBezTo>
                <a:close/>
                <a:moveTo>
                  <a:pt x="17666" y="17703"/>
                </a:moveTo>
                <a:cubicBezTo>
                  <a:pt x="17631" y="17703"/>
                  <a:pt x="17609" y="17755"/>
                  <a:pt x="17616" y="17818"/>
                </a:cubicBezTo>
                <a:cubicBezTo>
                  <a:pt x="17623" y="17880"/>
                  <a:pt x="17656" y="17931"/>
                  <a:pt x="17691" y="17931"/>
                </a:cubicBezTo>
                <a:cubicBezTo>
                  <a:pt x="17726" y="17931"/>
                  <a:pt x="17749" y="17880"/>
                  <a:pt x="17742" y="17818"/>
                </a:cubicBezTo>
                <a:cubicBezTo>
                  <a:pt x="17735" y="17755"/>
                  <a:pt x="17700" y="17703"/>
                  <a:pt x="17666" y="17703"/>
                </a:cubicBezTo>
                <a:close/>
                <a:moveTo>
                  <a:pt x="17861" y="17703"/>
                </a:moveTo>
                <a:cubicBezTo>
                  <a:pt x="17826" y="17703"/>
                  <a:pt x="17804" y="17755"/>
                  <a:pt x="17811" y="17818"/>
                </a:cubicBezTo>
                <a:cubicBezTo>
                  <a:pt x="17818" y="17880"/>
                  <a:pt x="17853" y="17931"/>
                  <a:pt x="17887" y="17931"/>
                </a:cubicBezTo>
                <a:cubicBezTo>
                  <a:pt x="17922" y="17931"/>
                  <a:pt x="17945" y="17880"/>
                  <a:pt x="17938" y="17818"/>
                </a:cubicBezTo>
                <a:cubicBezTo>
                  <a:pt x="17930" y="17755"/>
                  <a:pt x="17896" y="17703"/>
                  <a:pt x="17861" y="17703"/>
                </a:cubicBezTo>
                <a:close/>
                <a:moveTo>
                  <a:pt x="18037" y="17703"/>
                </a:moveTo>
                <a:cubicBezTo>
                  <a:pt x="18002" y="17703"/>
                  <a:pt x="17980" y="17755"/>
                  <a:pt x="17987" y="17818"/>
                </a:cubicBezTo>
                <a:cubicBezTo>
                  <a:pt x="17994" y="17880"/>
                  <a:pt x="18029" y="17931"/>
                  <a:pt x="18063" y="17931"/>
                </a:cubicBezTo>
                <a:cubicBezTo>
                  <a:pt x="18098" y="17931"/>
                  <a:pt x="18121" y="17879"/>
                  <a:pt x="18114" y="17816"/>
                </a:cubicBezTo>
                <a:cubicBezTo>
                  <a:pt x="18106" y="17753"/>
                  <a:pt x="18072" y="17703"/>
                  <a:pt x="18037" y="17703"/>
                </a:cubicBezTo>
                <a:close/>
                <a:moveTo>
                  <a:pt x="18212" y="17703"/>
                </a:moveTo>
                <a:cubicBezTo>
                  <a:pt x="18178" y="17703"/>
                  <a:pt x="18155" y="17755"/>
                  <a:pt x="18163" y="17818"/>
                </a:cubicBezTo>
                <a:cubicBezTo>
                  <a:pt x="18171" y="17881"/>
                  <a:pt x="18205" y="17931"/>
                  <a:pt x="18240" y="17931"/>
                </a:cubicBezTo>
                <a:cubicBezTo>
                  <a:pt x="18275" y="17931"/>
                  <a:pt x="18297" y="17880"/>
                  <a:pt x="18289" y="17818"/>
                </a:cubicBezTo>
                <a:cubicBezTo>
                  <a:pt x="18282" y="17754"/>
                  <a:pt x="18247" y="17703"/>
                  <a:pt x="18212" y="17703"/>
                </a:cubicBezTo>
                <a:close/>
                <a:moveTo>
                  <a:pt x="18408" y="17703"/>
                </a:moveTo>
                <a:cubicBezTo>
                  <a:pt x="18373" y="17703"/>
                  <a:pt x="18351" y="17754"/>
                  <a:pt x="18359" y="17818"/>
                </a:cubicBezTo>
                <a:cubicBezTo>
                  <a:pt x="18367" y="17880"/>
                  <a:pt x="18401" y="17931"/>
                  <a:pt x="18436" y="17931"/>
                </a:cubicBezTo>
                <a:cubicBezTo>
                  <a:pt x="18471" y="17931"/>
                  <a:pt x="18493" y="17879"/>
                  <a:pt x="18485" y="17816"/>
                </a:cubicBezTo>
                <a:cubicBezTo>
                  <a:pt x="18477" y="17753"/>
                  <a:pt x="18443" y="17703"/>
                  <a:pt x="18408" y="17703"/>
                </a:cubicBezTo>
                <a:close/>
                <a:moveTo>
                  <a:pt x="18564" y="17703"/>
                </a:moveTo>
                <a:cubicBezTo>
                  <a:pt x="18530" y="17703"/>
                  <a:pt x="18508" y="17755"/>
                  <a:pt x="18516" y="17818"/>
                </a:cubicBezTo>
                <a:cubicBezTo>
                  <a:pt x="18523" y="17880"/>
                  <a:pt x="18558" y="17931"/>
                  <a:pt x="18593" y="17931"/>
                </a:cubicBezTo>
                <a:cubicBezTo>
                  <a:pt x="18627" y="17931"/>
                  <a:pt x="18649" y="17879"/>
                  <a:pt x="18641" y="17816"/>
                </a:cubicBezTo>
                <a:cubicBezTo>
                  <a:pt x="18633" y="17753"/>
                  <a:pt x="18599" y="17703"/>
                  <a:pt x="18564" y="17703"/>
                </a:cubicBezTo>
                <a:close/>
                <a:moveTo>
                  <a:pt x="18759" y="17703"/>
                </a:moveTo>
                <a:cubicBezTo>
                  <a:pt x="18724" y="17703"/>
                  <a:pt x="18703" y="17755"/>
                  <a:pt x="18711" y="17818"/>
                </a:cubicBezTo>
                <a:cubicBezTo>
                  <a:pt x="18719" y="17881"/>
                  <a:pt x="18754" y="17931"/>
                  <a:pt x="18789" y="17931"/>
                </a:cubicBezTo>
                <a:cubicBezTo>
                  <a:pt x="18824" y="17931"/>
                  <a:pt x="18845" y="17879"/>
                  <a:pt x="18837" y="17816"/>
                </a:cubicBezTo>
                <a:cubicBezTo>
                  <a:pt x="18829" y="17753"/>
                  <a:pt x="18794" y="17703"/>
                  <a:pt x="18759" y="17703"/>
                </a:cubicBezTo>
                <a:close/>
                <a:moveTo>
                  <a:pt x="18935" y="17703"/>
                </a:moveTo>
                <a:cubicBezTo>
                  <a:pt x="18900" y="17703"/>
                  <a:pt x="18879" y="17755"/>
                  <a:pt x="18887" y="17818"/>
                </a:cubicBezTo>
                <a:cubicBezTo>
                  <a:pt x="18895" y="17881"/>
                  <a:pt x="18930" y="17931"/>
                  <a:pt x="18965" y="17931"/>
                </a:cubicBezTo>
                <a:cubicBezTo>
                  <a:pt x="18999" y="17931"/>
                  <a:pt x="19021" y="17879"/>
                  <a:pt x="19013" y="17816"/>
                </a:cubicBezTo>
                <a:cubicBezTo>
                  <a:pt x="19005" y="17753"/>
                  <a:pt x="18970" y="17703"/>
                  <a:pt x="18935" y="17703"/>
                </a:cubicBezTo>
                <a:close/>
                <a:moveTo>
                  <a:pt x="19111" y="17703"/>
                </a:moveTo>
                <a:cubicBezTo>
                  <a:pt x="19076" y="17703"/>
                  <a:pt x="19055" y="17754"/>
                  <a:pt x="19063" y="17818"/>
                </a:cubicBezTo>
                <a:cubicBezTo>
                  <a:pt x="19071" y="17880"/>
                  <a:pt x="19106" y="17931"/>
                  <a:pt x="19141" y="17931"/>
                </a:cubicBezTo>
                <a:cubicBezTo>
                  <a:pt x="19176" y="17931"/>
                  <a:pt x="19198" y="17880"/>
                  <a:pt x="19189" y="17818"/>
                </a:cubicBezTo>
                <a:cubicBezTo>
                  <a:pt x="19181" y="17754"/>
                  <a:pt x="19145" y="17703"/>
                  <a:pt x="19111" y="17703"/>
                </a:cubicBezTo>
                <a:close/>
                <a:moveTo>
                  <a:pt x="19306" y="17703"/>
                </a:moveTo>
                <a:cubicBezTo>
                  <a:pt x="19271" y="17703"/>
                  <a:pt x="19250" y="17754"/>
                  <a:pt x="19258" y="17818"/>
                </a:cubicBezTo>
                <a:cubicBezTo>
                  <a:pt x="19267" y="17880"/>
                  <a:pt x="19302" y="17931"/>
                  <a:pt x="19337" y="17931"/>
                </a:cubicBezTo>
                <a:cubicBezTo>
                  <a:pt x="19372" y="17931"/>
                  <a:pt x="19394" y="17879"/>
                  <a:pt x="19385" y="17816"/>
                </a:cubicBezTo>
                <a:cubicBezTo>
                  <a:pt x="19376" y="17753"/>
                  <a:pt x="19341" y="17703"/>
                  <a:pt x="19306" y="17703"/>
                </a:cubicBezTo>
                <a:close/>
                <a:moveTo>
                  <a:pt x="19482" y="17703"/>
                </a:moveTo>
                <a:cubicBezTo>
                  <a:pt x="19447" y="17703"/>
                  <a:pt x="19426" y="17754"/>
                  <a:pt x="19434" y="17818"/>
                </a:cubicBezTo>
                <a:cubicBezTo>
                  <a:pt x="19443" y="17880"/>
                  <a:pt x="19478" y="17931"/>
                  <a:pt x="19513" y="17931"/>
                </a:cubicBezTo>
                <a:cubicBezTo>
                  <a:pt x="19548" y="17931"/>
                  <a:pt x="19570" y="17881"/>
                  <a:pt x="19561" y="17818"/>
                </a:cubicBezTo>
                <a:cubicBezTo>
                  <a:pt x="19552" y="17755"/>
                  <a:pt x="19517" y="17703"/>
                  <a:pt x="19482" y="17703"/>
                </a:cubicBezTo>
                <a:close/>
                <a:moveTo>
                  <a:pt x="19657" y="17703"/>
                </a:moveTo>
                <a:cubicBezTo>
                  <a:pt x="19623" y="17703"/>
                  <a:pt x="19602" y="17754"/>
                  <a:pt x="19610" y="17818"/>
                </a:cubicBezTo>
                <a:cubicBezTo>
                  <a:pt x="19619" y="17881"/>
                  <a:pt x="19655" y="17931"/>
                  <a:pt x="19690" y="17931"/>
                </a:cubicBezTo>
                <a:cubicBezTo>
                  <a:pt x="19725" y="17930"/>
                  <a:pt x="19746" y="17881"/>
                  <a:pt x="19737" y="17818"/>
                </a:cubicBezTo>
                <a:cubicBezTo>
                  <a:pt x="19728" y="17754"/>
                  <a:pt x="19692" y="17703"/>
                  <a:pt x="19657" y="17703"/>
                </a:cubicBezTo>
                <a:close/>
                <a:moveTo>
                  <a:pt x="19853" y="17703"/>
                </a:moveTo>
                <a:cubicBezTo>
                  <a:pt x="19818" y="17703"/>
                  <a:pt x="19797" y="17754"/>
                  <a:pt x="19806" y="17818"/>
                </a:cubicBezTo>
                <a:cubicBezTo>
                  <a:pt x="19815" y="17881"/>
                  <a:pt x="19851" y="17931"/>
                  <a:pt x="19886" y="17931"/>
                </a:cubicBezTo>
                <a:cubicBezTo>
                  <a:pt x="19921" y="17931"/>
                  <a:pt x="19941" y="17880"/>
                  <a:pt x="19932" y="17818"/>
                </a:cubicBezTo>
                <a:cubicBezTo>
                  <a:pt x="19923" y="17754"/>
                  <a:pt x="19888" y="17703"/>
                  <a:pt x="19853" y="17703"/>
                </a:cubicBezTo>
                <a:close/>
                <a:moveTo>
                  <a:pt x="20029" y="17703"/>
                </a:moveTo>
                <a:cubicBezTo>
                  <a:pt x="19994" y="17703"/>
                  <a:pt x="19973" y="17754"/>
                  <a:pt x="19982" y="17818"/>
                </a:cubicBezTo>
                <a:cubicBezTo>
                  <a:pt x="19991" y="17881"/>
                  <a:pt x="20027" y="17931"/>
                  <a:pt x="20062" y="17931"/>
                </a:cubicBezTo>
                <a:cubicBezTo>
                  <a:pt x="20097" y="17931"/>
                  <a:pt x="20117" y="17881"/>
                  <a:pt x="20108" y="17818"/>
                </a:cubicBezTo>
                <a:cubicBezTo>
                  <a:pt x="20099" y="17755"/>
                  <a:pt x="20064" y="17703"/>
                  <a:pt x="20029" y="17703"/>
                </a:cubicBezTo>
                <a:close/>
                <a:moveTo>
                  <a:pt x="20204" y="17703"/>
                </a:moveTo>
                <a:cubicBezTo>
                  <a:pt x="20169" y="17703"/>
                  <a:pt x="20149" y="17754"/>
                  <a:pt x="20158" y="17818"/>
                </a:cubicBezTo>
                <a:cubicBezTo>
                  <a:pt x="20168" y="17881"/>
                  <a:pt x="20203" y="17931"/>
                  <a:pt x="20238" y="17931"/>
                </a:cubicBezTo>
                <a:cubicBezTo>
                  <a:pt x="20273" y="17931"/>
                  <a:pt x="20294" y="17880"/>
                  <a:pt x="20284" y="17818"/>
                </a:cubicBezTo>
                <a:cubicBezTo>
                  <a:pt x="20275" y="17754"/>
                  <a:pt x="20239" y="17703"/>
                  <a:pt x="20204" y="17703"/>
                </a:cubicBezTo>
                <a:close/>
                <a:moveTo>
                  <a:pt x="20400" y="17703"/>
                </a:moveTo>
                <a:cubicBezTo>
                  <a:pt x="20365" y="17703"/>
                  <a:pt x="20344" y="17754"/>
                  <a:pt x="20354" y="17818"/>
                </a:cubicBezTo>
                <a:cubicBezTo>
                  <a:pt x="20363" y="17881"/>
                  <a:pt x="20399" y="17931"/>
                  <a:pt x="20434" y="17931"/>
                </a:cubicBezTo>
                <a:cubicBezTo>
                  <a:pt x="20469" y="17931"/>
                  <a:pt x="20489" y="17881"/>
                  <a:pt x="20480" y="17818"/>
                </a:cubicBezTo>
                <a:cubicBezTo>
                  <a:pt x="20470" y="17754"/>
                  <a:pt x="20435" y="17703"/>
                  <a:pt x="20400" y="17703"/>
                </a:cubicBezTo>
                <a:close/>
                <a:moveTo>
                  <a:pt x="17490" y="17753"/>
                </a:moveTo>
                <a:cubicBezTo>
                  <a:pt x="17456" y="17753"/>
                  <a:pt x="17433" y="17805"/>
                  <a:pt x="17440" y="17868"/>
                </a:cubicBezTo>
                <a:cubicBezTo>
                  <a:pt x="17447" y="17931"/>
                  <a:pt x="17481" y="17981"/>
                  <a:pt x="17515" y="17981"/>
                </a:cubicBezTo>
                <a:cubicBezTo>
                  <a:pt x="17550" y="17981"/>
                  <a:pt x="17573" y="17929"/>
                  <a:pt x="17566" y="17866"/>
                </a:cubicBezTo>
                <a:cubicBezTo>
                  <a:pt x="17559" y="17803"/>
                  <a:pt x="17525" y="17753"/>
                  <a:pt x="17490" y="17753"/>
                </a:cubicBezTo>
                <a:close/>
                <a:moveTo>
                  <a:pt x="2713" y="17803"/>
                </a:moveTo>
                <a:cubicBezTo>
                  <a:pt x="2679" y="17804"/>
                  <a:pt x="2646" y="17854"/>
                  <a:pt x="2640" y="17917"/>
                </a:cubicBezTo>
                <a:cubicBezTo>
                  <a:pt x="2634" y="17979"/>
                  <a:pt x="2657" y="18028"/>
                  <a:pt x="2692" y="18028"/>
                </a:cubicBezTo>
                <a:cubicBezTo>
                  <a:pt x="2727" y="18028"/>
                  <a:pt x="2760" y="17977"/>
                  <a:pt x="2766" y="17915"/>
                </a:cubicBezTo>
                <a:cubicBezTo>
                  <a:pt x="2772" y="17853"/>
                  <a:pt x="2748" y="17803"/>
                  <a:pt x="2713" y="17803"/>
                </a:cubicBezTo>
                <a:close/>
                <a:moveTo>
                  <a:pt x="2909" y="17803"/>
                </a:moveTo>
                <a:cubicBezTo>
                  <a:pt x="2874" y="17804"/>
                  <a:pt x="2841" y="17854"/>
                  <a:pt x="2835" y="17917"/>
                </a:cubicBezTo>
                <a:cubicBezTo>
                  <a:pt x="2829" y="17979"/>
                  <a:pt x="2853" y="18028"/>
                  <a:pt x="2888" y="18028"/>
                </a:cubicBezTo>
                <a:cubicBezTo>
                  <a:pt x="2923" y="18028"/>
                  <a:pt x="2956" y="17977"/>
                  <a:pt x="2962" y="17915"/>
                </a:cubicBezTo>
                <a:cubicBezTo>
                  <a:pt x="2967" y="17853"/>
                  <a:pt x="2944" y="17803"/>
                  <a:pt x="2909" y="17803"/>
                </a:cubicBezTo>
                <a:close/>
                <a:moveTo>
                  <a:pt x="3084" y="17803"/>
                </a:moveTo>
                <a:cubicBezTo>
                  <a:pt x="3050" y="17804"/>
                  <a:pt x="3017" y="17854"/>
                  <a:pt x="3011" y="17917"/>
                </a:cubicBezTo>
                <a:cubicBezTo>
                  <a:pt x="3005" y="17979"/>
                  <a:pt x="3029" y="18028"/>
                  <a:pt x="3064" y="18028"/>
                </a:cubicBezTo>
                <a:cubicBezTo>
                  <a:pt x="3099" y="18028"/>
                  <a:pt x="3132" y="17977"/>
                  <a:pt x="3137" y="17915"/>
                </a:cubicBezTo>
                <a:cubicBezTo>
                  <a:pt x="3143" y="17853"/>
                  <a:pt x="3119" y="17803"/>
                  <a:pt x="3084" y="17803"/>
                </a:cubicBezTo>
                <a:close/>
                <a:moveTo>
                  <a:pt x="3260" y="17803"/>
                </a:moveTo>
                <a:cubicBezTo>
                  <a:pt x="3225" y="17804"/>
                  <a:pt x="3192" y="17854"/>
                  <a:pt x="3187" y="17917"/>
                </a:cubicBezTo>
                <a:cubicBezTo>
                  <a:pt x="3181" y="17979"/>
                  <a:pt x="3206" y="18028"/>
                  <a:pt x="3241" y="18028"/>
                </a:cubicBezTo>
                <a:cubicBezTo>
                  <a:pt x="3276" y="18028"/>
                  <a:pt x="3308" y="17979"/>
                  <a:pt x="3313" y="17917"/>
                </a:cubicBezTo>
                <a:cubicBezTo>
                  <a:pt x="3319" y="17854"/>
                  <a:pt x="3295" y="17803"/>
                  <a:pt x="3260" y="17803"/>
                </a:cubicBezTo>
                <a:close/>
                <a:moveTo>
                  <a:pt x="3455" y="17803"/>
                </a:moveTo>
                <a:cubicBezTo>
                  <a:pt x="3420" y="17804"/>
                  <a:pt x="3388" y="17854"/>
                  <a:pt x="3382" y="17917"/>
                </a:cubicBezTo>
                <a:cubicBezTo>
                  <a:pt x="3377" y="17979"/>
                  <a:pt x="3401" y="18028"/>
                  <a:pt x="3436" y="18028"/>
                </a:cubicBezTo>
                <a:cubicBezTo>
                  <a:pt x="3471" y="18028"/>
                  <a:pt x="3504" y="17979"/>
                  <a:pt x="3509" y="17917"/>
                </a:cubicBezTo>
                <a:cubicBezTo>
                  <a:pt x="3514" y="17855"/>
                  <a:pt x="3490" y="17803"/>
                  <a:pt x="3455" y="17803"/>
                </a:cubicBezTo>
                <a:close/>
                <a:moveTo>
                  <a:pt x="3631" y="17803"/>
                </a:moveTo>
                <a:cubicBezTo>
                  <a:pt x="3596" y="17803"/>
                  <a:pt x="3564" y="17854"/>
                  <a:pt x="3558" y="17917"/>
                </a:cubicBezTo>
                <a:cubicBezTo>
                  <a:pt x="3553" y="17979"/>
                  <a:pt x="3577" y="18028"/>
                  <a:pt x="3612" y="18028"/>
                </a:cubicBezTo>
                <a:cubicBezTo>
                  <a:pt x="3647" y="18028"/>
                  <a:pt x="3680" y="17979"/>
                  <a:pt x="3685" y="17917"/>
                </a:cubicBezTo>
                <a:cubicBezTo>
                  <a:pt x="3690" y="17854"/>
                  <a:pt x="3666" y="17803"/>
                  <a:pt x="3631" y="17803"/>
                </a:cubicBezTo>
                <a:close/>
                <a:moveTo>
                  <a:pt x="3806" y="17803"/>
                </a:moveTo>
                <a:cubicBezTo>
                  <a:pt x="3772" y="17804"/>
                  <a:pt x="3739" y="17854"/>
                  <a:pt x="3734" y="17917"/>
                </a:cubicBezTo>
                <a:cubicBezTo>
                  <a:pt x="3729" y="17979"/>
                  <a:pt x="3754" y="18028"/>
                  <a:pt x="3789" y="18028"/>
                </a:cubicBezTo>
                <a:cubicBezTo>
                  <a:pt x="3824" y="18028"/>
                  <a:pt x="3856" y="17979"/>
                  <a:pt x="3861" y="17917"/>
                </a:cubicBezTo>
                <a:cubicBezTo>
                  <a:pt x="3866" y="17854"/>
                  <a:pt x="3841" y="17803"/>
                  <a:pt x="3806" y="17803"/>
                </a:cubicBezTo>
                <a:close/>
                <a:moveTo>
                  <a:pt x="3982" y="17803"/>
                </a:moveTo>
                <a:cubicBezTo>
                  <a:pt x="3948" y="17804"/>
                  <a:pt x="3915" y="17854"/>
                  <a:pt x="3910" y="17917"/>
                </a:cubicBezTo>
                <a:cubicBezTo>
                  <a:pt x="3905" y="17979"/>
                  <a:pt x="3930" y="18028"/>
                  <a:pt x="3965" y="18028"/>
                </a:cubicBezTo>
                <a:cubicBezTo>
                  <a:pt x="4000" y="18028"/>
                  <a:pt x="4032" y="17979"/>
                  <a:pt x="4037" y="17917"/>
                </a:cubicBezTo>
                <a:cubicBezTo>
                  <a:pt x="4042" y="17854"/>
                  <a:pt x="4017" y="17803"/>
                  <a:pt x="3982" y="17803"/>
                </a:cubicBezTo>
                <a:close/>
                <a:moveTo>
                  <a:pt x="4158" y="17803"/>
                </a:moveTo>
                <a:cubicBezTo>
                  <a:pt x="4123" y="17803"/>
                  <a:pt x="4091" y="17854"/>
                  <a:pt x="4086" y="17917"/>
                </a:cubicBezTo>
                <a:cubicBezTo>
                  <a:pt x="4082" y="17979"/>
                  <a:pt x="4106" y="18028"/>
                  <a:pt x="4141" y="18028"/>
                </a:cubicBezTo>
                <a:cubicBezTo>
                  <a:pt x="4176" y="18028"/>
                  <a:pt x="4208" y="17979"/>
                  <a:pt x="4213" y="17917"/>
                </a:cubicBezTo>
                <a:cubicBezTo>
                  <a:pt x="4217" y="17854"/>
                  <a:pt x="4193" y="17803"/>
                  <a:pt x="4158" y="17803"/>
                </a:cubicBezTo>
                <a:close/>
                <a:moveTo>
                  <a:pt x="9740" y="17803"/>
                </a:moveTo>
                <a:cubicBezTo>
                  <a:pt x="9705" y="17804"/>
                  <a:pt x="9677" y="17854"/>
                  <a:pt x="9677" y="17917"/>
                </a:cubicBezTo>
                <a:cubicBezTo>
                  <a:pt x="9677" y="17979"/>
                  <a:pt x="9706" y="18030"/>
                  <a:pt x="9741" y="18030"/>
                </a:cubicBezTo>
                <a:cubicBezTo>
                  <a:pt x="9775" y="18030"/>
                  <a:pt x="9804" y="17979"/>
                  <a:pt x="9803" y="17917"/>
                </a:cubicBezTo>
                <a:cubicBezTo>
                  <a:pt x="9803" y="17854"/>
                  <a:pt x="9775" y="17803"/>
                  <a:pt x="9740" y="17803"/>
                </a:cubicBezTo>
                <a:close/>
                <a:moveTo>
                  <a:pt x="9935" y="17803"/>
                </a:moveTo>
                <a:cubicBezTo>
                  <a:pt x="9900" y="17804"/>
                  <a:pt x="9872" y="17854"/>
                  <a:pt x="9873" y="17917"/>
                </a:cubicBezTo>
                <a:cubicBezTo>
                  <a:pt x="9873" y="17979"/>
                  <a:pt x="9901" y="18030"/>
                  <a:pt x="9936" y="18030"/>
                </a:cubicBezTo>
                <a:cubicBezTo>
                  <a:pt x="9971" y="18030"/>
                  <a:pt x="9999" y="17979"/>
                  <a:pt x="9999" y="17917"/>
                </a:cubicBezTo>
                <a:cubicBezTo>
                  <a:pt x="9999" y="17854"/>
                  <a:pt x="9970" y="17803"/>
                  <a:pt x="9935" y="17803"/>
                </a:cubicBezTo>
                <a:close/>
                <a:moveTo>
                  <a:pt x="10111" y="17803"/>
                </a:moveTo>
                <a:cubicBezTo>
                  <a:pt x="10076" y="17804"/>
                  <a:pt x="10048" y="17854"/>
                  <a:pt x="10048" y="17917"/>
                </a:cubicBezTo>
                <a:cubicBezTo>
                  <a:pt x="10049" y="17979"/>
                  <a:pt x="10078" y="18030"/>
                  <a:pt x="10113" y="18030"/>
                </a:cubicBezTo>
                <a:cubicBezTo>
                  <a:pt x="10148" y="18030"/>
                  <a:pt x="10176" y="17979"/>
                  <a:pt x="10175" y="17917"/>
                </a:cubicBezTo>
                <a:cubicBezTo>
                  <a:pt x="10174" y="17854"/>
                  <a:pt x="10146" y="17803"/>
                  <a:pt x="10111" y="17803"/>
                </a:cubicBezTo>
                <a:close/>
                <a:moveTo>
                  <a:pt x="10286" y="17803"/>
                </a:moveTo>
                <a:cubicBezTo>
                  <a:pt x="10251" y="17804"/>
                  <a:pt x="10224" y="17854"/>
                  <a:pt x="10224" y="17917"/>
                </a:cubicBezTo>
                <a:cubicBezTo>
                  <a:pt x="10225" y="17979"/>
                  <a:pt x="10254" y="18030"/>
                  <a:pt x="10289" y="18030"/>
                </a:cubicBezTo>
                <a:cubicBezTo>
                  <a:pt x="10323" y="18030"/>
                  <a:pt x="10352" y="17979"/>
                  <a:pt x="10351" y="17917"/>
                </a:cubicBezTo>
                <a:cubicBezTo>
                  <a:pt x="10350" y="17854"/>
                  <a:pt x="10321" y="17803"/>
                  <a:pt x="10286" y="17803"/>
                </a:cubicBezTo>
                <a:close/>
                <a:moveTo>
                  <a:pt x="10482" y="17803"/>
                </a:moveTo>
                <a:cubicBezTo>
                  <a:pt x="10447" y="17803"/>
                  <a:pt x="10419" y="17854"/>
                  <a:pt x="10420" y="17917"/>
                </a:cubicBezTo>
                <a:cubicBezTo>
                  <a:pt x="10421" y="17979"/>
                  <a:pt x="10450" y="18030"/>
                  <a:pt x="10485" y="18030"/>
                </a:cubicBezTo>
                <a:cubicBezTo>
                  <a:pt x="10520" y="18030"/>
                  <a:pt x="10547" y="17979"/>
                  <a:pt x="10546" y="17917"/>
                </a:cubicBezTo>
                <a:cubicBezTo>
                  <a:pt x="10545" y="17854"/>
                  <a:pt x="10516" y="17803"/>
                  <a:pt x="10482" y="17803"/>
                </a:cubicBezTo>
                <a:close/>
                <a:moveTo>
                  <a:pt x="17529" y="18055"/>
                </a:moveTo>
                <a:cubicBezTo>
                  <a:pt x="17495" y="18055"/>
                  <a:pt x="17472" y="18107"/>
                  <a:pt x="17479" y="18170"/>
                </a:cubicBezTo>
                <a:cubicBezTo>
                  <a:pt x="17486" y="18233"/>
                  <a:pt x="17520" y="18283"/>
                  <a:pt x="17555" y="18283"/>
                </a:cubicBezTo>
                <a:cubicBezTo>
                  <a:pt x="17590" y="18283"/>
                  <a:pt x="17613" y="18231"/>
                  <a:pt x="17606" y="18168"/>
                </a:cubicBezTo>
                <a:cubicBezTo>
                  <a:pt x="17599" y="18105"/>
                  <a:pt x="17564" y="18055"/>
                  <a:pt x="17529" y="18055"/>
                </a:cubicBezTo>
                <a:close/>
                <a:moveTo>
                  <a:pt x="17705" y="18055"/>
                </a:moveTo>
                <a:cubicBezTo>
                  <a:pt x="17670" y="18055"/>
                  <a:pt x="17648" y="18107"/>
                  <a:pt x="17655" y="18170"/>
                </a:cubicBezTo>
                <a:cubicBezTo>
                  <a:pt x="17662" y="18232"/>
                  <a:pt x="17696" y="18283"/>
                  <a:pt x="17731" y="18283"/>
                </a:cubicBezTo>
                <a:cubicBezTo>
                  <a:pt x="17766" y="18283"/>
                  <a:pt x="17789" y="18231"/>
                  <a:pt x="17782" y="18168"/>
                </a:cubicBezTo>
                <a:cubicBezTo>
                  <a:pt x="17775" y="18105"/>
                  <a:pt x="17740" y="18055"/>
                  <a:pt x="17705" y="18055"/>
                </a:cubicBezTo>
                <a:close/>
                <a:moveTo>
                  <a:pt x="17900" y="18055"/>
                </a:moveTo>
                <a:cubicBezTo>
                  <a:pt x="17865" y="18055"/>
                  <a:pt x="17843" y="18107"/>
                  <a:pt x="17850" y="18170"/>
                </a:cubicBezTo>
                <a:cubicBezTo>
                  <a:pt x="17857" y="18232"/>
                  <a:pt x="17892" y="18283"/>
                  <a:pt x="17927" y="18283"/>
                </a:cubicBezTo>
                <a:cubicBezTo>
                  <a:pt x="17962" y="18283"/>
                  <a:pt x="17985" y="18231"/>
                  <a:pt x="17977" y="18168"/>
                </a:cubicBezTo>
                <a:cubicBezTo>
                  <a:pt x="17970" y="18105"/>
                  <a:pt x="17935" y="18055"/>
                  <a:pt x="17900" y="18055"/>
                </a:cubicBezTo>
                <a:close/>
                <a:moveTo>
                  <a:pt x="18994" y="18055"/>
                </a:moveTo>
                <a:cubicBezTo>
                  <a:pt x="18959" y="18055"/>
                  <a:pt x="18937" y="18107"/>
                  <a:pt x="18946" y="18170"/>
                </a:cubicBezTo>
                <a:cubicBezTo>
                  <a:pt x="18954" y="18233"/>
                  <a:pt x="18989" y="18283"/>
                  <a:pt x="19024" y="18283"/>
                </a:cubicBezTo>
                <a:cubicBezTo>
                  <a:pt x="19059" y="18283"/>
                  <a:pt x="19080" y="18231"/>
                  <a:pt x="19072" y="18168"/>
                </a:cubicBezTo>
                <a:cubicBezTo>
                  <a:pt x="19064" y="18105"/>
                  <a:pt x="19029" y="18055"/>
                  <a:pt x="18994" y="18055"/>
                </a:cubicBezTo>
                <a:close/>
                <a:moveTo>
                  <a:pt x="19346" y="18055"/>
                </a:moveTo>
                <a:cubicBezTo>
                  <a:pt x="19311" y="18055"/>
                  <a:pt x="19289" y="18107"/>
                  <a:pt x="19298" y="18170"/>
                </a:cubicBezTo>
                <a:cubicBezTo>
                  <a:pt x="19306" y="18233"/>
                  <a:pt x="19341" y="18283"/>
                  <a:pt x="19376" y="18283"/>
                </a:cubicBezTo>
                <a:cubicBezTo>
                  <a:pt x="19411" y="18283"/>
                  <a:pt x="19433" y="18231"/>
                  <a:pt x="19425" y="18168"/>
                </a:cubicBezTo>
                <a:cubicBezTo>
                  <a:pt x="19416" y="18105"/>
                  <a:pt x="19381" y="18055"/>
                  <a:pt x="19346" y="18055"/>
                </a:cubicBezTo>
                <a:close/>
                <a:moveTo>
                  <a:pt x="19521" y="18055"/>
                </a:moveTo>
                <a:cubicBezTo>
                  <a:pt x="19486" y="18055"/>
                  <a:pt x="19465" y="18107"/>
                  <a:pt x="19473" y="18170"/>
                </a:cubicBezTo>
                <a:cubicBezTo>
                  <a:pt x="19482" y="18233"/>
                  <a:pt x="19518" y="18283"/>
                  <a:pt x="19553" y="18283"/>
                </a:cubicBezTo>
                <a:cubicBezTo>
                  <a:pt x="19588" y="18283"/>
                  <a:pt x="19609" y="18231"/>
                  <a:pt x="19601" y="18168"/>
                </a:cubicBezTo>
                <a:cubicBezTo>
                  <a:pt x="19592" y="18105"/>
                  <a:pt x="19556" y="18055"/>
                  <a:pt x="19521" y="18055"/>
                </a:cubicBezTo>
                <a:close/>
                <a:moveTo>
                  <a:pt x="19717" y="18055"/>
                </a:moveTo>
                <a:cubicBezTo>
                  <a:pt x="19682" y="18055"/>
                  <a:pt x="19660" y="18107"/>
                  <a:pt x="19669" y="18170"/>
                </a:cubicBezTo>
                <a:cubicBezTo>
                  <a:pt x="19678" y="18233"/>
                  <a:pt x="19713" y="18283"/>
                  <a:pt x="19748" y="18283"/>
                </a:cubicBezTo>
                <a:cubicBezTo>
                  <a:pt x="19783" y="18283"/>
                  <a:pt x="19805" y="18231"/>
                  <a:pt x="19796" y="18168"/>
                </a:cubicBezTo>
                <a:cubicBezTo>
                  <a:pt x="19787" y="18105"/>
                  <a:pt x="19752" y="18055"/>
                  <a:pt x="19717" y="18055"/>
                </a:cubicBezTo>
                <a:close/>
                <a:moveTo>
                  <a:pt x="19893" y="18055"/>
                </a:moveTo>
                <a:cubicBezTo>
                  <a:pt x="19858" y="18055"/>
                  <a:pt x="19836" y="18107"/>
                  <a:pt x="19845" y="18170"/>
                </a:cubicBezTo>
                <a:cubicBezTo>
                  <a:pt x="19854" y="18233"/>
                  <a:pt x="19890" y="18283"/>
                  <a:pt x="19925" y="18283"/>
                </a:cubicBezTo>
                <a:cubicBezTo>
                  <a:pt x="19960" y="18283"/>
                  <a:pt x="19981" y="18232"/>
                  <a:pt x="19972" y="18168"/>
                </a:cubicBezTo>
                <a:cubicBezTo>
                  <a:pt x="19963" y="18105"/>
                  <a:pt x="19928" y="18055"/>
                  <a:pt x="19893" y="18055"/>
                </a:cubicBezTo>
                <a:close/>
                <a:moveTo>
                  <a:pt x="20087" y="18055"/>
                </a:moveTo>
                <a:cubicBezTo>
                  <a:pt x="20052" y="18055"/>
                  <a:pt x="20031" y="18107"/>
                  <a:pt x="20040" y="18170"/>
                </a:cubicBezTo>
                <a:cubicBezTo>
                  <a:pt x="20050" y="18233"/>
                  <a:pt x="20085" y="18283"/>
                  <a:pt x="20120" y="18283"/>
                </a:cubicBezTo>
                <a:cubicBezTo>
                  <a:pt x="20156" y="18283"/>
                  <a:pt x="20177" y="18233"/>
                  <a:pt x="20168" y="18170"/>
                </a:cubicBezTo>
                <a:cubicBezTo>
                  <a:pt x="20158" y="18107"/>
                  <a:pt x="20123" y="18055"/>
                  <a:pt x="20087" y="18055"/>
                </a:cubicBezTo>
                <a:close/>
                <a:moveTo>
                  <a:pt x="20263" y="18055"/>
                </a:moveTo>
                <a:cubicBezTo>
                  <a:pt x="20229" y="18055"/>
                  <a:pt x="20208" y="18107"/>
                  <a:pt x="20217" y="18170"/>
                </a:cubicBezTo>
                <a:cubicBezTo>
                  <a:pt x="20226" y="18233"/>
                  <a:pt x="20262" y="18283"/>
                  <a:pt x="20297" y="18283"/>
                </a:cubicBezTo>
                <a:cubicBezTo>
                  <a:pt x="20332" y="18283"/>
                  <a:pt x="20353" y="18231"/>
                  <a:pt x="20343" y="18168"/>
                </a:cubicBezTo>
                <a:cubicBezTo>
                  <a:pt x="20334" y="18105"/>
                  <a:pt x="20298" y="18055"/>
                  <a:pt x="20263" y="18055"/>
                </a:cubicBezTo>
                <a:close/>
                <a:moveTo>
                  <a:pt x="2695" y="18105"/>
                </a:moveTo>
                <a:cubicBezTo>
                  <a:pt x="2660" y="18105"/>
                  <a:pt x="2627" y="18156"/>
                  <a:pt x="2621" y="18218"/>
                </a:cubicBezTo>
                <a:cubicBezTo>
                  <a:pt x="2615" y="18280"/>
                  <a:pt x="2638" y="18330"/>
                  <a:pt x="2673" y="18330"/>
                </a:cubicBezTo>
                <a:cubicBezTo>
                  <a:pt x="2708" y="18330"/>
                  <a:pt x="2741" y="18279"/>
                  <a:pt x="2747" y="18217"/>
                </a:cubicBezTo>
                <a:cubicBezTo>
                  <a:pt x="2753" y="18155"/>
                  <a:pt x="2730" y="18105"/>
                  <a:pt x="2695" y="18105"/>
                </a:cubicBezTo>
                <a:close/>
                <a:moveTo>
                  <a:pt x="2870" y="18105"/>
                </a:moveTo>
                <a:cubicBezTo>
                  <a:pt x="2835" y="18105"/>
                  <a:pt x="2802" y="18156"/>
                  <a:pt x="2796" y="18218"/>
                </a:cubicBezTo>
                <a:cubicBezTo>
                  <a:pt x="2790" y="18281"/>
                  <a:pt x="2814" y="18330"/>
                  <a:pt x="2849" y="18330"/>
                </a:cubicBezTo>
                <a:cubicBezTo>
                  <a:pt x="2884" y="18330"/>
                  <a:pt x="2917" y="18279"/>
                  <a:pt x="2923" y="18217"/>
                </a:cubicBezTo>
                <a:cubicBezTo>
                  <a:pt x="2929" y="18155"/>
                  <a:pt x="2905" y="18105"/>
                  <a:pt x="2870" y="18105"/>
                </a:cubicBezTo>
                <a:close/>
                <a:moveTo>
                  <a:pt x="3046" y="18105"/>
                </a:moveTo>
                <a:cubicBezTo>
                  <a:pt x="3011" y="18105"/>
                  <a:pt x="2978" y="18156"/>
                  <a:pt x="2972" y="18218"/>
                </a:cubicBezTo>
                <a:cubicBezTo>
                  <a:pt x="2966" y="18281"/>
                  <a:pt x="2990" y="18330"/>
                  <a:pt x="3025" y="18330"/>
                </a:cubicBezTo>
                <a:cubicBezTo>
                  <a:pt x="3060" y="18330"/>
                  <a:pt x="3093" y="18279"/>
                  <a:pt x="3099" y="18217"/>
                </a:cubicBezTo>
                <a:cubicBezTo>
                  <a:pt x="3105" y="18155"/>
                  <a:pt x="3081" y="18105"/>
                  <a:pt x="3046" y="18105"/>
                </a:cubicBezTo>
                <a:close/>
                <a:moveTo>
                  <a:pt x="3241" y="18105"/>
                </a:moveTo>
                <a:cubicBezTo>
                  <a:pt x="3206" y="18105"/>
                  <a:pt x="3173" y="18156"/>
                  <a:pt x="3167" y="18218"/>
                </a:cubicBezTo>
                <a:cubicBezTo>
                  <a:pt x="3162" y="18280"/>
                  <a:pt x="3186" y="18330"/>
                  <a:pt x="3221" y="18330"/>
                </a:cubicBezTo>
                <a:cubicBezTo>
                  <a:pt x="3256" y="18330"/>
                  <a:pt x="3289" y="18279"/>
                  <a:pt x="3294" y="18217"/>
                </a:cubicBezTo>
                <a:cubicBezTo>
                  <a:pt x="3300" y="18155"/>
                  <a:pt x="3276" y="18105"/>
                  <a:pt x="3241" y="18105"/>
                </a:cubicBezTo>
                <a:close/>
                <a:moveTo>
                  <a:pt x="3417" y="18105"/>
                </a:moveTo>
                <a:cubicBezTo>
                  <a:pt x="3382" y="18105"/>
                  <a:pt x="3349" y="18156"/>
                  <a:pt x="3343" y="18218"/>
                </a:cubicBezTo>
                <a:cubicBezTo>
                  <a:pt x="3338" y="18281"/>
                  <a:pt x="3362" y="18330"/>
                  <a:pt x="3397" y="18330"/>
                </a:cubicBezTo>
                <a:cubicBezTo>
                  <a:pt x="3432" y="18330"/>
                  <a:pt x="3465" y="18279"/>
                  <a:pt x="3470" y="18217"/>
                </a:cubicBezTo>
                <a:cubicBezTo>
                  <a:pt x="3476" y="18155"/>
                  <a:pt x="3452" y="18105"/>
                  <a:pt x="3417" y="18105"/>
                </a:cubicBezTo>
                <a:close/>
                <a:moveTo>
                  <a:pt x="3592" y="18105"/>
                </a:moveTo>
                <a:cubicBezTo>
                  <a:pt x="3557" y="18105"/>
                  <a:pt x="3524" y="18156"/>
                  <a:pt x="3519" y="18218"/>
                </a:cubicBezTo>
                <a:cubicBezTo>
                  <a:pt x="3514" y="18281"/>
                  <a:pt x="3539" y="18330"/>
                  <a:pt x="3574" y="18330"/>
                </a:cubicBezTo>
                <a:cubicBezTo>
                  <a:pt x="3609" y="18330"/>
                  <a:pt x="3641" y="18279"/>
                  <a:pt x="3646" y="18217"/>
                </a:cubicBezTo>
                <a:cubicBezTo>
                  <a:pt x="3651" y="18155"/>
                  <a:pt x="3627" y="18105"/>
                  <a:pt x="3592" y="18105"/>
                </a:cubicBezTo>
                <a:close/>
                <a:moveTo>
                  <a:pt x="3788" y="18105"/>
                </a:moveTo>
                <a:cubicBezTo>
                  <a:pt x="3753" y="18105"/>
                  <a:pt x="3720" y="18156"/>
                  <a:pt x="3715" y="18218"/>
                </a:cubicBezTo>
                <a:cubicBezTo>
                  <a:pt x="3710" y="18281"/>
                  <a:pt x="3734" y="18330"/>
                  <a:pt x="3769" y="18330"/>
                </a:cubicBezTo>
                <a:cubicBezTo>
                  <a:pt x="3804" y="18330"/>
                  <a:pt x="3837" y="18279"/>
                  <a:pt x="3842" y="18217"/>
                </a:cubicBezTo>
                <a:cubicBezTo>
                  <a:pt x="3847" y="18155"/>
                  <a:pt x="3822" y="18105"/>
                  <a:pt x="3788" y="18105"/>
                </a:cubicBezTo>
                <a:close/>
                <a:moveTo>
                  <a:pt x="3963" y="18105"/>
                </a:moveTo>
                <a:cubicBezTo>
                  <a:pt x="3928" y="18105"/>
                  <a:pt x="3896" y="18156"/>
                  <a:pt x="3891" y="18218"/>
                </a:cubicBezTo>
                <a:cubicBezTo>
                  <a:pt x="3886" y="18281"/>
                  <a:pt x="3911" y="18330"/>
                  <a:pt x="3946" y="18330"/>
                </a:cubicBezTo>
                <a:cubicBezTo>
                  <a:pt x="3981" y="18330"/>
                  <a:pt x="4013" y="18279"/>
                  <a:pt x="4018" y="18217"/>
                </a:cubicBezTo>
                <a:cubicBezTo>
                  <a:pt x="4023" y="18155"/>
                  <a:pt x="3998" y="18105"/>
                  <a:pt x="3963" y="18105"/>
                </a:cubicBezTo>
                <a:close/>
                <a:moveTo>
                  <a:pt x="9759" y="18105"/>
                </a:moveTo>
                <a:cubicBezTo>
                  <a:pt x="9725" y="18105"/>
                  <a:pt x="9696" y="18156"/>
                  <a:pt x="9697" y="18218"/>
                </a:cubicBezTo>
                <a:cubicBezTo>
                  <a:pt x="9697" y="18281"/>
                  <a:pt x="9725" y="18332"/>
                  <a:pt x="9760" y="18332"/>
                </a:cubicBezTo>
                <a:cubicBezTo>
                  <a:pt x="9795" y="18331"/>
                  <a:pt x="9823" y="18281"/>
                  <a:pt x="9823" y="18218"/>
                </a:cubicBezTo>
                <a:cubicBezTo>
                  <a:pt x="9823" y="18156"/>
                  <a:pt x="9795" y="18105"/>
                  <a:pt x="9759" y="18105"/>
                </a:cubicBezTo>
                <a:close/>
                <a:moveTo>
                  <a:pt x="9935" y="18105"/>
                </a:moveTo>
                <a:cubicBezTo>
                  <a:pt x="9900" y="18105"/>
                  <a:pt x="9872" y="18156"/>
                  <a:pt x="9873" y="18218"/>
                </a:cubicBezTo>
                <a:cubicBezTo>
                  <a:pt x="9873" y="18281"/>
                  <a:pt x="9902" y="18332"/>
                  <a:pt x="9937" y="18332"/>
                </a:cubicBezTo>
                <a:cubicBezTo>
                  <a:pt x="9972" y="18331"/>
                  <a:pt x="10000" y="18281"/>
                  <a:pt x="10000" y="18218"/>
                </a:cubicBezTo>
                <a:cubicBezTo>
                  <a:pt x="9999" y="18156"/>
                  <a:pt x="9970" y="18105"/>
                  <a:pt x="9935" y="18105"/>
                </a:cubicBezTo>
                <a:close/>
                <a:moveTo>
                  <a:pt x="10111" y="18105"/>
                </a:moveTo>
                <a:cubicBezTo>
                  <a:pt x="10076" y="18105"/>
                  <a:pt x="10048" y="18156"/>
                  <a:pt x="10048" y="18218"/>
                </a:cubicBezTo>
                <a:cubicBezTo>
                  <a:pt x="10049" y="18281"/>
                  <a:pt x="10078" y="18332"/>
                  <a:pt x="10113" y="18332"/>
                </a:cubicBezTo>
                <a:cubicBezTo>
                  <a:pt x="10148" y="18332"/>
                  <a:pt x="10176" y="18281"/>
                  <a:pt x="10176" y="18218"/>
                </a:cubicBezTo>
                <a:cubicBezTo>
                  <a:pt x="10175" y="18156"/>
                  <a:pt x="10146" y="18105"/>
                  <a:pt x="10111" y="18105"/>
                </a:cubicBezTo>
                <a:close/>
                <a:moveTo>
                  <a:pt x="10287" y="18105"/>
                </a:moveTo>
                <a:cubicBezTo>
                  <a:pt x="10252" y="18105"/>
                  <a:pt x="10224" y="18156"/>
                  <a:pt x="10224" y="18218"/>
                </a:cubicBezTo>
                <a:cubicBezTo>
                  <a:pt x="10225" y="18281"/>
                  <a:pt x="10254" y="18332"/>
                  <a:pt x="10289" y="18332"/>
                </a:cubicBezTo>
                <a:cubicBezTo>
                  <a:pt x="10324" y="18331"/>
                  <a:pt x="10352" y="18281"/>
                  <a:pt x="10351" y="18218"/>
                </a:cubicBezTo>
                <a:cubicBezTo>
                  <a:pt x="10351" y="18156"/>
                  <a:pt x="10322" y="18105"/>
                  <a:pt x="10287" y="18105"/>
                </a:cubicBezTo>
                <a:close/>
                <a:moveTo>
                  <a:pt x="19385" y="18407"/>
                </a:moveTo>
                <a:cubicBezTo>
                  <a:pt x="19350" y="18407"/>
                  <a:pt x="19328" y="18459"/>
                  <a:pt x="19337" y="18522"/>
                </a:cubicBezTo>
                <a:cubicBezTo>
                  <a:pt x="19345" y="18585"/>
                  <a:pt x="19381" y="18635"/>
                  <a:pt x="19416" y="18635"/>
                </a:cubicBezTo>
                <a:cubicBezTo>
                  <a:pt x="19451" y="18635"/>
                  <a:pt x="19473" y="18583"/>
                  <a:pt x="19464" y="18520"/>
                </a:cubicBezTo>
                <a:cubicBezTo>
                  <a:pt x="19456" y="18457"/>
                  <a:pt x="19420" y="18407"/>
                  <a:pt x="19385" y="18407"/>
                </a:cubicBezTo>
                <a:close/>
                <a:moveTo>
                  <a:pt x="19580" y="18407"/>
                </a:moveTo>
                <a:cubicBezTo>
                  <a:pt x="19545" y="18407"/>
                  <a:pt x="19524" y="18459"/>
                  <a:pt x="19532" y="18522"/>
                </a:cubicBezTo>
                <a:cubicBezTo>
                  <a:pt x="19541" y="18585"/>
                  <a:pt x="19576" y="18635"/>
                  <a:pt x="19612" y="18635"/>
                </a:cubicBezTo>
                <a:cubicBezTo>
                  <a:pt x="19647" y="18635"/>
                  <a:pt x="19669" y="18583"/>
                  <a:pt x="19660" y="18520"/>
                </a:cubicBezTo>
                <a:cubicBezTo>
                  <a:pt x="19651" y="18457"/>
                  <a:pt x="19615" y="18407"/>
                  <a:pt x="19580" y="18407"/>
                </a:cubicBezTo>
                <a:close/>
                <a:moveTo>
                  <a:pt x="19756" y="18407"/>
                </a:moveTo>
                <a:cubicBezTo>
                  <a:pt x="19721" y="18407"/>
                  <a:pt x="19699" y="18459"/>
                  <a:pt x="19708" y="18522"/>
                </a:cubicBezTo>
                <a:cubicBezTo>
                  <a:pt x="19717" y="18585"/>
                  <a:pt x="19753" y="18635"/>
                  <a:pt x="19788" y="18635"/>
                </a:cubicBezTo>
                <a:cubicBezTo>
                  <a:pt x="19823" y="18635"/>
                  <a:pt x="19845" y="18583"/>
                  <a:pt x="19836" y="18520"/>
                </a:cubicBezTo>
                <a:cubicBezTo>
                  <a:pt x="19827" y="18457"/>
                  <a:pt x="19791" y="18407"/>
                  <a:pt x="19756" y="18407"/>
                </a:cubicBezTo>
                <a:close/>
                <a:moveTo>
                  <a:pt x="19932" y="18407"/>
                </a:moveTo>
                <a:cubicBezTo>
                  <a:pt x="19897" y="18407"/>
                  <a:pt x="19875" y="18459"/>
                  <a:pt x="19884" y="18522"/>
                </a:cubicBezTo>
                <a:cubicBezTo>
                  <a:pt x="19893" y="18585"/>
                  <a:pt x="19929" y="18635"/>
                  <a:pt x="19964" y="18635"/>
                </a:cubicBezTo>
                <a:cubicBezTo>
                  <a:pt x="19999" y="18635"/>
                  <a:pt x="20021" y="18583"/>
                  <a:pt x="20012" y="18520"/>
                </a:cubicBezTo>
                <a:cubicBezTo>
                  <a:pt x="20003" y="18457"/>
                  <a:pt x="19967" y="18407"/>
                  <a:pt x="19932" y="18407"/>
                </a:cubicBezTo>
                <a:close/>
                <a:moveTo>
                  <a:pt x="20127" y="18407"/>
                </a:moveTo>
                <a:cubicBezTo>
                  <a:pt x="20092" y="18407"/>
                  <a:pt x="20070" y="18459"/>
                  <a:pt x="20080" y="18522"/>
                </a:cubicBezTo>
                <a:cubicBezTo>
                  <a:pt x="20089" y="18585"/>
                  <a:pt x="20125" y="18635"/>
                  <a:pt x="20160" y="18635"/>
                </a:cubicBezTo>
                <a:cubicBezTo>
                  <a:pt x="20196" y="18635"/>
                  <a:pt x="20217" y="18583"/>
                  <a:pt x="20207" y="18520"/>
                </a:cubicBezTo>
                <a:cubicBezTo>
                  <a:pt x="20198" y="18457"/>
                  <a:pt x="20162" y="18407"/>
                  <a:pt x="20127" y="18407"/>
                </a:cubicBezTo>
                <a:close/>
                <a:moveTo>
                  <a:pt x="2655" y="18457"/>
                </a:moveTo>
                <a:cubicBezTo>
                  <a:pt x="2620" y="18457"/>
                  <a:pt x="2587" y="18508"/>
                  <a:pt x="2581" y="18570"/>
                </a:cubicBezTo>
                <a:cubicBezTo>
                  <a:pt x="2575" y="18632"/>
                  <a:pt x="2599" y="18682"/>
                  <a:pt x="2634" y="18682"/>
                </a:cubicBezTo>
                <a:cubicBezTo>
                  <a:pt x="2669" y="18682"/>
                  <a:pt x="2703" y="18632"/>
                  <a:pt x="2709" y="18570"/>
                </a:cubicBezTo>
                <a:cubicBezTo>
                  <a:pt x="2714" y="18508"/>
                  <a:pt x="2691" y="18457"/>
                  <a:pt x="2655" y="18457"/>
                </a:cubicBezTo>
                <a:close/>
                <a:moveTo>
                  <a:pt x="2831" y="18457"/>
                </a:moveTo>
                <a:cubicBezTo>
                  <a:pt x="2796" y="18457"/>
                  <a:pt x="2763" y="18508"/>
                  <a:pt x="2757" y="18570"/>
                </a:cubicBezTo>
                <a:cubicBezTo>
                  <a:pt x="2751" y="18632"/>
                  <a:pt x="2775" y="18682"/>
                  <a:pt x="2811" y="18682"/>
                </a:cubicBezTo>
                <a:cubicBezTo>
                  <a:pt x="2846" y="18682"/>
                  <a:pt x="2879" y="18631"/>
                  <a:pt x="2885" y="18569"/>
                </a:cubicBezTo>
                <a:cubicBezTo>
                  <a:pt x="2890" y="18507"/>
                  <a:pt x="2867" y="18457"/>
                  <a:pt x="2831" y="18457"/>
                </a:cubicBezTo>
                <a:close/>
                <a:moveTo>
                  <a:pt x="3026" y="18457"/>
                </a:moveTo>
                <a:cubicBezTo>
                  <a:pt x="2991" y="18457"/>
                  <a:pt x="2958" y="18508"/>
                  <a:pt x="2952" y="18570"/>
                </a:cubicBezTo>
                <a:cubicBezTo>
                  <a:pt x="2947" y="18632"/>
                  <a:pt x="2971" y="18682"/>
                  <a:pt x="3006" y="18682"/>
                </a:cubicBezTo>
                <a:cubicBezTo>
                  <a:pt x="3041" y="18682"/>
                  <a:pt x="3075" y="18632"/>
                  <a:pt x="3080" y="18570"/>
                </a:cubicBezTo>
                <a:cubicBezTo>
                  <a:pt x="3086" y="18508"/>
                  <a:pt x="3061" y="18457"/>
                  <a:pt x="3026" y="18457"/>
                </a:cubicBezTo>
                <a:close/>
                <a:moveTo>
                  <a:pt x="3202" y="18457"/>
                </a:moveTo>
                <a:cubicBezTo>
                  <a:pt x="3167" y="18457"/>
                  <a:pt x="3134" y="18508"/>
                  <a:pt x="3128" y="18570"/>
                </a:cubicBezTo>
                <a:cubicBezTo>
                  <a:pt x="3123" y="18632"/>
                  <a:pt x="3147" y="18682"/>
                  <a:pt x="3183" y="18682"/>
                </a:cubicBezTo>
                <a:cubicBezTo>
                  <a:pt x="3218" y="18682"/>
                  <a:pt x="3251" y="18632"/>
                  <a:pt x="3256" y="18570"/>
                </a:cubicBezTo>
                <a:cubicBezTo>
                  <a:pt x="3261" y="18508"/>
                  <a:pt x="3237" y="18457"/>
                  <a:pt x="3202" y="18457"/>
                </a:cubicBezTo>
                <a:close/>
                <a:moveTo>
                  <a:pt x="3397" y="18457"/>
                </a:moveTo>
                <a:cubicBezTo>
                  <a:pt x="3362" y="18457"/>
                  <a:pt x="3329" y="18508"/>
                  <a:pt x="3324" y="18570"/>
                </a:cubicBezTo>
                <a:cubicBezTo>
                  <a:pt x="3318" y="18632"/>
                  <a:pt x="3343" y="18682"/>
                  <a:pt x="3378" y="18682"/>
                </a:cubicBezTo>
                <a:cubicBezTo>
                  <a:pt x="3413" y="18682"/>
                  <a:pt x="3446" y="18632"/>
                  <a:pt x="3452" y="18570"/>
                </a:cubicBezTo>
                <a:cubicBezTo>
                  <a:pt x="3457" y="18508"/>
                  <a:pt x="3432" y="18457"/>
                  <a:pt x="3397" y="18457"/>
                </a:cubicBezTo>
                <a:close/>
                <a:moveTo>
                  <a:pt x="3573" y="18457"/>
                </a:moveTo>
                <a:cubicBezTo>
                  <a:pt x="3538" y="18457"/>
                  <a:pt x="3505" y="18508"/>
                  <a:pt x="3500" y="18570"/>
                </a:cubicBezTo>
                <a:cubicBezTo>
                  <a:pt x="3495" y="18632"/>
                  <a:pt x="3519" y="18682"/>
                  <a:pt x="3554" y="18682"/>
                </a:cubicBezTo>
                <a:cubicBezTo>
                  <a:pt x="3589" y="18682"/>
                  <a:pt x="3622" y="18633"/>
                  <a:pt x="3627" y="18570"/>
                </a:cubicBezTo>
                <a:cubicBezTo>
                  <a:pt x="3633" y="18508"/>
                  <a:pt x="3608" y="18457"/>
                  <a:pt x="3573" y="18457"/>
                </a:cubicBezTo>
                <a:close/>
                <a:moveTo>
                  <a:pt x="3748" y="18457"/>
                </a:moveTo>
                <a:cubicBezTo>
                  <a:pt x="3713" y="18457"/>
                  <a:pt x="3681" y="18508"/>
                  <a:pt x="3676" y="18570"/>
                </a:cubicBezTo>
                <a:cubicBezTo>
                  <a:pt x="3671" y="18633"/>
                  <a:pt x="3695" y="18682"/>
                  <a:pt x="3731" y="18682"/>
                </a:cubicBezTo>
                <a:cubicBezTo>
                  <a:pt x="3766" y="18682"/>
                  <a:pt x="3798" y="18632"/>
                  <a:pt x="3803" y="18570"/>
                </a:cubicBezTo>
                <a:cubicBezTo>
                  <a:pt x="3808" y="18508"/>
                  <a:pt x="3784" y="18457"/>
                  <a:pt x="3748" y="18457"/>
                </a:cubicBezTo>
                <a:close/>
                <a:moveTo>
                  <a:pt x="19444" y="18709"/>
                </a:moveTo>
                <a:cubicBezTo>
                  <a:pt x="19408" y="18709"/>
                  <a:pt x="19387" y="18760"/>
                  <a:pt x="19395" y="18823"/>
                </a:cubicBezTo>
                <a:cubicBezTo>
                  <a:pt x="19404" y="18886"/>
                  <a:pt x="19439" y="18937"/>
                  <a:pt x="19475" y="18937"/>
                </a:cubicBezTo>
                <a:cubicBezTo>
                  <a:pt x="19510" y="18936"/>
                  <a:pt x="19532" y="18886"/>
                  <a:pt x="19524" y="18823"/>
                </a:cubicBezTo>
                <a:cubicBezTo>
                  <a:pt x="19515" y="18760"/>
                  <a:pt x="19479" y="18709"/>
                  <a:pt x="19444" y="18709"/>
                </a:cubicBezTo>
                <a:close/>
                <a:moveTo>
                  <a:pt x="19620" y="18709"/>
                </a:moveTo>
                <a:cubicBezTo>
                  <a:pt x="19584" y="18709"/>
                  <a:pt x="19563" y="18760"/>
                  <a:pt x="19571" y="18823"/>
                </a:cubicBezTo>
                <a:cubicBezTo>
                  <a:pt x="19580" y="18886"/>
                  <a:pt x="19616" y="18937"/>
                  <a:pt x="19651" y="18937"/>
                </a:cubicBezTo>
                <a:cubicBezTo>
                  <a:pt x="19687" y="18937"/>
                  <a:pt x="19708" y="18886"/>
                  <a:pt x="19700" y="18823"/>
                </a:cubicBezTo>
                <a:cubicBezTo>
                  <a:pt x="19691" y="18760"/>
                  <a:pt x="19655" y="18709"/>
                  <a:pt x="19620" y="18709"/>
                </a:cubicBezTo>
                <a:close/>
                <a:moveTo>
                  <a:pt x="19795" y="18709"/>
                </a:moveTo>
                <a:cubicBezTo>
                  <a:pt x="19760" y="18709"/>
                  <a:pt x="19738" y="18760"/>
                  <a:pt x="19747" y="18823"/>
                </a:cubicBezTo>
                <a:cubicBezTo>
                  <a:pt x="19756" y="18886"/>
                  <a:pt x="19792" y="18937"/>
                  <a:pt x="19827" y="18937"/>
                </a:cubicBezTo>
                <a:cubicBezTo>
                  <a:pt x="19863" y="18937"/>
                  <a:pt x="19884" y="18886"/>
                  <a:pt x="19875" y="18823"/>
                </a:cubicBezTo>
                <a:cubicBezTo>
                  <a:pt x="19867" y="18760"/>
                  <a:pt x="19831" y="18709"/>
                  <a:pt x="19795" y="18709"/>
                </a:cubicBezTo>
                <a:close/>
                <a:moveTo>
                  <a:pt x="19990" y="18709"/>
                </a:moveTo>
                <a:cubicBezTo>
                  <a:pt x="19955" y="18709"/>
                  <a:pt x="19934" y="18760"/>
                  <a:pt x="19943" y="18823"/>
                </a:cubicBezTo>
                <a:cubicBezTo>
                  <a:pt x="19952" y="18886"/>
                  <a:pt x="19988" y="18937"/>
                  <a:pt x="20023" y="18937"/>
                </a:cubicBezTo>
                <a:cubicBezTo>
                  <a:pt x="20059" y="18937"/>
                  <a:pt x="20080" y="18886"/>
                  <a:pt x="20071" y="18823"/>
                </a:cubicBezTo>
                <a:cubicBezTo>
                  <a:pt x="20062" y="18760"/>
                  <a:pt x="20026" y="18709"/>
                  <a:pt x="19990" y="18709"/>
                </a:cubicBezTo>
                <a:close/>
                <a:moveTo>
                  <a:pt x="21509" y="18709"/>
                </a:moveTo>
                <a:cubicBezTo>
                  <a:pt x="21477" y="18709"/>
                  <a:pt x="21459" y="18756"/>
                  <a:pt x="21468" y="18812"/>
                </a:cubicBezTo>
                <a:cubicBezTo>
                  <a:pt x="21477" y="18870"/>
                  <a:pt x="21511" y="18915"/>
                  <a:pt x="21543" y="18915"/>
                </a:cubicBezTo>
                <a:cubicBezTo>
                  <a:pt x="21575" y="18915"/>
                  <a:pt x="21593" y="18869"/>
                  <a:pt x="21584" y="18812"/>
                </a:cubicBezTo>
                <a:cubicBezTo>
                  <a:pt x="21574" y="18755"/>
                  <a:pt x="21541" y="18709"/>
                  <a:pt x="21509" y="18709"/>
                </a:cubicBezTo>
                <a:close/>
                <a:moveTo>
                  <a:pt x="2637" y="18759"/>
                </a:moveTo>
                <a:cubicBezTo>
                  <a:pt x="2601" y="18759"/>
                  <a:pt x="2567" y="18810"/>
                  <a:pt x="2561" y="18872"/>
                </a:cubicBezTo>
                <a:cubicBezTo>
                  <a:pt x="2555" y="18934"/>
                  <a:pt x="2580" y="18984"/>
                  <a:pt x="2615" y="18984"/>
                </a:cubicBezTo>
                <a:cubicBezTo>
                  <a:pt x="2651" y="18984"/>
                  <a:pt x="2684" y="18933"/>
                  <a:pt x="2690" y="18871"/>
                </a:cubicBezTo>
                <a:cubicBezTo>
                  <a:pt x="2696" y="18809"/>
                  <a:pt x="2672" y="18759"/>
                  <a:pt x="2637" y="18759"/>
                </a:cubicBezTo>
                <a:close/>
                <a:moveTo>
                  <a:pt x="2812" y="18759"/>
                </a:moveTo>
                <a:cubicBezTo>
                  <a:pt x="2777" y="18759"/>
                  <a:pt x="2743" y="18810"/>
                  <a:pt x="2737" y="18872"/>
                </a:cubicBezTo>
                <a:cubicBezTo>
                  <a:pt x="2732" y="18934"/>
                  <a:pt x="2756" y="18984"/>
                  <a:pt x="2791" y="18984"/>
                </a:cubicBezTo>
                <a:cubicBezTo>
                  <a:pt x="2827" y="18984"/>
                  <a:pt x="2860" y="18934"/>
                  <a:pt x="2866" y="18872"/>
                </a:cubicBezTo>
                <a:cubicBezTo>
                  <a:pt x="2871" y="18810"/>
                  <a:pt x="2847" y="18759"/>
                  <a:pt x="2812" y="18759"/>
                </a:cubicBezTo>
                <a:close/>
                <a:moveTo>
                  <a:pt x="2988" y="18759"/>
                </a:moveTo>
                <a:cubicBezTo>
                  <a:pt x="2953" y="18759"/>
                  <a:pt x="2919" y="18810"/>
                  <a:pt x="2913" y="18872"/>
                </a:cubicBezTo>
                <a:cubicBezTo>
                  <a:pt x="2908" y="18934"/>
                  <a:pt x="2932" y="18984"/>
                  <a:pt x="2967" y="18984"/>
                </a:cubicBezTo>
                <a:cubicBezTo>
                  <a:pt x="3002" y="18984"/>
                  <a:pt x="3036" y="18934"/>
                  <a:pt x="3042" y="18872"/>
                </a:cubicBezTo>
                <a:cubicBezTo>
                  <a:pt x="3047" y="18810"/>
                  <a:pt x="3023" y="18759"/>
                  <a:pt x="2988" y="18759"/>
                </a:cubicBezTo>
                <a:close/>
                <a:moveTo>
                  <a:pt x="3183" y="18759"/>
                </a:moveTo>
                <a:cubicBezTo>
                  <a:pt x="3147" y="18759"/>
                  <a:pt x="3114" y="18810"/>
                  <a:pt x="3109" y="18872"/>
                </a:cubicBezTo>
                <a:cubicBezTo>
                  <a:pt x="3103" y="18934"/>
                  <a:pt x="3128" y="18984"/>
                  <a:pt x="3163" y="18984"/>
                </a:cubicBezTo>
                <a:cubicBezTo>
                  <a:pt x="3199" y="18984"/>
                  <a:pt x="3232" y="18934"/>
                  <a:pt x="3237" y="18872"/>
                </a:cubicBezTo>
                <a:cubicBezTo>
                  <a:pt x="3242" y="18810"/>
                  <a:pt x="3218" y="18759"/>
                  <a:pt x="3183" y="18759"/>
                </a:cubicBezTo>
                <a:close/>
                <a:moveTo>
                  <a:pt x="3359" y="18759"/>
                </a:moveTo>
                <a:cubicBezTo>
                  <a:pt x="3323" y="18759"/>
                  <a:pt x="3290" y="18810"/>
                  <a:pt x="3285" y="18872"/>
                </a:cubicBezTo>
                <a:cubicBezTo>
                  <a:pt x="3279" y="18934"/>
                  <a:pt x="3304" y="18984"/>
                  <a:pt x="3339" y="18984"/>
                </a:cubicBezTo>
                <a:cubicBezTo>
                  <a:pt x="3374" y="18984"/>
                  <a:pt x="3408" y="18934"/>
                  <a:pt x="3413" y="18872"/>
                </a:cubicBezTo>
                <a:cubicBezTo>
                  <a:pt x="3418" y="18810"/>
                  <a:pt x="3394" y="18759"/>
                  <a:pt x="3359" y="18759"/>
                </a:cubicBezTo>
                <a:close/>
                <a:moveTo>
                  <a:pt x="3554" y="18759"/>
                </a:moveTo>
                <a:cubicBezTo>
                  <a:pt x="3518" y="18759"/>
                  <a:pt x="3485" y="18810"/>
                  <a:pt x="3480" y="18872"/>
                </a:cubicBezTo>
                <a:cubicBezTo>
                  <a:pt x="3475" y="18934"/>
                  <a:pt x="3500" y="18984"/>
                  <a:pt x="3535" y="18984"/>
                </a:cubicBezTo>
                <a:cubicBezTo>
                  <a:pt x="3571" y="18984"/>
                  <a:pt x="3603" y="18934"/>
                  <a:pt x="3609" y="18872"/>
                </a:cubicBezTo>
                <a:cubicBezTo>
                  <a:pt x="3614" y="18810"/>
                  <a:pt x="3589" y="18759"/>
                  <a:pt x="3554" y="18759"/>
                </a:cubicBezTo>
                <a:close/>
                <a:moveTo>
                  <a:pt x="3729" y="18759"/>
                </a:moveTo>
                <a:cubicBezTo>
                  <a:pt x="3694" y="18759"/>
                  <a:pt x="3661" y="18810"/>
                  <a:pt x="3656" y="18872"/>
                </a:cubicBezTo>
                <a:cubicBezTo>
                  <a:pt x="3651" y="18934"/>
                  <a:pt x="3676" y="18984"/>
                  <a:pt x="3711" y="18984"/>
                </a:cubicBezTo>
                <a:cubicBezTo>
                  <a:pt x="3747" y="18984"/>
                  <a:pt x="3780" y="18934"/>
                  <a:pt x="3784" y="18872"/>
                </a:cubicBezTo>
                <a:cubicBezTo>
                  <a:pt x="3789" y="18810"/>
                  <a:pt x="3765" y="18759"/>
                  <a:pt x="3729" y="18759"/>
                </a:cubicBezTo>
                <a:close/>
                <a:moveTo>
                  <a:pt x="2597" y="19061"/>
                </a:moveTo>
                <a:cubicBezTo>
                  <a:pt x="2562" y="19061"/>
                  <a:pt x="2528" y="19112"/>
                  <a:pt x="2522" y="19174"/>
                </a:cubicBezTo>
                <a:cubicBezTo>
                  <a:pt x="2516" y="19236"/>
                  <a:pt x="2540" y="19286"/>
                  <a:pt x="2576" y="19286"/>
                </a:cubicBezTo>
                <a:cubicBezTo>
                  <a:pt x="2612" y="19286"/>
                  <a:pt x="2645" y="19234"/>
                  <a:pt x="2651" y="19172"/>
                </a:cubicBezTo>
                <a:cubicBezTo>
                  <a:pt x="2657" y="19110"/>
                  <a:pt x="2633" y="19061"/>
                  <a:pt x="2597" y="19061"/>
                </a:cubicBezTo>
                <a:close/>
                <a:moveTo>
                  <a:pt x="2773" y="19061"/>
                </a:moveTo>
                <a:cubicBezTo>
                  <a:pt x="2738" y="19061"/>
                  <a:pt x="2704" y="19112"/>
                  <a:pt x="2698" y="19174"/>
                </a:cubicBezTo>
                <a:cubicBezTo>
                  <a:pt x="2692" y="19236"/>
                  <a:pt x="2717" y="19286"/>
                  <a:pt x="2753" y="19286"/>
                </a:cubicBezTo>
                <a:cubicBezTo>
                  <a:pt x="2788" y="19285"/>
                  <a:pt x="2821" y="19236"/>
                  <a:pt x="2827" y="19174"/>
                </a:cubicBezTo>
                <a:cubicBezTo>
                  <a:pt x="2833" y="19112"/>
                  <a:pt x="2809" y="19061"/>
                  <a:pt x="2773" y="19061"/>
                </a:cubicBezTo>
                <a:close/>
                <a:moveTo>
                  <a:pt x="2968" y="19061"/>
                </a:moveTo>
                <a:cubicBezTo>
                  <a:pt x="2933" y="19061"/>
                  <a:pt x="2899" y="19112"/>
                  <a:pt x="2894" y="19174"/>
                </a:cubicBezTo>
                <a:cubicBezTo>
                  <a:pt x="2888" y="19236"/>
                  <a:pt x="2913" y="19286"/>
                  <a:pt x="2948" y="19286"/>
                </a:cubicBezTo>
                <a:cubicBezTo>
                  <a:pt x="2984" y="19285"/>
                  <a:pt x="3017" y="19236"/>
                  <a:pt x="3023" y="19174"/>
                </a:cubicBezTo>
                <a:cubicBezTo>
                  <a:pt x="3028" y="19112"/>
                  <a:pt x="3004" y="19061"/>
                  <a:pt x="2968" y="19061"/>
                </a:cubicBezTo>
                <a:close/>
                <a:moveTo>
                  <a:pt x="3164" y="19061"/>
                </a:moveTo>
                <a:cubicBezTo>
                  <a:pt x="3128" y="19061"/>
                  <a:pt x="3095" y="19112"/>
                  <a:pt x="3089" y="19174"/>
                </a:cubicBezTo>
                <a:cubicBezTo>
                  <a:pt x="3084" y="19236"/>
                  <a:pt x="3108" y="19286"/>
                  <a:pt x="3144" y="19286"/>
                </a:cubicBezTo>
                <a:cubicBezTo>
                  <a:pt x="3179" y="19286"/>
                  <a:pt x="3213" y="19236"/>
                  <a:pt x="3218" y="19174"/>
                </a:cubicBezTo>
                <a:cubicBezTo>
                  <a:pt x="3223" y="19112"/>
                  <a:pt x="3199" y="19061"/>
                  <a:pt x="3164" y="19061"/>
                </a:cubicBezTo>
                <a:close/>
                <a:moveTo>
                  <a:pt x="3339" y="19061"/>
                </a:moveTo>
                <a:cubicBezTo>
                  <a:pt x="3304" y="19061"/>
                  <a:pt x="3270" y="19112"/>
                  <a:pt x="3265" y="19174"/>
                </a:cubicBezTo>
                <a:cubicBezTo>
                  <a:pt x="3260" y="19236"/>
                  <a:pt x="3285" y="19286"/>
                  <a:pt x="3320" y="19286"/>
                </a:cubicBezTo>
                <a:cubicBezTo>
                  <a:pt x="3356" y="19285"/>
                  <a:pt x="3389" y="19236"/>
                  <a:pt x="3394" y="19174"/>
                </a:cubicBezTo>
                <a:cubicBezTo>
                  <a:pt x="3399" y="19112"/>
                  <a:pt x="3374" y="19061"/>
                  <a:pt x="3339" y="19061"/>
                </a:cubicBezTo>
                <a:close/>
                <a:moveTo>
                  <a:pt x="21411" y="19061"/>
                </a:moveTo>
                <a:cubicBezTo>
                  <a:pt x="21379" y="19061"/>
                  <a:pt x="21361" y="19108"/>
                  <a:pt x="21370" y="19164"/>
                </a:cubicBezTo>
                <a:cubicBezTo>
                  <a:pt x="21380" y="19221"/>
                  <a:pt x="21413" y="19267"/>
                  <a:pt x="21445" y="19267"/>
                </a:cubicBezTo>
                <a:cubicBezTo>
                  <a:pt x="21477" y="19267"/>
                  <a:pt x="21495" y="19221"/>
                  <a:pt x="21486" y="19164"/>
                </a:cubicBezTo>
                <a:cubicBezTo>
                  <a:pt x="21477" y="19108"/>
                  <a:pt x="21443" y="19061"/>
                  <a:pt x="21411" y="19061"/>
                </a:cubicBezTo>
                <a:close/>
                <a:moveTo>
                  <a:pt x="21099" y="19312"/>
                </a:moveTo>
                <a:cubicBezTo>
                  <a:pt x="21067" y="19312"/>
                  <a:pt x="21049" y="19359"/>
                  <a:pt x="21058" y="19416"/>
                </a:cubicBezTo>
                <a:cubicBezTo>
                  <a:pt x="21067" y="19473"/>
                  <a:pt x="21099" y="19518"/>
                  <a:pt x="21132" y="19518"/>
                </a:cubicBezTo>
                <a:cubicBezTo>
                  <a:pt x="21164" y="19518"/>
                  <a:pt x="21183" y="19473"/>
                  <a:pt x="21174" y="19416"/>
                </a:cubicBezTo>
                <a:cubicBezTo>
                  <a:pt x="21165" y="19359"/>
                  <a:pt x="21131" y="19312"/>
                  <a:pt x="21099" y="19312"/>
                </a:cubicBezTo>
                <a:close/>
                <a:moveTo>
                  <a:pt x="2754" y="19363"/>
                </a:moveTo>
                <a:cubicBezTo>
                  <a:pt x="2718" y="19363"/>
                  <a:pt x="2684" y="19413"/>
                  <a:pt x="2679" y="19476"/>
                </a:cubicBezTo>
                <a:cubicBezTo>
                  <a:pt x="2673" y="19538"/>
                  <a:pt x="2697" y="19587"/>
                  <a:pt x="2733" y="19587"/>
                </a:cubicBezTo>
                <a:cubicBezTo>
                  <a:pt x="2769" y="19587"/>
                  <a:pt x="2802" y="19536"/>
                  <a:pt x="2808" y="19474"/>
                </a:cubicBezTo>
                <a:cubicBezTo>
                  <a:pt x="2814" y="19412"/>
                  <a:pt x="2789" y="19362"/>
                  <a:pt x="2754" y="19363"/>
                </a:cubicBezTo>
                <a:close/>
                <a:moveTo>
                  <a:pt x="19698" y="19363"/>
                </a:moveTo>
                <a:cubicBezTo>
                  <a:pt x="19663" y="19363"/>
                  <a:pt x="19641" y="19414"/>
                  <a:pt x="19649" y="19477"/>
                </a:cubicBezTo>
                <a:cubicBezTo>
                  <a:pt x="19658" y="19540"/>
                  <a:pt x="19694" y="19590"/>
                  <a:pt x="19729" y="19590"/>
                </a:cubicBezTo>
                <a:cubicBezTo>
                  <a:pt x="19765" y="19590"/>
                  <a:pt x="19787" y="19539"/>
                  <a:pt x="19778" y="19476"/>
                </a:cubicBezTo>
                <a:cubicBezTo>
                  <a:pt x="19770" y="19413"/>
                  <a:pt x="19734" y="19362"/>
                  <a:pt x="19698" y="19363"/>
                </a:cubicBezTo>
                <a:close/>
                <a:moveTo>
                  <a:pt x="2949" y="19413"/>
                </a:moveTo>
                <a:cubicBezTo>
                  <a:pt x="2914" y="19413"/>
                  <a:pt x="2880" y="19464"/>
                  <a:pt x="2874" y="19526"/>
                </a:cubicBezTo>
                <a:cubicBezTo>
                  <a:pt x="2869" y="19588"/>
                  <a:pt x="2893" y="19638"/>
                  <a:pt x="2929" y="19638"/>
                </a:cubicBezTo>
                <a:cubicBezTo>
                  <a:pt x="2964" y="19638"/>
                  <a:pt x="2998" y="19588"/>
                  <a:pt x="3004" y="19526"/>
                </a:cubicBezTo>
                <a:cubicBezTo>
                  <a:pt x="3009" y="19464"/>
                  <a:pt x="2985" y="19413"/>
                  <a:pt x="2949" y="19413"/>
                </a:cubicBezTo>
                <a:close/>
                <a:moveTo>
                  <a:pt x="3125" y="19413"/>
                </a:moveTo>
                <a:cubicBezTo>
                  <a:pt x="3089" y="19413"/>
                  <a:pt x="3056" y="19464"/>
                  <a:pt x="3050" y="19526"/>
                </a:cubicBezTo>
                <a:cubicBezTo>
                  <a:pt x="3045" y="19588"/>
                  <a:pt x="3069" y="19638"/>
                  <a:pt x="3105" y="19638"/>
                </a:cubicBezTo>
                <a:cubicBezTo>
                  <a:pt x="3141" y="19638"/>
                  <a:pt x="3174" y="19588"/>
                  <a:pt x="3180" y="19526"/>
                </a:cubicBezTo>
                <a:cubicBezTo>
                  <a:pt x="3185" y="19464"/>
                  <a:pt x="3160" y="19413"/>
                  <a:pt x="3125" y="19413"/>
                </a:cubicBezTo>
                <a:close/>
                <a:moveTo>
                  <a:pt x="20826" y="19614"/>
                </a:moveTo>
                <a:cubicBezTo>
                  <a:pt x="20794" y="19614"/>
                  <a:pt x="20775" y="19661"/>
                  <a:pt x="20783" y="19718"/>
                </a:cubicBezTo>
                <a:cubicBezTo>
                  <a:pt x="20792" y="19775"/>
                  <a:pt x="20825" y="19820"/>
                  <a:pt x="20858" y="19820"/>
                </a:cubicBezTo>
                <a:cubicBezTo>
                  <a:pt x="20890" y="19820"/>
                  <a:pt x="20909" y="19775"/>
                  <a:pt x="20901" y="19718"/>
                </a:cubicBezTo>
                <a:cubicBezTo>
                  <a:pt x="20892" y="19661"/>
                  <a:pt x="20858" y="19614"/>
                  <a:pt x="20826" y="19614"/>
                </a:cubicBezTo>
                <a:close/>
                <a:moveTo>
                  <a:pt x="20983" y="19614"/>
                </a:moveTo>
                <a:cubicBezTo>
                  <a:pt x="20950" y="19614"/>
                  <a:pt x="20931" y="19661"/>
                  <a:pt x="20940" y="19718"/>
                </a:cubicBezTo>
                <a:cubicBezTo>
                  <a:pt x="20949" y="19775"/>
                  <a:pt x="20982" y="19820"/>
                  <a:pt x="21014" y="19820"/>
                </a:cubicBezTo>
                <a:cubicBezTo>
                  <a:pt x="21047" y="19820"/>
                  <a:pt x="21066" y="19775"/>
                  <a:pt x="21057" y="19718"/>
                </a:cubicBezTo>
                <a:cubicBezTo>
                  <a:pt x="21048" y="19661"/>
                  <a:pt x="21015" y="19614"/>
                  <a:pt x="20983" y="19614"/>
                </a:cubicBezTo>
                <a:close/>
                <a:moveTo>
                  <a:pt x="2715" y="19715"/>
                </a:moveTo>
                <a:cubicBezTo>
                  <a:pt x="2680" y="19715"/>
                  <a:pt x="2645" y="19766"/>
                  <a:pt x="2640" y="19828"/>
                </a:cubicBezTo>
                <a:cubicBezTo>
                  <a:pt x="2634" y="19890"/>
                  <a:pt x="2659" y="19939"/>
                  <a:pt x="2695" y="19939"/>
                </a:cubicBezTo>
                <a:cubicBezTo>
                  <a:pt x="2730" y="19939"/>
                  <a:pt x="2764" y="19890"/>
                  <a:pt x="2770" y="19828"/>
                </a:cubicBezTo>
                <a:cubicBezTo>
                  <a:pt x="2775" y="19766"/>
                  <a:pt x="2751" y="19715"/>
                  <a:pt x="2715" y="19715"/>
                </a:cubicBezTo>
                <a:close/>
                <a:moveTo>
                  <a:pt x="2910" y="19715"/>
                </a:moveTo>
                <a:cubicBezTo>
                  <a:pt x="2874" y="19715"/>
                  <a:pt x="2841" y="19766"/>
                  <a:pt x="2835" y="19828"/>
                </a:cubicBezTo>
                <a:cubicBezTo>
                  <a:pt x="2829" y="19890"/>
                  <a:pt x="2854" y="19939"/>
                  <a:pt x="2890" y="19939"/>
                </a:cubicBezTo>
                <a:cubicBezTo>
                  <a:pt x="2926" y="19939"/>
                  <a:pt x="2960" y="19890"/>
                  <a:pt x="2965" y="19828"/>
                </a:cubicBezTo>
                <a:cubicBezTo>
                  <a:pt x="2971" y="19766"/>
                  <a:pt x="2946" y="19714"/>
                  <a:pt x="2910" y="19715"/>
                </a:cubicBezTo>
                <a:close/>
                <a:moveTo>
                  <a:pt x="3106" y="19715"/>
                </a:moveTo>
                <a:cubicBezTo>
                  <a:pt x="3070" y="19715"/>
                  <a:pt x="3036" y="19766"/>
                  <a:pt x="3031" y="19828"/>
                </a:cubicBezTo>
                <a:cubicBezTo>
                  <a:pt x="3025" y="19890"/>
                  <a:pt x="3050" y="19939"/>
                  <a:pt x="3086" y="19939"/>
                </a:cubicBezTo>
                <a:cubicBezTo>
                  <a:pt x="3121" y="19939"/>
                  <a:pt x="3155" y="19888"/>
                  <a:pt x="3161" y="19826"/>
                </a:cubicBezTo>
                <a:cubicBezTo>
                  <a:pt x="3166" y="19764"/>
                  <a:pt x="3141" y="19714"/>
                  <a:pt x="3106" y="19715"/>
                </a:cubicBezTo>
                <a:close/>
                <a:moveTo>
                  <a:pt x="20553" y="19916"/>
                </a:moveTo>
                <a:cubicBezTo>
                  <a:pt x="20521" y="19916"/>
                  <a:pt x="20501" y="19963"/>
                  <a:pt x="20510" y="20019"/>
                </a:cubicBezTo>
                <a:cubicBezTo>
                  <a:pt x="20518" y="20076"/>
                  <a:pt x="20551" y="20122"/>
                  <a:pt x="20584" y="20122"/>
                </a:cubicBezTo>
                <a:cubicBezTo>
                  <a:pt x="20616" y="20122"/>
                  <a:pt x="20635" y="20077"/>
                  <a:pt x="20627" y="20019"/>
                </a:cubicBezTo>
                <a:cubicBezTo>
                  <a:pt x="20618" y="19963"/>
                  <a:pt x="20585" y="19916"/>
                  <a:pt x="20553" y="19916"/>
                </a:cubicBezTo>
                <a:close/>
                <a:moveTo>
                  <a:pt x="20690" y="19916"/>
                </a:moveTo>
                <a:cubicBezTo>
                  <a:pt x="20657" y="19916"/>
                  <a:pt x="20638" y="19963"/>
                  <a:pt x="20646" y="20019"/>
                </a:cubicBezTo>
                <a:cubicBezTo>
                  <a:pt x="20655" y="20077"/>
                  <a:pt x="20689" y="20122"/>
                  <a:pt x="20721" y="20122"/>
                </a:cubicBezTo>
                <a:cubicBezTo>
                  <a:pt x="20753" y="20122"/>
                  <a:pt x="20772" y="20076"/>
                  <a:pt x="20764" y="20019"/>
                </a:cubicBezTo>
                <a:cubicBezTo>
                  <a:pt x="20755" y="19963"/>
                  <a:pt x="20722" y="19916"/>
                  <a:pt x="20690" y="19916"/>
                </a:cubicBezTo>
                <a:close/>
                <a:moveTo>
                  <a:pt x="2696" y="20016"/>
                </a:moveTo>
                <a:cubicBezTo>
                  <a:pt x="2660" y="20016"/>
                  <a:pt x="2626" y="20067"/>
                  <a:pt x="2620" y="20129"/>
                </a:cubicBezTo>
                <a:cubicBezTo>
                  <a:pt x="2614" y="20191"/>
                  <a:pt x="2639" y="20241"/>
                  <a:pt x="2675" y="20241"/>
                </a:cubicBezTo>
                <a:cubicBezTo>
                  <a:pt x="2711" y="20241"/>
                  <a:pt x="2745" y="20191"/>
                  <a:pt x="2751" y="20129"/>
                </a:cubicBezTo>
                <a:cubicBezTo>
                  <a:pt x="2756" y="20067"/>
                  <a:pt x="2732" y="20016"/>
                  <a:pt x="2696" y="20016"/>
                </a:cubicBezTo>
                <a:close/>
                <a:moveTo>
                  <a:pt x="2891" y="20016"/>
                </a:moveTo>
                <a:cubicBezTo>
                  <a:pt x="2855" y="20016"/>
                  <a:pt x="2821" y="20067"/>
                  <a:pt x="2816" y="20129"/>
                </a:cubicBezTo>
                <a:cubicBezTo>
                  <a:pt x="2810" y="20192"/>
                  <a:pt x="2835" y="20241"/>
                  <a:pt x="2870" y="20241"/>
                </a:cubicBezTo>
                <a:cubicBezTo>
                  <a:pt x="2907" y="20241"/>
                  <a:pt x="2941" y="20192"/>
                  <a:pt x="2946" y="20129"/>
                </a:cubicBezTo>
                <a:cubicBezTo>
                  <a:pt x="2952" y="20067"/>
                  <a:pt x="2927" y="20016"/>
                  <a:pt x="2891" y="20016"/>
                </a:cubicBezTo>
                <a:close/>
                <a:moveTo>
                  <a:pt x="3067" y="20067"/>
                </a:moveTo>
                <a:cubicBezTo>
                  <a:pt x="3031" y="20067"/>
                  <a:pt x="2997" y="20118"/>
                  <a:pt x="2991" y="20180"/>
                </a:cubicBezTo>
                <a:cubicBezTo>
                  <a:pt x="2986" y="20242"/>
                  <a:pt x="3011" y="20291"/>
                  <a:pt x="3047" y="20291"/>
                </a:cubicBezTo>
                <a:cubicBezTo>
                  <a:pt x="3083" y="20291"/>
                  <a:pt x="3117" y="20242"/>
                  <a:pt x="3122" y="20180"/>
                </a:cubicBezTo>
                <a:cubicBezTo>
                  <a:pt x="3128" y="20118"/>
                  <a:pt x="3103" y="20067"/>
                  <a:pt x="3067" y="20067"/>
                </a:cubicBezTo>
                <a:close/>
                <a:moveTo>
                  <a:pt x="2657" y="20318"/>
                </a:moveTo>
                <a:cubicBezTo>
                  <a:pt x="2621" y="20318"/>
                  <a:pt x="2587" y="20369"/>
                  <a:pt x="2581" y="20431"/>
                </a:cubicBezTo>
                <a:cubicBezTo>
                  <a:pt x="2575" y="20493"/>
                  <a:pt x="2600" y="20543"/>
                  <a:pt x="2636" y="20543"/>
                </a:cubicBezTo>
                <a:cubicBezTo>
                  <a:pt x="2672" y="20543"/>
                  <a:pt x="2706" y="20492"/>
                  <a:pt x="2712" y="20430"/>
                </a:cubicBezTo>
                <a:cubicBezTo>
                  <a:pt x="2717" y="20368"/>
                  <a:pt x="2693" y="20318"/>
                  <a:pt x="2657" y="20318"/>
                </a:cubicBezTo>
                <a:close/>
                <a:moveTo>
                  <a:pt x="2852" y="20318"/>
                </a:moveTo>
                <a:cubicBezTo>
                  <a:pt x="2816" y="20318"/>
                  <a:pt x="2782" y="20369"/>
                  <a:pt x="2776" y="20431"/>
                </a:cubicBezTo>
                <a:cubicBezTo>
                  <a:pt x="2771" y="20493"/>
                  <a:pt x="2796" y="20543"/>
                  <a:pt x="2832" y="20543"/>
                </a:cubicBezTo>
                <a:cubicBezTo>
                  <a:pt x="2868" y="20543"/>
                  <a:pt x="2902" y="20492"/>
                  <a:pt x="2907" y="20430"/>
                </a:cubicBezTo>
                <a:cubicBezTo>
                  <a:pt x="2913" y="20368"/>
                  <a:pt x="2888" y="20318"/>
                  <a:pt x="2852" y="20318"/>
                </a:cubicBezTo>
                <a:close/>
                <a:moveTo>
                  <a:pt x="3047" y="20368"/>
                </a:moveTo>
                <a:cubicBezTo>
                  <a:pt x="3011" y="20368"/>
                  <a:pt x="2977" y="20420"/>
                  <a:pt x="2972" y="20482"/>
                </a:cubicBezTo>
                <a:cubicBezTo>
                  <a:pt x="2966" y="20544"/>
                  <a:pt x="2991" y="20593"/>
                  <a:pt x="3028" y="20593"/>
                </a:cubicBezTo>
                <a:cubicBezTo>
                  <a:pt x="3064" y="20593"/>
                  <a:pt x="3097" y="20544"/>
                  <a:pt x="3103" y="20482"/>
                </a:cubicBezTo>
                <a:cubicBezTo>
                  <a:pt x="3108" y="20420"/>
                  <a:pt x="3083" y="20368"/>
                  <a:pt x="3047" y="20368"/>
                </a:cubicBezTo>
                <a:close/>
                <a:moveTo>
                  <a:pt x="3223" y="20368"/>
                </a:moveTo>
                <a:cubicBezTo>
                  <a:pt x="3187" y="20368"/>
                  <a:pt x="3153" y="20419"/>
                  <a:pt x="3148" y="20482"/>
                </a:cubicBezTo>
                <a:cubicBezTo>
                  <a:pt x="3143" y="20544"/>
                  <a:pt x="3168" y="20593"/>
                  <a:pt x="3204" y="20593"/>
                </a:cubicBezTo>
                <a:cubicBezTo>
                  <a:pt x="3240" y="20593"/>
                  <a:pt x="3273" y="20542"/>
                  <a:pt x="3279" y="20480"/>
                </a:cubicBezTo>
                <a:cubicBezTo>
                  <a:pt x="3284" y="20418"/>
                  <a:pt x="3259" y="20368"/>
                  <a:pt x="3223" y="20368"/>
                </a:cubicBezTo>
                <a:close/>
                <a:moveTo>
                  <a:pt x="2833" y="20670"/>
                </a:moveTo>
                <a:cubicBezTo>
                  <a:pt x="2796" y="20670"/>
                  <a:pt x="2763" y="20721"/>
                  <a:pt x="2757" y="20783"/>
                </a:cubicBezTo>
                <a:cubicBezTo>
                  <a:pt x="2751" y="20845"/>
                  <a:pt x="2776" y="20895"/>
                  <a:pt x="2812" y="20895"/>
                </a:cubicBezTo>
                <a:cubicBezTo>
                  <a:pt x="2849" y="20895"/>
                  <a:pt x="2883" y="20845"/>
                  <a:pt x="2888" y="20783"/>
                </a:cubicBezTo>
                <a:cubicBezTo>
                  <a:pt x="2894" y="20721"/>
                  <a:pt x="2869" y="20670"/>
                  <a:pt x="2833" y="20670"/>
                </a:cubicBezTo>
                <a:close/>
                <a:moveTo>
                  <a:pt x="3009" y="20670"/>
                </a:moveTo>
                <a:cubicBezTo>
                  <a:pt x="2972" y="20670"/>
                  <a:pt x="2938" y="20721"/>
                  <a:pt x="2933" y="20783"/>
                </a:cubicBezTo>
                <a:cubicBezTo>
                  <a:pt x="2927" y="20845"/>
                  <a:pt x="2953" y="20895"/>
                  <a:pt x="2989" y="20895"/>
                </a:cubicBezTo>
                <a:cubicBezTo>
                  <a:pt x="3025" y="20895"/>
                  <a:pt x="3059" y="20845"/>
                  <a:pt x="3064" y="20783"/>
                </a:cubicBezTo>
                <a:cubicBezTo>
                  <a:pt x="3070" y="20721"/>
                  <a:pt x="3045" y="20670"/>
                  <a:pt x="3009" y="20670"/>
                </a:cubicBezTo>
                <a:close/>
                <a:moveTo>
                  <a:pt x="2989" y="20972"/>
                </a:moveTo>
                <a:cubicBezTo>
                  <a:pt x="2953" y="20972"/>
                  <a:pt x="2919" y="21023"/>
                  <a:pt x="2913" y="21085"/>
                </a:cubicBezTo>
                <a:cubicBezTo>
                  <a:pt x="2908" y="21147"/>
                  <a:pt x="2933" y="21197"/>
                  <a:pt x="2969" y="21197"/>
                </a:cubicBezTo>
                <a:cubicBezTo>
                  <a:pt x="3006" y="21197"/>
                  <a:pt x="3040" y="21147"/>
                  <a:pt x="3045" y="21085"/>
                </a:cubicBezTo>
                <a:cubicBezTo>
                  <a:pt x="3051" y="21023"/>
                  <a:pt x="3025" y="20972"/>
                  <a:pt x="2989" y="20972"/>
                </a:cubicBezTo>
                <a:close/>
                <a:moveTo>
                  <a:pt x="3731" y="21022"/>
                </a:moveTo>
                <a:cubicBezTo>
                  <a:pt x="3694" y="21022"/>
                  <a:pt x="3661" y="21073"/>
                  <a:pt x="3656" y="21135"/>
                </a:cubicBezTo>
                <a:cubicBezTo>
                  <a:pt x="3651" y="21198"/>
                  <a:pt x="3677" y="21247"/>
                  <a:pt x="3714" y="21247"/>
                </a:cubicBezTo>
                <a:cubicBezTo>
                  <a:pt x="3750" y="21247"/>
                  <a:pt x="3783" y="21197"/>
                  <a:pt x="3788" y="21135"/>
                </a:cubicBezTo>
                <a:cubicBezTo>
                  <a:pt x="3793" y="21073"/>
                  <a:pt x="3767" y="21022"/>
                  <a:pt x="3731" y="21022"/>
                </a:cubicBezTo>
                <a:close/>
                <a:moveTo>
                  <a:pt x="3145" y="21374"/>
                </a:moveTo>
                <a:cubicBezTo>
                  <a:pt x="3109" y="21374"/>
                  <a:pt x="3075" y="21425"/>
                  <a:pt x="3070" y="21487"/>
                </a:cubicBezTo>
                <a:cubicBezTo>
                  <a:pt x="3064" y="21550"/>
                  <a:pt x="3090" y="21599"/>
                  <a:pt x="3126" y="21599"/>
                </a:cubicBezTo>
                <a:cubicBezTo>
                  <a:pt x="3163" y="21599"/>
                  <a:pt x="3197" y="21550"/>
                  <a:pt x="3202" y="21487"/>
                </a:cubicBezTo>
                <a:cubicBezTo>
                  <a:pt x="3207" y="21425"/>
                  <a:pt x="3182" y="21374"/>
                  <a:pt x="3145" y="21374"/>
                </a:cubicBezTo>
                <a:close/>
                <a:moveTo>
                  <a:pt x="3341" y="21374"/>
                </a:moveTo>
                <a:cubicBezTo>
                  <a:pt x="3304" y="21374"/>
                  <a:pt x="3270" y="21425"/>
                  <a:pt x="3265" y="21487"/>
                </a:cubicBezTo>
                <a:cubicBezTo>
                  <a:pt x="3260" y="21550"/>
                  <a:pt x="3285" y="21599"/>
                  <a:pt x="3322" y="21599"/>
                </a:cubicBezTo>
                <a:cubicBezTo>
                  <a:pt x="3359" y="21599"/>
                  <a:pt x="3393" y="21550"/>
                  <a:pt x="3398" y="21487"/>
                </a:cubicBezTo>
                <a:cubicBezTo>
                  <a:pt x="3403" y="21425"/>
                  <a:pt x="3377" y="21374"/>
                  <a:pt x="3341" y="21374"/>
                </a:cubicBezTo>
                <a:close/>
              </a:path>
            </a:pathLst>
          </a:custGeom>
          <a:solidFill>
            <a:schemeClr val="bg1">
              <a:lumMod val="95000"/>
              <a:alpha val="0"/>
            </a:schemeClr>
          </a:solidFill>
          <a:ln w="6350">
            <a:solidFill>
              <a:schemeClr val="tx2">
                <a:lumMod val="40000"/>
                <a:lumOff val="60000"/>
                <a:alpha val="60792"/>
              </a:schemeClr>
            </a:solidFill>
          </a:ln>
        </p:spPr>
        <p:txBody>
          <a:bodyPr wrap="square" lIns="121948" tIns="60974" rIns="121948" bIns="60974" anchor="ctr">
            <a:normAutofit/>
          </a:bodyPr>
          <a:lstStyle/>
          <a:p>
            <a:pPr algn="ctr"/>
            <a:endParaRPr sz="3202"/>
          </a:p>
        </p:txBody>
      </p:sp>
      <p:grpSp>
        <p:nvGrpSpPr>
          <p:cNvPr id="2" name="组合 1">
            <a:extLst>
              <a:ext uri="{FF2B5EF4-FFF2-40B4-BE49-F238E27FC236}">
                <a16:creationId xmlns:a16="http://schemas.microsoft.com/office/drawing/2014/main" id="{E8BD1F08-5CD7-492E-8BC6-E3494C46134D}"/>
              </a:ext>
            </a:extLst>
          </p:cNvPr>
          <p:cNvGrpSpPr/>
          <p:nvPr/>
        </p:nvGrpSpPr>
        <p:grpSpPr>
          <a:xfrm>
            <a:off x="241169" y="234249"/>
            <a:ext cx="3416780" cy="506086"/>
            <a:chOff x="179512" y="175643"/>
            <a:chExt cx="2561992" cy="379477"/>
          </a:xfrm>
        </p:grpSpPr>
        <p:sp>
          <p:nvSpPr>
            <p:cNvPr id="40" name="Title 1"/>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平台简介</a:t>
              </a:r>
              <a:endParaRPr lang="en-GB" altLang="zh-CN" sz="2400" dirty="0">
                <a:solidFill>
                  <a:schemeClr val="tx1">
                    <a:lumMod val="65000"/>
                    <a:lumOff val="35000"/>
                  </a:schemeClr>
                </a:solidFill>
                <a:latin typeface="+mn-lt"/>
                <a:ea typeface="+mn-ea"/>
                <a:cs typeface="+mn-ea"/>
                <a:sym typeface="+mn-lt"/>
              </a:endParaRPr>
            </a:p>
          </p:txBody>
        </p:sp>
        <p:grpSp>
          <p:nvGrpSpPr>
            <p:cNvPr id="42" name="组合 41">
              <a:extLst>
                <a:ext uri="{FF2B5EF4-FFF2-40B4-BE49-F238E27FC236}">
                  <a16:creationId xmlns:a16="http://schemas.microsoft.com/office/drawing/2014/main" id="{FB638764-97D4-4C6D-8FBD-3601302229D7}"/>
                </a:ext>
              </a:extLst>
            </p:cNvPr>
            <p:cNvGrpSpPr/>
            <p:nvPr/>
          </p:nvGrpSpPr>
          <p:grpSpPr>
            <a:xfrm>
              <a:off x="179512" y="239963"/>
              <a:ext cx="363995" cy="250835"/>
              <a:chOff x="1311557" y="1084208"/>
              <a:chExt cx="363995" cy="250835"/>
            </a:xfrm>
          </p:grpSpPr>
          <p:sp>
            <p:nvSpPr>
              <p:cNvPr id="43" name="任意多边形: 形状 42">
                <a:extLst>
                  <a:ext uri="{FF2B5EF4-FFF2-40B4-BE49-F238E27FC236}">
                    <a16:creationId xmlns:a16="http://schemas.microsoft.com/office/drawing/2014/main" id="{A3646016-9F81-4DE2-8BAA-82E020035812}"/>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44" name="任意多边形: 形状 43">
                <a:extLst>
                  <a:ext uri="{FF2B5EF4-FFF2-40B4-BE49-F238E27FC236}">
                    <a16:creationId xmlns:a16="http://schemas.microsoft.com/office/drawing/2014/main" id="{8729B4DA-973B-407B-A9C9-CAEB39ABEB29}"/>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4" name="组合 3">
            <a:extLst>
              <a:ext uri="{FF2B5EF4-FFF2-40B4-BE49-F238E27FC236}">
                <a16:creationId xmlns:a16="http://schemas.microsoft.com/office/drawing/2014/main" id="{33AA3990-4E7E-4DBD-806C-F5FAFC9E7EC0}"/>
              </a:ext>
            </a:extLst>
          </p:cNvPr>
          <p:cNvGrpSpPr/>
          <p:nvPr/>
        </p:nvGrpSpPr>
        <p:grpSpPr>
          <a:xfrm>
            <a:off x="1489596" y="932939"/>
            <a:ext cx="4417517" cy="672234"/>
            <a:chOff x="1489596" y="932939"/>
            <a:chExt cx="4417517" cy="672234"/>
          </a:xfrm>
        </p:grpSpPr>
        <p:sp>
          <p:nvSpPr>
            <p:cNvPr id="48" name="圆角矩形 23">
              <a:extLst>
                <a:ext uri="{FF2B5EF4-FFF2-40B4-BE49-F238E27FC236}">
                  <a16:creationId xmlns:a16="http://schemas.microsoft.com/office/drawing/2014/main" id="{0074DC27-C30D-4FF6-874C-2A1717761ED5}"/>
                </a:ext>
              </a:extLst>
            </p:cNvPr>
            <p:cNvSpPr>
              <a:spLocks noChangeArrowheads="1"/>
            </p:cNvSpPr>
            <p:nvPr/>
          </p:nvSpPr>
          <p:spPr bwMode="auto">
            <a:xfrm>
              <a:off x="2257861" y="932939"/>
              <a:ext cx="3649251" cy="612915"/>
            </a:xfrm>
            <a:prstGeom prst="roundRect">
              <a:avLst>
                <a:gd name="adj" fmla="val 50000"/>
              </a:avLst>
            </a:prstGeom>
            <a:solidFill>
              <a:srgbClr val="0F78C3"/>
            </a:solidFill>
            <a:ln>
              <a:noFill/>
            </a:ln>
          </p:spPr>
          <p:txBody>
            <a:bodyPr anchor="ctr"/>
            <a:lstStyle>
              <a:lvl1pPr algn="just">
                <a:lnSpc>
                  <a:spcPct val="110000"/>
                </a:lnSpc>
                <a:spcBef>
                  <a:spcPts val="1800"/>
                </a:spcBef>
                <a:buClr>
                  <a:schemeClr val="accent1"/>
                </a:buClr>
                <a:buSzPct val="130000"/>
                <a:buBlip>
                  <a:blip r:embed="rId3"/>
                </a:buBlip>
                <a:defRPr sz="2000">
                  <a:solidFill>
                    <a:srgbClr val="1486AF"/>
                  </a:solidFill>
                  <a:latin typeface="Arial" panose="020B0604020202020204" pitchFamily="34" charset="0"/>
                  <a:ea typeface="微软雅黑" panose="020B0503020204020204" pitchFamily="34" charset="-122"/>
                </a:defRPr>
              </a:lvl1pPr>
              <a:lvl2pPr marL="742950" indent="-285750" algn="just">
                <a:lnSpc>
                  <a:spcPct val="130000"/>
                </a:lnSpc>
                <a:spcAft>
                  <a:spcPts val="600"/>
                </a:spcAft>
                <a:buClr>
                  <a:srgbClr val="8EB5E4"/>
                </a:buClr>
                <a:buFont typeface="幼圆" panose="02010509060101010101" pitchFamily="49" charset="-122"/>
                <a:buChar char=" "/>
                <a:defRPr sz="1600">
                  <a:solidFill>
                    <a:srgbClr val="979797"/>
                  </a:solidFill>
                  <a:latin typeface="幼圆" panose="02010509060101010101" pitchFamily="49" charset="-122"/>
                  <a:ea typeface="幼圆" panose="02010509060101010101" pitchFamily="49" charset="-122"/>
                </a:defRPr>
              </a:lvl2pPr>
              <a:lvl3pPr marL="1143000" indent="-228600">
                <a:lnSpc>
                  <a:spcPct val="90000"/>
                </a:lnSpc>
                <a:spcBef>
                  <a:spcPts val="500"/>
                </a:spcBef>
                <a:spcAft>
                  <a:spcPts val="600"/>
                </a:spcAft>
                <a:buFont typeface="Arial" panose="020B0604020202020204" pitchFamily="34" charset="0"/>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5pPr>
              <a:lvl6pPr marL="25146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ctr" eaLnBrk="1" hangingPunct="1">
                <a:lnSpc>
                  <a:spcPct val="100000"/>
                </a:lnSpc>
                <a:spcBef>
                  <a:spcPct val="0"/>
                </a:spcBef>
                <a:buClrTx/>
                <a:buSzTx/>
                <a:buFontTx/>
                <a:buNone/>
              </a:pPr>
              <a:endParaRPr lang="zh-CN" altLang="zh-CN" sz="2801">
                <a:solidFill>
                  <a:srgbClr val="FFFFFF"/>
                </a:solidFill>
                <a:latin typeface="微软雅黑" panose="020B0503020204020204" pitchFamily="34" charset="-122"/>
                <a:sym typeface="微软雅黑" panose="020B0503020204020204" pitchFamily="34" charset="-122"/>
              </a:endParaRPr>
            </a:p>
          </p:txBody>
        </p:sp>
        <p:sp>
          <p:nvSpPr>
            <p:cNvPr id="49" name="Freeform 24">
              <a:extLst>
                <a:ext uri="{FF2B5EF4-FFF2-40B4-BE49-F238E27FC236}">
                  <a16:creationId xmlns:a16="http://schemas.microsoft.com/office/drawing/2014/main" id="{B78D620A-74C0-4DFC-ABA2-35078606D703}"/>
                </a:ext>
              </a:extLst>
            </p:cNvPr>
            <p:cNvSpPr>
              <a:spLocks noEditPoints="1" noChangeArrowheads="1"/>
            </p:cNvSpPr>
            <p:nvPr/>
          </p:nvSpPr>
          <p:spPr bwMode="auto">
            <a:xfrm>
              <a:off x="1489596" y="935059"/>
              <a:ext cx="647232" cy="670114"/>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F78C3"/>
            </a:solidFill>
            <a:ln>
              <a:noFill/>
            </a:ln>
          </p:spPr>
          <p:txBody>
            <a:bodyPr/>
            <a:lstStyle/>
            <a:p>
              <a:endParaRPr lang="zh-CN" altLang="en-US" sz="3202"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文本框 12">
              <a:extLst>
                <a:ext uri="{FF2B5EF4-FFF2-40B4-BE49-F238E27FC236}">
                  <a16:creationId xmlns:a16="http://schemas.microsoft.com/office/drawing/2014/main" id="{86D6F864-93FC-4BD5-8632-C5280E917AA9}"/>
                </a:ext>
              </a:extLst>
            </p:cNvPr>
            <p:cNvSpPr>
              <a:spLocks noChangeArrowheads="1"/>
            </p:cNvSpPr>
            <p:nvPr/>
          </p:nvSpPr>
          <p:spPr bwMode="auto">
            <a:xfrm>
              <a:off x="2257864" y="1047971"/>
              <a:ext cx="3649249"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just">
                <a:lnSpc>
                  <a:spcPct val="110000"/>
                </a:lnSpc>
                <a:spcBef>
                  <a:spcPts val="1800"/>
                </a:spcBef>
                <a:buClr>
                  <a:schemeClr val="accent1"/>
                </a:buClr>
                <a:buSzPct val="130000"/>
                <a:buBlip>
                  <a:blip r:embed="rId3"/>
                </a:buBlip>
                <a:defRPr sz="2000">
                  <a:solidFill>
                    <a:srgbClr val="1486AF"/>
                  </a:solidFill>
                  <a:latin typeface="Arial" panose="020B0604020202020204" pitchFamily="34" charset="0"/>
                  <a:ea typeface="微软雅黑" panose="020B0503020204020204" pitchFamily="34" charset="-122"/>
                </a:defRPr>
              </a:lvl1pPr>
              <a:lvl2pPr marL="742950" indent="-285750" algn="just">
                <a:lnSpc>
                  <a:spcPct val="130000"/>
                </a:lnSpc>
                <a:spcAft>
                  <a:spcPts val="600"/>
                </a:spcAft>
                <a:buClr>
                  <a:srgbClr val="8EB5E4"/>
                </a:buClr>
                <a:buFont typeface="幼圆" panose="02010509060101010101" pitchFamily="49" charset="-122"/>
                <a:buChar char=" "/>
                <a:defRPr sz="1600">
                  <a:solidFill>
                    <a:srgbClr val="979797"/>
                  </a:solidFill>
                  <a:latin typeface="幼圆" panose="02010509060101010101" pitchFamily="49" charset="-122"/>
                  <a:ea typeface="幼圆" panose="02010509060101010101" pitchFamily="49" charset="-122"/>
                </a:defRPr>
              </a:lvl2pPr>
              <a:lvl3pPr marL="1143000" indent="-228600">
                <a:lnSpc>
                  <a:spcPct val="90000"/>
                </a:lnSpc>
                <a:spcBef>
                  <a:spcPts val="500"/>
                </a:spcBef>
                <a:spcAft>
                  <a:spcPts val="600"/>
                </a:spcAft>
                <a:buFont typeface="Arial" panose="020B0604020202020204" pitchFamily="34" charset="0"/>
                <a:buChar char="•"/>
                <a:defRPr sz="2000">
                  <a:solidFill>
                    <a:schemeClr val="tx1"/>
                  </a:solidFill>
                  <a:latin typeface="Arial" panose="020B0604020202020204" pitchFamily="34" charset="0"/>
                  <a:ea typeface="幼圆" panose="02010509060101010101" pitchFamily="49" charset="-122"/>
                </a:defRPr>
              </a:lvl3pPr>
              <a:lvl4pPr marL="1600200" indent="-22860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4pPr>
              <a:lvl5pPr marL="2057400" indent="-22860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5pPr>
              <a:lvl6pPr marL="25146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6pPr>
              <a:lvl7pPr marL="29718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7pPr>
              <a:lvl8pPr marL="34290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8pPr>
              <a:lvl9pPr marL="3886200" indent="-228600" defTabSz="1089025" eaLnBrk="0" fontAlgn="base" hangingPunct="0">
                <a:lnSpc>
                  <a:spcPct val="90000"/>
                </a:lnSpc>
                <a:spcBef>
                  <a:spcPts val="500"/>
                </a:spcBef>
                <a:spcAft>
                  <a:spcPts val="600"/>
                </a:spcAft>
                <a:buFont typeface="Arial" panose="020B0604020202020204" pitchFamily="34" charset="0"/>
                <a:buChar char="•"/>
                <a:defRPr>
                  <a:solidFill>
                    <a:schemeClr val="tx1"/>
                  </a:solidFill>
                  <a:latin typeface="Arial" panose="020B0604020202020204" pitchFamily="34" charset="0"/>
                  <a:ea typeface="幼圆" panose="02010509060101010101" pitchFamily="49" charset="-122"/>
                </a:defRPr>
              </a:lvl9pPr>
            </a:lstStyle>
            <a:p>
              <a:pPr algn="ctr">
                <a:lnSpc>
                  <a:spcPct val="100000"/>
                </a:lnSpc>
                <a:spcBef>
                  <a:spcPct val="0"/>
                </a:spcBef>
                <a:buClrTx/>
                <a:buSzTx/>
                <a:buNone/>
              </a:pPr>
              <a:r>
                <a:rPr lang="zh-CN" altLang="en-US" sz="1867" b="1" dirty="0">
                  <a:solidFill>
                    <a:srgbClr val="FFFFFF"/>
                  </a:solidFill>
                  <a:latin typeface="微软雅黑" panose="020B0503020204020204" pitchFamily="34" charset="-122"/>
                  <a:sym typeface="微软雅黑" panose="020B0503020204020204" pitchFamily="34" charset="-122"/>
                </a:rPr>
                <a:t>农业科技信息资源共建共享平台</a:t>
              </a:r>
              <a:endParaRPr lang="en-US" altLang="zh-CN" sz="1867" b="1" dirty="0">
                <a:solidFill>
                  <a:srgbClr val="FFFFFF"/>
                </a:solidFill>
                <a:latin typeface="微软雅黑" panose="020B0503020204020204" pitchFamily="34" charset="-122"/>
                <a:sym typeface="微软雅黑" panose="020B0503020204020204" pitchFamily="34" charset="-122"/>
              </a:endParaRPr>
            </a:p>
          </p:txBody>
        </p:sp>
      </p:grpSp>
      <p:sp>
        <p:nvSpPr>
          <p:cNvPr id="51" name="文本框 50">
            <a:extLst>
              <a:ext uri="{FF2B5EF4-FFF2-40B4-BE49-F238E27FC236}">
                <a16:creationId xmlns:a16="http://schemas.microsoft.com/office/drawing/2014/main" id="{617F8AD5-C521-46CE-884C-DCCDAA7D8D16}"/>
              </a:ext>
            </a:extLst>
          </p:cNvPr>
          <p:cNvSpPr txBox="1"/>
          <p:nvPr/>
        </p:nvSpPr>
        <p:spPr>
          <a:xfrm>
            <a:off x="1489596" y="1802817"/>
            <a:ext cx="9603289" cy="787523"/>
          </a:xfrm>
          <a:prstGeom prst="rect">
            <a:avLst/>
          </a:prstGeom>
          <a:noFill/>
        </p:spPr>
        <p:txBody>
          <a:bodyPr wrap="square">
            <a:spAutoFit/>
          </a:bodyPr>
          <a:lstStyle/>
          <a:p>
            <a:pPr marL="228646" indent="-228646">
              <a:lnSpc>
                <a:spcPct val="150000"/>
              </a:lnSpc>
              <a:buFont typeface="Wingdings" panose="05000000000000000000" pitchFamily="2" charset="2"/>
              <a:buChar char="Ø"/>
            </a:pPr>
            <a:r>
              <a:rPr lang="zh-CN" altLang="zh-CN" sz="1600" dirty="0">
                <a:latin typeface="+mn-ea"/>
              </a:rPr>
              <a:t>由</a:t>
            </a:r>
            <a:r>
              <a:rPr lang="zh-CN" altLang="en-US" sz="1600" dirty="0">
                <a:latin typeface="+mn-ea"/>
              </a:rPr>
              <a:t>农业大数据与信息服务联盟成员单位共同建设的知识服务平台。</a:t>
            </a:r>
            <a:endParaRPr lang="en-US" altLang="zh-CN" sz="1600" dirty="0">
              <a:latin typeface="+mn-ea"/>
            </a:endParaRPr>
          </a:p>
          <a:p>
            <a:pPr marL="228646" indent="-228646">
              <a:lnSpc>
                <a:spcPct val="150000"/>
              </a:lnSpc>
              <a:buFont typeface="Wingdings" panose="05000000000000000000" pitchFamily="2" charset="2"/>
              <a:buChar char="Ø"/>
            </a:pPr>
            <a:r>
              <a:rPr lang="zh-CN" altLang="en-US" sz="1600" dirty="0">
                <a:latin typeface="+mn-ea"/>
              </a:rPr>
              <a:t>面向成员单位的科研人员提供多终端协同的一站式资源检索、知识获取和文献传递等特色服务。</a:t>
            </a:r>
          </a:p>
        </p:txBody>
      </p:sp>
      <p:pic>
        <p:nvPicPr>
          <p:cNvPr id="3" name="图片 2">
            <a:extLst>
              <a:ext uri="{FF2B5EF4-FFF2-40B4-BE49-F238E27FC236}">
                <a16:creationId xmlns:a16="http://schemas.microsoft.com/office/drawing/2014/main" id="{49F1EFC3-430E-453D-9167-61D9B06445E4}"/>
              </a:ext>
            </a:extLst>
          </p:cNvPr>
          <p:cNvPicPr>
            <a:picLocks noChangeAspect="1"/>
          </p:cNvPicPr>
          <p:nvPr/>
        </p:nvPicPr>
        <p:blipFill>
          <a:blip r:embed="rId4"/>
          <a:stretch>
            <a:fillRect/>
          </a:stretch>
        </p:blipFill>
        <p:spPr>
          <a:xfrm>
            <a:off x="1073683" y="3237731"/>
            <a:ext cx="10050989" cy="3191236"/>
          </a:xfrm>
          <a:prstGeom prst="rect">
            <a:avLst/>
          </a:prstGeom>
        </p:spPr>
      </p:pic>
    </p:spTree>
    <p:extLst>
      <p:ext uri="{BB962C8B-B14F-4D97-AF65-F5344CB8AC3E}">
        <p14:creationId xmlns:p14="http://schemas.microsoft.com/office/powerpoint/2010/main" val="27145612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E3502DE-0955-4612-B6D4-8D3D68472B99}"/>
              </a:ext>
            </a:extLst>
          </p:cNvPr>
          <p:cNvGrpSpPr/>
          <p:nvPr/>
        </p:nvGrpSpPr>
        <p:grpSpPr>
          <a:xfrm>
            <a:off x="241169" y="234249"/>
            <a:ext cx="4225447" cy="506086"/>
            <a:chOff x="179512" y="175643"/>
            <a:chExt cx="3168352" cy="379477"/>
          </a:xfrm>
        </p:grpSpPr>
        <p:sp>
          <p:nvSpPr>
            <p:cNvPr id="3" name="Title 1">
              <a:extLst>
                <a:ext uri="{FF2B5EF4-FFF2-40B4-BE49-F238E27FC236}">
                  <a16:creationId xmlns:a16="http://schemas.microsoft.com/office/drawing/2014/main" id="{904045BF-F358-446F-9A76-413AF1508B2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latin typeface="+mn-lt"/>
                  <a:ea typeface="+mn-ea"/>
                  <a:cs typeface="+mn-ea"/>
                  <a:sym typeface="+mn-lt"/>
                </a:rPr>
                <a:t>微信公众号</a:t>
              </a:r>
              <a:endParaRPr lang="en-GB" altLang="zh-CN" sz="2400" dirty="0">
                <a:solidFill>
                  <a:schemeClr val="tx1">
                    <a:lumMod val="65000"/>
                    <a:lumOff val="35000"/>
                  </a:schemeClr>
                </a:solidFill>
                <a:latin typeface="+mn-lt"/>
                <a:ea typeface="+mn-ea"/>
                <a:cs typeface="+mn-ea"/>
                <a:sym typeface="+mn-lt"/>
              </a:endParaRPr>
            </a:p>
          </p:txBody>
        </p:sp>
        <p:grpSp>
          <p:nvGrpSpPr>
            <p:cNvPr id="4" name="组合 3">
              <a:extLst>
                <a:ext uri="{FF2B5EF4-FFF2-40B4-BE49-F238E27FC236}">
                  <a16:creationId xmlns:a16="http://schemas.microsoft.com/office/drawing/2014/main" id="{1FC598B6-0628-4CE7-8502-9E88584B34C0}"/>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57F967D2-46DC-41F3-9849-2AF2056993B1}"/>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470A4F0C-A526-4B78-AAD4-0663A93B8EBF}"/>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19" name="组合 18">
            <a:extLst>
              <a:ext uri="{FF2B5EF4-FFF2-40B4-BE49-F238E27FC236}">
                <a16:creationId xmlns:a16="http://schemas.microsoft.com/office/drawing/2014/main" id="{9036D740-B383-4076-9A06-37F63C7C211B}"/>
              </a:ext>
            </a:extLst>
          </p:cNvPr>
          <p:cNvGrpSpPr/>
          <p:nvPr/>
        </p:nvGrpSpPr>
        <p:grpSpPr>
          <a:xfrm>
            <a:off x="786980" y="1028976"/>
            <a:ext cx="8174756" cy="464333"/>
            <a:chOff x="5802276" y="1428826"/>
            <a:chExt cx="6129648" cy="348169"/>
          </a:xfrm>
        </p:grpSpPr>
        <p:sp>
          <p:nvSpPr>
            <p:cNvPr id="21" name="TextBox 5">
              <a:extLst>
                <a:ext uri="{FF2B5EF4-FFF2-40B4-BE49-F238E27FC236}">
                  <a16:creationId xmlns:a16="http://schemas.microsoft.com/office/drawing/2014/main" id="{1E5DD15A-0AEC-4814-85CE-D9FDBD0AD0E7}"/>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资源检索</a:t>
              </a:r>
              <a:endParaRPr lang="en-US" altLang="zh-CN" sz="2000" dirty="0"/>
            </a:p>
          </p:txBody>
        </p:sp>
        <p:sp>
          <p:nvSpPr>
            <p:cNvPr id="23" name="椭圆 22">
              <a:extLst>
                <a:ext uri="{FF2B5EF4-FFF2-40B4-BE49-F238E27FC236}">
                  <a16:creationId xmlns:a16="http://schemas.microsoft.com/office/drawing/2014/main" id="{139C3C3D-1883-417F-A8F1-4CAD40A8A4A9}"/>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4</a:t>
              </a:r>
              <a:endParaRPr lang="zh-CN" altLang="en-US" sz="3202" dirty="0"/>
            </a:p>
          </p:txBody>
        </p:sp>
      </p:grpSp>
      <p:sp>
        <p:nvSpPr>
          <p:cNvPr id="16" name="íṧľíďé">
            <a:extLst>
              <a:ext uri="{FF2B5EF4-FFF2-40B4-BE49-F238E27FC236}">
                <a16:creationId xmlns:a16="http://schemas.microsoft.com/office/drawing/2014/main" id="{4FB5AE7D-11D1-4B3A-9484-C42A48E4C073}"/>
              </a:ext>
            </a:extLst>
          </p:cNvPr>
          <p:cNvSpPr txBox="1"/>
          <p:nvPr/>
        </p:nvSpPr>
        <p:spPr bwMode="auto">
          <a:xfrm>
            <a:off x="822820" y="2609089"/>
            <a:ext cx="1878994"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1867" dirty="0">
                <a:solidFill>
                  <a:schemeClr val="bg1"/>
                </a:solidFill>
              </a:rPr>
              <a:t>按字段检索</a:t>
            </a:r>
            <a:endParaRPr lang="en-US" altLang="zh-CN" sz="1867" dirty="0">
              <a:solidFill>
                <a:schemeClr val="bg1"/>
              </a:solidFill>
            </a:endParaRPr>
          </a:p>
        </p:txBody>
      </p:sp>
      <p:pic>
        <p:nvPicPr>
          <p:cNvPr id="13" name="图片 12">
            <a:extLst>
              <a:ext uri="{FF2B5EF4-FFF2-40B4-BE49-F238E27FC236}">
                <a16:creationId xmlns:a16="http://schemas.microsoft.com/office/drawing/2014/main" id="{63D917BA-01D6-47A1-AC32-5B1890090A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38441" y="621482"/>
            <a:ext cx="2977297" cy="6120000"/>
          </a:xfrm>
          <a:prstGeom prst="rect">
            <a:avLst/>
          </a:prstGeom>
        </p:spPr>
      </p:pic>
      <p:pic>
        <p:nvPicPr>
          <p:cNvPr id="17" name="图片 16">
            <a:extLst>
              <a:ext uri="{FF2B5EF4-FFF2-40B4-BE49-F238E27FC236}">
                <a16:creationId xmlns:a16="http://schemas.microsoft.com/office/drawing/2014/main" id="{F8390113-EA68-4DC2-900C-8530ADA6D8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10128" y="621482"/>
            <a:ext cx="2977297" cy="6120000"/>
          </a:xfrm>
          <a:prstGeom prst="rect">
            <a:avLst/>
          </a:prstGeom>
        </p:spPr>
      </p:pic>
      <p:sp>
        <p:nvSpPr>
          <p:cNvPr id="18" name="箭头: 上 17">
            <a:extLst>
              <a:ext uri="{FF2B5EF4-FFF2-40B4-BE49-F238E27FC236}">
                <a16:creationId xmlns:a16="http://schemas.microsoft.com/office/drawing/2014/main" id="{8D49D947-4D19-4034-8F65-AF8A403D39AB}"/>
              </a:ext>
            </a:extLst>
          </p:cNvPr>
          <p:cNvSpPr/>
          <p:nvPr/>
        </p:nvSpPr>
        <p:spPr>
          <a:xfrm rot="5400000">
            <a:off x="7571562" y="3394122"/>
            <a:ext cx="1052512" cy="523875"/>
          </a:xfrm>
          <a:prstGeom prst="upArrow">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86CA825F-8363-41AD-B065-7ADB99A821EB}"/>
              </a:ext>
            </a:extLst>
          </p:cNvPr>
          <p:cNvSpPr/>
          <p:nvPr/>
        </p:nvSpPr>
        <p:spPr>
          <a:xfrm>
            <a:off x="4444098" y="1261142"/>
            <a:ext cx="703558" cy="3501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箭头: 上 10">
            <a:extLst>
              <a:ext uri="{FF2B5EF4-FFF2-40B4-BE49-F238E27FC236}">
                <a16:creationId xmlns:a16="http://schemas.microsoft.com/office/drawing/2014/main" id="{5D6CDF9E-BAA3-48B2-97D1-737F029C8EB1}"/>
              </a:ext>
            </a:extLst>
          </p:cNvPr>
          <p:cNvSpPr/>
          <p:nvPr/>
        </p:nvSpPr>
        <p:spPr>
          <a:xfrm rot="2700000">
            <a:off x="4033879" y="1512133"/>
            <a:ext cx="523875" cy="523875"/>
          </a:xfrm>
          <a:prstGeom prst="upArrow">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113462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10" presetClass="entr" presetSubtype="0" fill="hold" nodeType="afterEffect">
                                  <p:stCondLst>
                                    <p:cond delay="25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par>
                          <p:cTn id="14" fill="hold">
                            <p:stCondLst>
                              <p:cond delay="1250"/>
                            </p:stCondLst>
                            <p:childTnLst>
                              <p:par>
                                <p:cTn id="15" presetID="10" presetClass="entr" presetSubtype="0" fill="hold" grpId="0" nodeType="afterEffect">
                                  <p:stCondLst>
                                    <p:cond delay="5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2250"/>
                            </p:stCondLst>
                            <p:childTnLst>
                              <p:par>
                                <p:cTn id="19" presetID="42" presetClass="entr" presetSubtype="0" fill="hold" grpId="0" nodeType="afterEffect">
                                  <p:stCondLst>
                                    <p:cond delay="25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750"/>
                                        <p:tgtEl>
                                          <p:spTgt spid="11"/>
                                        </p:tgtEl>
                                      </p:cBhvr>
                                    </p:animEffect>
                                    <p:anim calcmode="lin" valueType="num">
                                      <p:cBhvr>
                                        <p:cTn id="22" dur="750" fill="hold"/>
                                        <p:tgtEl>
                                          <p:spTgt spid="11"/>
                                        </p:tgtEl>
                                        <p:attrNameLst>
                                          <p:attrName>ppt_x</p:attrName>
                                        </p:attrNameLst>
                                      </p:cBhvr>
                                      <p:tavLst>
                                        <p:tav tm="0">
                                          <p:val>
                                            <p:strVal val="#ppt_x"/>
                                          </p:val>
                                        </p:tav>
                                        <p:tav tm="100000">
                                          <p:val>
                                            <p:strVal val="#ppt_x"/>
                                          </p:val>
                                        </p:tav>
                                      </p:tavLst>
                                    </p:anim>
                                    <p:anim calcmode="lin" valueType="num">
                                      <p:cBhvr>
                                        <p:cTn id="23" dur="750" fill="hold"/>
                                        <p:tgtEl>
                                          <p:spTgt spid="11"/>
                                        </p:tgtEl>
                                        <p:attrNameLst>
                                          <p:attrName>ppt_y</p:attrName>
                                        </p:attrNameLst>
                                      </p:cBhvr>
                                      <p:tavLst>
                                        <p:tav tm="0">
                                          <p:val>
                                            <p:strVal val="#ppt_y+.1"/>
                                          </p:val>
                                        </p:tav>
                                        <p:tav tm="100000">
                                          <p:val>
                                            <p:strVal val="#ppt_y"/>
                                          </p:val>
                                        </p:tav>
                                      </p:tavLst>
                                    </p:anim>
                                  </p:childTnLst>
                                </p:cTn>
                              </p:par>
                            </p:childTnLst>
                          </p:cTn>
                        </p:par>
                        <p:par>
                          <p:cTn id="24" fill="hold">
                            <p:stCondLst>
                              <p:cond delay="3250"/>
                            </p:stCondLst>
                            <p:childTnLst>
                              <p:par>
                                <p:cTn id="25" presetID="22" presetClass="entr" presetSubtype="8" fill="hold" grpId="0" nodeType="afterEffect">
                                  <p:stCondLst>
                                    <p:cond delay="25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4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10" grpId="0" animBg="1"/>
      <p:bldP spid="11"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E3502DE-0955-4612-B6D4-8D3D68472B99}"/>
              </a:ext>
            </a:extLst>
          </p:cNvPr>
          <p:cNvGrpSpPr/>
          <p:nvPr/>
        </p:nvGrpSpPr>
        <p:grpSpPr>
          <a:xfrm>
            <a:off x="241169" y="234249"/>
            <a:ext cx="4225447" cy="506086"/>
            <a:chOff x="179512" y="175643"/>
            <a:chExt cx="3168352" cy="379477"/>
          </a:xfrm>
        </p:grpSpPr>
        <p:sp>
          <p:nvSpPr>
            <p:cNvPr id="3" name="Title 1">
              <a:extLst>
                <a:ext uri="{FF2B5EF4-FFF2-40B4-BE49-F238E27FC236}">
                  <a16:creationId xmlns:a16="http://schemas.microsoft.com/office/drawing/2014/main" id="{904045BF-F358-446F-9A76-413AF1508B2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latin typeface="+mn-lt"/>
                  <a:ea typeface="+mn-ea"/>
                  <a:cs typeface="+mn-ea"/>
                  <a:sym typeface="+mn-lt"/>
                </a:rPr>
                <a:t>微信公众号</a:t>
              </a:r>
              <a:endParaRPr lang="en-GB" altLang="zh-CN" sz="2400" dirty="0">
                <a:solidFill>
                  <a:schemeClr val="tx1">
                    <a:lumMod val="65000"/>
                    <a:lumOff val="35000"/>
                  </a:schemeClr>
                </a:solidFill>
                <a:latin typeface="+mn-lt"/>
                <a:ea typeface="+mn-ea"/>
                <a:cs typeface="+mn-ea"/>
                <a:sym typeface="+mn-lt"/>
              </a:endParaRPr>
            </a:p>
          </p:txBody>
        </p:sp>
        <p:grpSp>
          <p:nvGrpSpPr>
            <p:cNvPr id="4" name="组合 3">
              <a:extLst>
                <a:ext uri="{FF2B5EF4-FFF2-40B4-BE49-F238E27FC236}">
                  <a16:creationId xmlns:a16="http://schemas.microsoft.com/office/drawing/2014/main" id="{1FC598B6-0628-4CE7-8502-9E88584B34C0}"/>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57F967D2-46DC-41F3-9849-2AF2056993B1}"/>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470A4F0C-A526-4B78-AAD4-0663A93B8EBF}"/>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19" name="组合 18">
            <a:extLst>
              <a:ext uri="{FF2B5EF4-FFF2-40B4-BE49-F238E27FC236}">
                <a16:creationId xmlns:a16="http://schemas.microsoft.com/office/drawing/2014/main" id="{9036D740-B383-4076-9A06-37F63C7C211B}"/>
              </a:ext>
            </a:extLst>
          </p:cNvPr>
          <p:cNvGrpSpPr/>
          <p:nvPr/>
        </p:nvGrpSpPr>
        <p:grpSpPr>
          <a:xfrm>
            <a:off x="786980" y="1028976"/>
            <a:ext cx="8174756" cy="464333"/>
            <a:chOff x="5802276" y="1428826"/>
            <a:chExt cx="6129648" cy="348169"/>
          </a:xfrm>
        </p:grpSpPr>
        <p:sp>
          <p:nvSpPr>
            <p:cNvPr id="21" name="TextBox 5">
              <a:extLst>
                <a:ext uri="{FF2B5EF4-FFF2-40B4-BE49-F238E27FC236}">
                  <a16:creationId xmlns:a16="http://schemas.microsoft.com/office/drawing/2014/main" id="{1E5DD15A-0AEC-4814-85CE-D9FDBD0AD0E7}"/>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资源检索</a:t>
              </a:r>
              <a:endParaRPr lang="en-US" altLang="zh-CN" sz="2000" dirty="0"/>
            </a:p>
          </p:txBody>
        </p:sp>
        <p:sp>
          <p:nvSpPr>
            <p:cNvPr id="23" name="椭圆 22">
              <a:extLst>
                <a:ext uri="{FF2B5EF4-FFF2-40B4-BE49-F238E27FC236}">
                  <a16:creationId xmlns:a16="http://schemas.microsoft.com/office/drawing/2014/main" id="{139C3C3D-1883-417F-A8F1-4CAD40A8A4A9}"/>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4</a:t>
              </a:r>
              <a:endParaRPr lang="zh-CN" altLang="en-US" sz="3202" dirty="0"/>
            </a:p>
          </p:txBody>
        </p:sp>
      </p:grpSp>
      <p:sp>
        <p:nvSpPr>
          <p:cNvPr id="16" name="íṧľíďé">
            <a:extLst>
              <a:ext uri="{FF2B5EF4-FFF2-40B4-BE49-F238E27FC236}">
                <a16:creationId xmlns:a16="http://schemas.microsoft.com/office/drawing/2014/main" id="{4FB5AE7D-11D1-4B3A-9484-C42A48E4C073}"/>
              </a:ext>
            </a:extLst>
          </p:cNvPr>
          <p:cNvSpPr txBox="1"/>
          <p:nvPr/>
        </p:nvSpPr>
        <p:spPr bwMode="auto">
          <a:xfrm>
            <a:off x="822820" y="2609089"/>
            <a:ext cx="1878994"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1867" dirty="0">
                <a:solidFill>
                  <a:schemeClr val="bg1"/>
                </a:solidFill>
              </a:rPr>
              <a:t>分类检索</a:t>
            </a:r>
            <a:endParaRPr lang="en-US" altLang="zh-CN" sz="1867" dirty="0">
              <a:solidFill>
                <a:schemeClr val="bg1"/>
              </a:solidFill>
            </a:endParaRPr>
          </a:p>
        </p:txBody>
      </p:sp>
      <p:pic>
        <p:nvPicPr>
          <p:cNvPr id="7" name="图片 6">
            <a:extLst>
              <a:ext uri="{FF2B5EF4-FFF2-40B4-BE49-F238E27FC236}">
                <a16:creationId xmlns:a16="http://schemas.microsoft.com/office/drawing/2014/main" id="{183EA703-FA05-48E8-B86C-016C65D0167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08353" y="690099"/>
            <a:ext cx="2977297" cy="6120000"/>
          </a:xfrm>
          <a:prstGeom prst="rect">
            <a:avLst/>
          </a:prstGeom>
        </p:spPr>
      </p:pic>
      <p:sp>
        <p:nvSpPr>
          <p:cNvPr id="10" name="椭圆 9">
            <a:extLst>
              <a:ext uri="{FF2B5EF4-FFF2-40B4-BE49-F238E27FC236}">
                <a16:creationId xmlns:a16="http://schemas.microsoft.com/office/drawing/2014/main" id="{86CA825F-8363-41AD-B065-7ADB99A821EB}"/>
              </a:ext>
            </a:extLst>
          </p:cNvPr>
          <p:cNvSpPr/>
          <p:nvPr/>
        </p:nvSpPr>
        <p:spPr>
          <a:xfrm>
            <a:off x="2797614" y="1688996"/>
            <a:ext cx="1195332" cy="3501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箭头: 上 10">
            <a:extLst>
              <a:ext uri="{FF2B5EF4-FFF2-40B4-BE49-F238E27FC236}">
                <a16:creationId xmlns:a16="http://schemas.microsoft.com/office/drawing/2014/main" id="{5D6CDF9E-BAA3-48B2-97D1-737F029C8EB1}"/>
              </a:ext>
            </a:extLst>
          </p:cNvPr>
          <p:cNvSpPr/>
          <p:nvPr/>
        </p:nvSpPr>
        <p:spPr>
          <a:xfrm rot="18900000">
            <a:off x="4071624" y="1797495"/>
            <a:ext cx="523875" cy="523875"/>
          </a:xfrm>
          <a:prstGeom prst="upArrow">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íṧľíďé">
            <a:extLst>
              <a:ext uri="{FF2B5EF4-FFF2-40B4-BE49-F238E27FC236}">
                <a16:creationId xmlns:a16="http://schemas.microsoft.com/office/drawing/2014/main" id="{F5B34064-5098-446C-A830-B14C25EDEDF4}"/>
              </a:ext>
            </a:extLst>
          </p:cNvPr>
          <p:cNvSpPr txBox="1"/>
          <p:nvPr/>
        </p:nvSpPr>
        <p:spPr bwMode="auto">
          <a:xfrm>
            <a:off x="6891263" y="2584308"/>
            <a:ext cx="1878994"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1867" dirty="0">
                <a:solidFill>
                  <a:schemeClr val="bg1"/>
                </a:solidFill>
              </a:rPr>
              <a:t>递进筛选</a:t>
            </a:r>
            <a:endParaRPr lang="en-US" altLang="zh-CN" sz="1867" dirty="0">
              <a:solidFill>
                <a:schemeClr val="bg1"/>
              </a:solidFill>
            </a:endParaRPr>
          </a:p>
        </p:txBody>
      </p:sp>
      <p:pic>
        <p:nvPicPr>
          <p:cNvPr id="8" name="图片 7">
            <a:extLst>
              <a:ext uri="{FF2B5EF4-FFF2-40B4-BE49-F238E27FC236}">
                <a16:creationId xmlns:a16="http://schemas.microsoft.com/office/drawing/2014/main" id="{18AFFC1F-792E-44CD-81D7-FECA3A775E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20597" y="483905"/>
            <a:ext cx="2977297" cy="6120000"/>
          </a:xfrm>
          <a:prstGeom prst="rect">
            <a:avLst/>
          </a:prstGeom>
        </p:spPr>
      </p:pic>
      <p:sp>
        <p:nvSpPr>
          <p:cNvPr id="14" name="椭圆 13">
            <a:extLst>
              <a:ext uri="{FF2B5EF4-FFF2-40B4-BE49-F238E27FC236}">
                <a16:creationId xmlns:a16="http://schemas.microsoft.com/office/drawing/2014/main" id="{B660D598-34EC-4290-A09B-C9D1F924B53B}"/>
              </a:ext>
            </a:extLst>
          </p:cNvPr>
          <p:cNvSpPr/>
          <p:nvPr/>
        </p:nvSpPr>
        <p:spPr>
          <a:xfrm>
            <a:off x="11069539" y="1493309"/>
            <a:ext cx="978695" cy="3501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872855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10" presetClass="entr" presetSubtype="0" fill="hold" nodeType="afterEffect">
                                  <p:stCondLst>
                                    <p:cond delay="25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par>
                          <p:cTn id="14" fill="hold">
                            <p:stCondLst>
                              <p:cond delay="1250"/>
                            </p:stCondLst>
                            <p:childTnLst>
                              <p:par>
                                <p:cTn id="15" presetID="10" presetClass="entr" presetSubtype="0" fill="hold" grpId="0" nodeType="afterEffect">
                                  <p:stCondLst>
                                    <p:cond delay="5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2250"/>
                            </p:stCondLst>
                            <p:childTnLst>
                              <p:par>
                                <p:cTn id="19" presetID="42"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750"/>
                                        <p:tgtEl>
                                          <p:spTgt spid="11"/>
                                        </p:tgtEl>
                                      </p:cBhvr>
                                    </p:animEffect>
                                    <p:anim calcmode="lin" valueType="num">
                                      <p:cBhvr>
                                        <p:cTn id="22" dur="750" fill="hold"/>
                                        <p:tgtEl>
                                          <p:spTgt spid="11"/>
                                        </p:tgtEl>
                                        <p:attrNameLst>
                                          <p:attrName>ppt_x</p:attrName>
                                        </p:attrNameLst>
                                      </p:cBhvr>
                                      <p:tavLst>
                                        <p:tav tm="0">
                                          <p:val>
                                            <p:strVal val="#ppt_x"/>
                                          </p:val>
                                        </p:tav>
                                        <p:tav tm="100000">
                                          <p:val>
                                            <p:strVal val="#ppt_x"/>
                                          </p:val>
                                        </p:tav>
                                      </p:tavLst>
                                    </p:anim>
                                    <p:anim calcmode="lin" valueType="num">
                                      <p:cBhvr>
                                        <p:cTn id="23" dur="7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childTnLst>
                          </p:cTn>
                        </p:par>
                        <p:par>
                          <p:cTn id="31" fill="hold">
                            <p:stCondLst>
                              <p:cond delay="500"/>
                            </p:stCondLst>
                            <p:childTnLst>
                              <p:par>
                                <p:cTn id="32" presetID="10" presetClass="entr" presetSubtype="0" fill="hold" nodeType="afterEffect">
                                  <p:stCondLst>
                                    <p:cond delay="25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1250"/>
                            </p:stCondLst>
                            <p:childTnLst>
                              <p:par>
                                <p:cTn id="36" presetID="10" presetClass="entr" presetSubtype="0" fill="hold" grpId="0" nodeType="afterEffect">
                                  <p:stCondLst>
                                    <p:cond delay="50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animBg="1"/>
      <p:bldP spid="11" grpId="0" animBg="1"/>
      <p:bldP spid="22" grpId="0" animBg="1"/>
      <p:bldP spid="1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E3502DE-0955-4612-B6D4-8D3D68472B99}"/>
              </a:ext>
            </a:extLst>
          </p:cNvPr>
          <p:cNvGrpSpPr/>
          <p:nvPr/>
        </p:nvGrpSpPr>
        <p:grpSpPr>
          <a:xfrm>
            <a:off x="241169" y="234249"/>
            <a:ext cx="4225447" cy="506086"/>
            <a:chOff x="179512" y="175643"/>
            <a:chExt cx="3168352" cy="379477"/>
          </a:xfrm>
        </p:grpSpPr>
        <p:sp>
          <p:nvSpPr>
            <p:cNvPr id="3" name="Title 1">
              <a:extLst>
                <a:ext uri="{FF2B5EF4-FFF2-40B4-BE49-F238E27FC236}">
                  <a16:creationId xmlns:a16="http://schemas.microsoft.com/office/drawing/2014/main" id="{904045BF-F358-446F-9A76-413AF1508B2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latin typeface="+mn-lt"/>
                  <a:ea typeface="+mn-ea"/>
                  <a:cs typeface="+mn-ea"/>
                  <a:sym typeface="+mn-lt"/>
                </a:rPr>
                <a:t>微信公众号</a:t>
              </a:r>
              <a:endParaRPr lang="en-GB" altLang="zh-CN" sz="2400" dirty="0">
                <a:solidFill>
                  <a:schemeClr val="tx1">
                    <a:lumMod val="65000"/>
                    <a:lumOff val="35000"/>
                  </a:schemeClr>
                </a:solidFill>
                <a:latin typeface="+mn-lt"/>
                <a:ea typeface="+mn-ea"/>
                <a:cs typeface="+mn-ea"/>
                <a:sym typeface="+mn-lt"/>
              </a:endParaRPr>
            </a:p>
          </p:txBody>
        </p:sp>
        <p:grpSp>
          <p:nvGrpSpPr>
            <p:cNvPr id="4" name="组合 3">
              <a:extLst>
                <a:ext uri="{FF2B5EF4-FFF2-40B4-BE49-F238E27FC236}">
                  <a16:creationId xmlns:a16="http://schemas.microsoft.com/office/drawing/2014/main" id="{1FC598B6-0628-4CE7-8502-9E88584B34C0}"/>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57F967D2-46DC-41F3-9849-2AF2056993B1}"/>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470A4F0C-A526-4B78-AAD4-0663A93B8EBF}"/>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19" name="组合 18">
            <a:extLst>
              <a:ext uri="{FF2B5EF4-FFF2-40B4-BE49-F238E27FC236}">
                <a16:creationId xmlns:a16="http://schemas.microsoft.com/office/drawing/2014/main" id="{9036D740-B383-4076-9A06-37F63C7C211B}"/>
              </a:ext>
            </a:extLst>
          </p:cNvPr>
          <p:cNvGrpSpPr/>
          <p:nvPr/>
        </p:nvGrpSpPr>
        <p:grpSpPr>
          <a:xfrm>
            <a:off x="786980" y="1028976"/>
            <a:ext cx="8174756" cy="464333"/>
            <a:chOff x="5802276" y="1428826"/>
            <a:chExt cx="6129648" cy="348169"/>
          </a:xfrm>
        </p:grpSpPr>
        <p:sp>
          <p:nvSpPr>
            <p:cNvPr id="21" name="TextBox 5">
              <a:extLst>
                <a:ext uri="{FF2B5EF4-FFF2-40B4-BE49-F238E27FC236}">
                  <a16:creationId xmlns:a16="http://schemas.microsoft.com/office/drawing/2014/main" id="{1E5DD15A-0AEC-4814-85CE-D9FDBD0AD0E7}"/>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直接下载</a:t>
              </a:r>
              <a:endParaRPr lang="en-US" altLang="zh-CN" sz="2000" dirty="0"/>
            </a:p>
          </p:txBody>
        </p:sp>
        <p:sp>
          <p:nvSpPr>
            <p:cNvPr id="23" name="椭圆 22">
              <a:extLst>
                <a:ext uri="{FF2B5EF4-FFF2-40B4-BE49-F238E27FC236}">
                  <a16:creationId xmlns:a16="http://schemas.microsoft.com/office/drawing/2014/main" id="{139C3C3D-1883-417F-A8F1-4CAD40A8A4A9}"/>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5</a:t>
              </a:r>
              <a:endParaRPr lang="zh-CN" altLang="en-US" sz="3202" dirty="0"/>
            </a:p>
          </p:txBody>
        </p:sp>
      </p:grpSp>
      <p:grpSp>
        <p:nvGrpSpPr>
          <p:cNvPr id="7" name="组合 6">
            <a:extLst>
              <a:ext uri="{FF2B5EF4-FFF2-40B4-BE49-F238E27FC236}">
                <a16:creationId xmlns:a16="http://schemas.microsoft.com/office/drawing/2014/main" id="{54F71276-3696-4CDA-899B-659ACAF335A8}"/>
              </a:ext>
            </a:extLst>
          </p:cNvPr>
          <p:cNvGrpSpPr/>
          <p:nvPr/>
        </p:nvGrpSpPr>
        <p:grpSpPr>
          <a:xfrm>
            <a:off x="2489898" y="2277399"/>
            <a:ext cx="6944273" cy="2790268"/>
            <a:chOff x="2489898" y="2277399"/>
            <a:chExt cx="6944273" cy="2790268"/>
          </a:xfrm>
        </p:grpSpPr>
        <p:sp>
          <p:nvSpPr>
            <p:cNvPr id="12" name="MH_SubTitle_1">
              <a:extLst>
                <a:ext uri="{FF2B5EF4-FFF2-40B4-BE49-F238E27FC236}">
                  <a16:creationId xmlns:a16="http://schemas.microsoft.com/office/drawing/2014/main" id="{79303ABC-9F5E-43D9-90A2-589965ED932E}"/>
                </a:ext>
              </a:extLst>
            </p:cNvPr>
            <p:cNvSpPr/>
            <p:nvPr>
              <p:custDataLst>
                <p:tags r:id="rId1"/>
              </p:custDataLst>
            </p:nvPr>
          </p:nvSpPr>
          <p:spPr>
            <a:xfrm>
              <a:off x="2489898" y="3404577"/>
              <a:ext cx="2112922" cy="539861"/>
            </a:xfrm>
            <a:prstGeom prst="roundRect">
              <a:avLst>
                <a:gd name="adj" fmla="val 10053"/>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检索</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13" name="MH_Other_1">
              <a:extLst>
                <a:ext uri="{FF2B5EF4-FFF2-40B4-BE49-F238E27FC236}">
                  <a16:creationId xmlns:a16="http://schemas.microsoft.com/office/drawing/2014/main" id="{A35BAE16-056D-475A-983F-948679274993}"/>
                </a:ext>
              </a:extLst>
            </p:cNvPr>
            <p:cNvSpPr/>
            <p:nvPr>
              <p:custDataLst>
                <p:tags r:id="rId2"/>
              </p:custDataLst>
            </p:nvPr>
          </p:nvSpPr>
          <p:spPr>
            <a:xfrm>
              <a:off x="2655036" y="2277399"/>
              <a:ext cx="865916" cy="984799"/>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56" anchor="ctr"/>
            <a:lstStyle/>
            <a:p>
              <a:pPr algn="ctr">
                <a:defRPr/>
              </a:pPr>
              <a:r>
                <a:rPr lang="zh-CN" altLang="en-US" sz="3734" dirty="0">
                  <a:solidFill>
                    <a:srgbClr val="FFFFFF"/>
                  </a:solidFill>
                  <a:latin typeface="Bodoni MT Black" panose="02070A03080606020203" pitchFamily="18" charset="0"/>
                </a:rPr>
                <a:t>查</a:t>
              </a:r>
            </a:p>
          </p:txBody>
        </p:sp>
        <p:sp>
          <p:nvSpPr>
            <p:cNvPr id="15" name="MH_SubTitle_3">
              <a:extLst>
                <a:ext uri="{FF2B5EF4-FFF2-40B4-BE49-F238E27FC236}">
                  <a16:creationId xmlns:a16="http://schemas.microsoft.com/office/drawing/2014/main" id="{4DA89628-640F-483B-80CB-D0999CF18EAB}"/>
                </a:ext>
              </a:extLst>
            </p:cNvPr>
            <p:cNvSpPr/>
            <p:nvPr>
              <p:custDataLst>
                <p:tags r:id="rId3"/>
              </p:custDataLst>
            </p:nvPr>
          </p:nvSpPr>
          <p:spPr>
            <a:xfrm>
              <a:off x="7321249" y="3404577"/>
              <a:ext cx="2112922" cy="539861"/>
            </a:xfrm>
            <a:prstGeom prst="roundRect">
              <a:avLst>
                <a:gd name="adj" fmla="val 10053"/>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文献传递</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17" name="MH_Other_2">
              <a:extLst>
                <a:ext uri="{FF2B5EF4-FFF2-40B4-BE49-F238E27FC236}">
                  <a16:creationId xmlns:a16="http://schemas.microsoft.com/office/drawing/2014/main" id="{9254B95D-BAFF-4CC8-8ECA-C00EC186929A}"/>
                </a:ext>
              </a:extLst>
            </p:cNvPr>
            <p:cNvSpPr/>
            <p:nvPr>
              <p:custDataLst>
                <p:tags r:id="rId4"/>
              </p:custDataLst>
            </p:nvPr>
          </p:nvSpPr>
          <p:spPr>
            <a:xfrm>
              <a:off x="7467327" y="2277399"/>
              <a:ext cx="865918" cy="984799"/>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56" anchor="ctr"/>
            <a:lstStyle/>
            <a:p>
              <a:pPr algn="ctr">
                <a:defRPr/>
              </a:pPr>
              <a:r>
                <a:rPr lang="zh-CN" altLang="en-US" sz="3734" dirty="0">
                  <a:solidFill>
                    <a:srgbClr val="FFFFFF"/>
                  </a:solidFill>
                  <a:latin typeface="Bodoni MT Black" panose="02070A03080606020203" pitchFamily="18" charset="0"/>
                </a:rPr>
                <a:t>传</a:t>
              </a:r>
            </a:p>
          </p:txBody>
        </p:sp>
        <p:sp>
          <p:nvSpPr>
            <p:cNvPr id="25" name="MH_SubTitle_2">
              <a:extLst>
                <a:ext uri="{FF2B5EF4-FFF2-40B4-BE49-F238E27FC236}">
                  <a16:creationId xmlns:a16="http://schemas.microsoft.com/office/drawing/2014/main" id="{221CFDB6-C02E-4819-A2B2-F670C8E20B2F}"/>
                </a:ext>
              </a:extLst>
            </p:cNvPr>
            <p:cNvSpPr/>
            <p:nvPr>
              <p:custDataLst>
                <p:tags r:id="rId5"/>
              </p:custDataLst>
            </p:nvPr>
          </p:nvSpPr>
          <p:spPr>
            <a:xfrm>
              <a:off x="4903456" y="3404577"/>
              <a:ext cx="2112922" cy="539861"/>
            </a:xfrm>
            <a:prstGeom prst="roundRect">
              <a:avLst>
                <a:gd name="adj" fmla="val 10053"/>
              </a:avLst>
            </a:prstGeom>
            <a:gradFill>
              <a:gsLst>
                <a:gs pos="53000">
                  <a:srgbClr val="0685E4"/>
                </a:gs>
                <a:gs pos="0">
                  <a:srgbClr val="0070C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直接下载</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27" name="MH_Other_3">
              <a:extLst>
                <a:ext uri="{FF2B5EF4-FFF2-40B4-BE49-F238E27FC236}">
                  <a16:creationId xmlns:a16="http://schemas.microsoft.com/office/drawing/2014/main" id="{87D5C7DB-AE18-40DB-92F6-2CC1FB47AF4A}"/>
                </a:ext>
              </a:extLst>
            </p:cNvPr>
            <p:cNvSpPr/>
            <p:nvPr>
              <p:custDataLst>
                <p:tags r:id="rId6"/>
              </p:custDataLst>
            </p:nvPr>
          </p:nvSpPr>
          <p:spPr>
            <a:xfrm>
              <a:off x="5062237" y="4080891"/>
              <a:ext cx="863800" cy="986776"/>
            </a:xfrm>
            <a:custGeom>
              <a:avLst/>
              <a:gdLst>
                <a:gd name="connsiteX0" fmla="*/ 324036 w 648072"/>
                <a:gd name="connsiteY0" fmla="*/ 0 h 791728"/>
                <a:gd name="connsiteX1" fmla="*/ 388468 w 648072"/>
                <a:gd name="connsiteY1" fmla="*/ 150151 h 791728"/>
                <a:gd name="connsiteX2" fmla="*/ 389341 w 648072"/>
                <a:gd name="connsiteY2" fmla="*/ 150239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39 h 791728"/>
                <a:gd name="connsiteX7" fmla="*/ 259605 w 648072"/>
                <a:gd name="connsiteY7" fmla="*/ 150151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1"/>
                  </a:lnTo>
                  <a:lnTo>
                    <a:pt x="389341" y="150239"/>
                  </a:lnTo>
                  <a:cubicBezTo>
                    <a:pt x="536998" y="180454"/>
                    <a:pt x="648072" y="311102"/>
                    <a:pt x="648072" y="467692"/>
                  </a:cubicBezTo>
                  <a:cubicBezTo>
                    <a:pt x="648072" y="646652"/>
                    <a:pt x="502996" y="791728"/>
                    <a:pt x="324036" y="791728"/>
                  </a:cubicBezTo>
                  <a:cubicBezTo>
                    <a:pt x="145076" y="791728"/>
                    <a:pt x="0" y="646652"/>
                    <a:pt x="0" y="467692"/>
                  </a:cubicBezTo>
                  <a:cubicBezTo>
                    <a:pt x="0" y="311102"/>
                    <a:pt x="111074" y="180454"/>
                    <a:pt x="258732" y="150239"/>
                  </a:cubicBezTo>
                  <a:lnTo>
                    <a:pt x="259605" y="150151"/>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44" rIns="0" bIns="0" anchor="ctr"/>
            <a:lstStyle/>
            <a:p>
              <a:pPr algn="ctr">
                <a:defRPr/>
              </a:pPr>
              <a:r>
                <a:rPr lang="zh-CN" altLang="en-US" sz="3734" dirty="0">
                  <a:solidFill>
                    <a:srgbClr val="FFFFFF"/>
                  </a:solidFill>
                  <a:latin typeface="Bodoni MT Black" panose="02070A03080606020203" pitchFamily="18" charset="0"/>
                </a:rPr>
                <a:t>下</a:t>
              </a:r>
            </a:p>
          </p:txBody>
        </p:sp>
        <p:sp>
          <p:nvSpPr>
            <p:cNvPr id="29" name="MH_Text_1">
              <a:extLst>
                <a:ext uri="{FF2B5EF4-FFF2-40B4-BE49-F238E27FC236}">
                  <a16:creationId xmlns:a16="http://schemas.microsoft.com/office/drawing/2014/main" id="{17F0A167-BD58-4867-B55B-408FF13AB715}"/>
                </a:ext>
              </a:extLst>
            </p:cNvPr>
            <p:cNvSpPr>
              <a:spLocks noChangeArrowheads="1"/>
            </p:cNvSpPr>
            <p:nvPr>
              <p:custDataLst>
                <p:tags r:id="rId7"/>
              </p:custDataLst>
            </p:nvPr>
          </p:nvSpPr>
          <p:spPr bwMode="auto">
            <a:xfrm>
              <a:off x="4660014" y="2510121"/>
              <a:ext cx="2714195" cy="8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179"/>
              <a:endParaRPr lang="zh-CN" altLang="en-US" sz="1867"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99070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25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F460B23-0331-4718-9EB0-5C68BC216375}"/>
              </a:ext>
            </a:extLst>
          </p:cNvPr>
          <p:cNvPicPr>
            <a:picLocks noChangeAspect="1"/>
          </p:cNvPicPr>
          <p:nvPr/>
        </p:nvPicPr>
        <p:blipFill>
          <a:blip r:embed="rId2"/>
          <a:stretch>
            <a:fillRect/>
          </a:stretch>
        </p:blipFill>
        <p:spPr>
          <a:xfrm>
            <a:off x="4288792" y="1580673"/>
            <a:ext cx="4320231" cy="5263482"/>
          </a:xfrm>
          <a:prstGeom prst="rect">
            <a:avLst/>
          </a:prstGeom>
        </p:spPr>
      </p:pic>
      <p:pic>
        <p:nvPicPr>
          <p:cNvPr id="5" name="图片 4">
            <a:extLst>
              <a:ext uri="{FF2B5EF4-FFF2-40B4-BE49-F238E27FC236}">
                <a16:creationId xmlns:a16="http://schemas.microsoft.com/office/drawing/2014/main" id="{8396450C-7F8C-4C48-9142-11E50E1D32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5665" y="1554479"/>
            <a:ext cx="2573356" cy="5289676"/>
          </a:xfrm>
          <a:prstGeom prst="rect">
            <a:avLst/>
          </a:prstGeom>
        </p:spPr>
      </p:pic>
      <p:pic>
        <p:nvPicPr>
          <p:cNvPr id="7" name="图片 6">
            <a:extLst>
              <a:ext uri="{FF2B5EF4-FFF2-40B4-BE49-F238E27FC236}">
                <a16:creationId xmlns:a16="http://schemas.microsoft.com/office/drawing/2014/main" id="{380F3487-DBE2-40B0-817A-B421FFEA41D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11543" y="1554479"/>
            <a:ext cx="2560613" cy="5263482"/>
          </a:xfrm>
          <a:prstGeom prst="rect">
            <a:avLst/>
          </a:prstGeom>
        </p:spPr>
      </p:pic>
      <p:sp>
        <p:nvSpPr>
          <p:cNvPr id="9" name="箭头: 上 8">
            <a:extLst>
              <a:ext uri="{FF2B5EF4-FFF2-40B4-BE49-F238E27FC236}">
                <a16:creationId xmlns:a16="http://schemas.microsoft.com/office/drawing/2014/main" id="{2C96F765-E592-49D3-8D31-CEB9C3B275EC}"/>
              </a:ext>
            </a:extLst>
          </p:cNvPr>
          <p:cNvSpPr/>
          <p:nvPr/>
        </p:nvSpPr>
        <p:spPr>
          <a:xfrm rot="5400000">
            <a:off x="3369628" y="3731601"/>
            <a:ext cx="1052512" cy="523875"/>
          </a:xfrm>
          <a:prstGeom prst="upArrow">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箭头: 上 10">
            <a:extLst>
              <a:ext uri="{FF2B5EF4-FFF2-40B4-BE49-F238E27FC236}">
                <a16:creationId xmlns:a16="http://schemas.microsoft.com/office/drawing/2014/main" id="{29C47B53-37DD-46BB-8736-BEFBF33F606A}"/>
              </a:ext>
            </a:extLst>
          </p:cNvPr>
          <p:cNvSpPr/>
          <p:nvPr/>
        </p:nvSpPr>
        <p:spPr>
          <a:xfrm rot="5400000">
            <a:off x="8484026" y="3694113"/>
            <a:ext cx="1052512" cy="523875"/>
          </a:xfrm>
          <a:prstGeom prst="upArrow">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a:extLst>
              <a:ext uri="{FF2B5EF4-FFF2-40B4-BE49-F238E27FC236}">
                <a16:creationId xmlns:a16="http://schemas.microsoft.com/office/drawing/2014/main" id="{6ECA0B0D-1716-4252-ACB4-CB60F3F009A2}"/>
              </a:ext>
            </a:extLst>
          </p:cNvPr>
          <p:cNvGrpSpPr/>
          <p:nvPr/>
        </p:nvGrpSpPr>
        <p:grpSpPr>
          <a:xfrm>
            <a:off x="5063616" y="5073758"/>
            <a:ext cx="3107118" cy="1559719"/>
            <a:chOff x="5063616" y="5073758"/>
            <a:chExt cx="3107118" cy="1559719"/>
          </a:xfrm>
        </p:grpSpPr>
        <p:sp>
          <p:nvSpPr>
            <p:cNvPr id="13" name="对话气泡: 矩形 12">
              <a:extLst>
                <a:ext uri="{FF2B5EF4-FFF2-40B4-BE49-F238E27FC236}">
                  <a16:creationId xmlns:a16="http://schemas.microsoft.com/office/drawing/2014/main" id="{D6B419B0-C93F-498C-9BA8-FE4ADA336650}"/>
                </a:ext>
              </a:extLst>
            </p:cNvPr>
            <p:cNvSpPr/>
            <p:nvPr/>
          </p:nvSpPr>
          <p:spPr>
            <a:xfrm>
              <a:off x="5063616" y="5073758"/>
              <a:ext cx="3107118" cy="1559719"/>
            </a:xfrm>
            <a:prstGeom prst="wedgeRectCallout">
              <a:avLst>
                <a:gd name="adj1" fmla="val -60380"/>
                <a:gd name="adj2" fmla="val -1291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0AF5CBE7-3F75-42EA-9E1B-C5AFC5779D43}"/>
                </a:ext>
              </a:extLst>
            </p:cNvPr>
            <p:cNvPicPr>
              <a:picLocks noChangeAspect="1"/>
            </p:cNvPicPr>
            <p:nvPr/>
          </p:nvPicPr>
          <p:blipFill>
            <a:blip r:embed="rId5"/>
            <a:stretch>
              <a:fillRect/>
            </a:stretch>
          </p:blipFill>
          <p:spPr>
            <a:xfrm>
              <a:off x="5075108" y="5099952"/>
              <a:ext cx="3086100" cy="1524000"/>
            </a:xfrm>
            <a:prstGeom prst="rect">
              <a:avLst/>
            </a:prstGeom>
          </p:spPr>
        </p:pic>
      </p:grpSp>
      <p:sp>
        <p:nvSpPr>
          <p:cNvPr id="17" name="椭圆 16">
            <a:extLst>
              <a:ext uri="{FF2B5EF4-FFF2-40B4-BE49-F238E27FC236}">
                <a16:creationId xmlns:a16="http://schemas.microsoft.com/office/drawing/2014/main" id="{D15343B0-06F8-4D28-9499-8C8FA8424510}"/>
              </a:ext>
            </a:extLst>
          </p:cNvPr>
          <p:cNvSpPr/>
          <p:nvPr/>
        </p:nvSpPr>
        <p:spPr>
          <a:xfrm>
            <a:off x="519084" y="3763049"/>
            <a:ext cx="1643446" cy="69544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289028F1-0EAD-4600-8A7F-5D3B36BEC986}"/>
              </a:ext>
            </a:extLst>
          </p:cNvPr>
          <p:cNvSpPr/>
          <p:nvPr/>
        </p:nvSpPr>
        <p:spPr>
          <a:xfrm>
            <a:off x="6835473" y="7931841"/>
            <a:ext cx="978695" cy="3501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F92BE89B-E23A-4A21-B4AF-81EF3F22CB95}"/>
              </a:ext>
            </a:extLst>
          </p:cNvPr>
          <p:cNvGrpSpPr/>
          <p:nvPr/>
        </p:nvGrpSpPr>
        <p:grpSpPr>
          <a:xfrm>
            <a:off x="241169" y="234249"/>
            <a:ext cx="4225447" cy="506086"/>
            <a:chOff x="179512" y="175643"/>
            <a:chExt cx="3168352" cy="379477"/>
          </a:xfrm>
        </p:grpSpPr>
        <p:sp>
          <p:nvSpPr>
            <p:cNvPr id="21" name="Title 1">
              <a:extLst>
                <a:ext uri="{FF2B5EF4-FFF2-40B4-BE49-F238E27FC236}">
                  <a16:creationId xmlns:a16="http://schemas.microsoft.com/office/drawing/2014/main" id="{E61AEDAE-1046-4CE5-81A8-F50DE14C1DE7}"/>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latin typeface="+mn-lt"/>
                  <a:ea typeface="+mn-ea"/>
                  <a:cs typeface="+mn-ea"/>
                  <a:sym typeface="+mn-lt"/>
                </a:rPr>
                <a:t>微信公众号</a:t>
              </a:r>
              <a:endParaRPr lang="en-GB" altLang="zh-CN" sz="2400" dirty="0">
                <a:solidFill>
                  <a:schemeClr val="tx1">
                    <a:lumMod val="65000"/>
                    <a:lumOff val="35000"/>
                  </a:schemeClr>
                </a:solidFill>
                <a:latin typeface="+mn-lt"/>
                <a:ea typeface="+mn-ea"/>
                <a:cs typeface="+mn-ea"/>
                <a:sym typeface="+mn-lt"/>
              </a:endParaRPr>
            </a:p>
          </p:txBody>
        </p:sp>
        <p:grpSp>
          <p:nvGrpSpPr>
            <p:cNvPr id="22" name="组合 21">
              <a:extLst>
                <a:ext uri="{FF2B5EF4-FFF2-40B4-BE49-F238E27FC236}">
                  <a16:creationId xmlns:a16="http://schemas.microsoft.com/office/drawing/2014/main" id="{2A1E562D-66F9-4B1F-ADA1-FD8CABE3C045}"/>
                </a:ext>
              </a:extLst>
            </p:cNvPr>
            <p:cNvGrpSpPr/>
            <p:nvPr/>
          </p:nvGrpSpPr>
          <p:grpSpPr>
            <a:xfrm>
              <a:off x="179512" y="239963"/>
              <a:ext cx="363995" cy="250835"/>
              <a:chOff x="1311557" y="1084208"/>
              <a:chExt cx="363995" cy="250835"/>
            </a:xfrm>
          </p:grpSpPr>
          <p:sp>
            <p:nvSpPr>
              <p:cNvPr id="23" name="任意多边形: 形状 22">
                <a:extLst>
                  <a:ext uri="{FF2B5EF4-FFF2-40B4-BE49-F238E27FC236}">
                    <a16:creationId xmlns:a16="http://schemas.microsoft.com/office/drawing/2014/main" id="{222796C8-CEBF-4F56-94EF-15C2125FE58E}"/>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24" name="任意多边形: 形状 23">
                <a:extLst>
                  <a:ext uri="{FF2B5EF4-FFF2-40B4-BE49-F238E27FC236}">
                    <a16:creationId xmlns:a16="http://schemas.microsoft.com/office/drawing/2014/main" id="{43451E2B-1BBA-4221-85FD-4E22E5026FF9}"/>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25" name="组合 24">
            <a:extLst>
              <a:ext uri="{FF2B5EF4-FFF2-40B4-BE49-F238E27FC236}">
                <a16:creationId xmlns:a16="http://schemas.microsoft.com/office/drawing/2014/main" id="{D90A61A6-9633-4316-8C67-DE6F939A87B6}"/>
              </a:ext>
            </a:extLst>
          </p:cNvPr>
          <p:cNvGrpSpPr/>
          <p:nvPr/>
        </p:nvGrpSpPr>
        <p:grpSpPr>
          <a:xfrm>
            <a:off x="786980" y="1028976"/>
            <a:ext cx="8174756" cy="464333"/>
            <a:chOff x="5802276" y="1428826"/>
            <a:chExt cx="6129648" cy="348169"/>
          </a:xfrm>
        </p:grpSpPr>
        <p:sp>
          <p:nvSpPr>
            <p:cNvPr id="26" name="TextBox 5">
              <a:extLst>
                <a:ext uri="{FF2B5EF4-FFF2-40B4-BE49-F238E27FC236}">
                  <a16:creationId xmlns:a16="http://schemas.microsoft.com/office/drawing/2014/main" id="{884B2FDA-7E22-4BC3-873C-A092DDFBC199}"/>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直接下载</a:t>
              </a:r>
              <a:endParaRPr lang="en-US" altLang="zh-CN" sz="2000" dirty="0"/>
            </a:p>
          </p:txBody>
        </p:sp>
        <p:sp>
          <p:nvSpPr>
            <p:cNvPr id="27" name="椭圆 26">
              <a:extLst>
                <a:ext uri="{FF2B5EF4-FFF2-40B4-BE49-F238E27FC236}">
                  <a16:creationId xmlns:a16="http://schemas.microsoft.com/office/drawing/2014/main" id="{44C20CA2-4ADD-4B8F-A2BB-2943D9E9CABB}"/>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5</a:t>
              </a:r>
              <a:endParaRPr lang="zh-CN" altLang="en-US" sz="3202" dirty="0"/>
            </a:p>
          </p:txBody>
        </p:sp>
      </p:grpSp>
      <p:sp>
        <p:nvSpPr>
          <p:cNvPr id="29" name="文本框 28">
            <a:extLst>
              <a:ext uri="{FF2B5EF4-FFF2-40B4-BE49-F238E27FC236}">
                <a16:creationId xmlns:a16="http://schemas.microsoft.com/office/drawing/2014/main" id="{62C59AEB-6118-4EAA-86D1-44A06C7B1DBD}"/>
              </a:ext>
            </a:extLst>
          </p:cNvPr>
          <p:cNvSpPr txBox="1"/>
          <p:nvPr/>
        </p:nvSpPr>
        <p:spPr>
          <a:xfrm>
            <a:off x="3395192" y="902851"/>
            <a:ext cx="6997148" cy="525657"/>
          </a:xfrm>
          <a:prstGeom prst="rect">
            <a:avLst/>
          </a:prstGeom>
          <a:noFill/>
        </p:spPr>
        <p:txBody>
          <a:bodyPr wrap="square">
            <a:spAutoFit/>
          </a:bodyPr>
          <a:lstStyle/>
          <a:p>
            <a:pPr>
              <a:lnSpc>
                <a:spcPct val="130000"/>
              </a:lnSpc>
              <a:buFont typeface="Arial" panose="020B0604020202020204" pitchFamily="34" charset="0"/>
              <a:buChar char="•"/>
              <a:defRPr/>
            </a:pPr>
            <a:r>
              <a:rPr lang="zh-CN" altLang="zh-CN" sz="24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“全文链接”标识为</a:t>
            </a:r>
            <a:r>
              <a:rPr lang="zh-CN" altLang="zh-CN" sz="2400"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rPr>
              <a:t>绿色</a:t>
            </a:r>
            <a:endParaRPr lang="en-US" altLang="zh-CN" sz="2400" kern="100" dirty="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8" name="椭圆 27">
            <a:extLst>
              <a:ext uri="{FF2B5EF4-FFF2-40B4-BE49-F238E27FC236}">
                <a16:creationId xmlns:a16="http://schemas.microsoft.com/office/drawing/2014/main" id="{437E25A8-6B60-460D-9809-CDB5884F70FC}"/>
              </a:ext>
            </a:extLst>
          </p:cNvPr>
          <p:cNvSpPr/>
          <p:nvPr/>
        </p:nvSpPr>
        <p:spPr>
          <a:xfrm>
            <a:off x="4861804" y="5835483"/>
            <a:ext cx="1048088" cy="53716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01537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750"/>
                            </p:stCondLst>
                            <p:childTnLst>
                              <p:par>
                                <p:cTn id="9" presetID="10" presetClass="entr" presetSubtype="0" fill="hold" nodeType="afterEffect">
                                  <p:stCondLst>
                                    <p:cond delay="25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500"/>
                            </p:stCondLst>
                            <p:childTnLst>
                              <p:par>
                                <p:cTn id="13" presetID="10" presetClass="entr" presetSubtype="0" fill="hold" grpId="0" nodeType="afterEffect">
                                  <p:stCondLst>
                                    <p:cond delay="50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1000"/>
                            </p:stCondLst>
                            <p:childTnLst>
                              <p:par>
                                <p:cTn id="26" presetID="10" presetClass="entr" presetSubtype="0" fill="hold" nodeType="afterEffect">
                                  <p:stCondLst>
                                    <p:cond delay="50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500"/>
                            </p:stCondLst>
                            <p:childTnLst>
                              <p:par>
                                <p:cTn id="39" presetID="10" presetClass="entr" presetSubtype="0" fill="hold" nodeType="afterEffect">
                                  <p:stCondLst>
                                    <p:cond delay="25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7" grpId="0" animBg="1"/>
      <p:bldP spid="29" grpId="0"/>
      <p:bldP spid="28"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E3502DE-0955-4612-B6D4-8D3D68472B99}"/>
              </a:ext>
            </a:extLst>
          </p:cNvPr>
          <p:cNvGrpSpPr/>
          <p:nvPr/>
        </p:nvGrpSpPr>
        <p:grpSpPr>
          <a:xfrm>
            <a:off x="241169" y="234249"/>
            <a:ext cx="4225447" cy="506086"/>
            <a:chOff x="179512" y="175643"/>
            <a:chExt cx="3168352" cy="379477"/>
          </a:xfrm>
        </p:grpSpPr>
        <p:sp>
          <p:nvSpPr>
            <p:cNvPr id="3" name="Title 1">
              <a:extLst>
                <a:ext uri="{FF2B5EF4-FFF2-40B4-BE49-F238E27FC236}">
                  <a16:creationId xmlns:a16="http://schemas.microsoft.com/office/drawing/2014/main" id="{904045BF-F358-446F-9A76-413AF1508B2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latin typeface="+mn-lt"/>
                  <a:ea typeface="+mn-ea"/>
                  <a:cs typeface="+mn-ea"/>
                  <a:sym typeface="+mn-lt"/>
                </a:rPr>
                <a:t>微信公众号</a:t>
              </a:r>
              <a:endParaRPr lang="en-GB" altLang="zh-CN" sz="2400" dirty="0">
                <a:solidFill>
                  <a:schemeClr val="tx1">
                    <a:lumMod val="65000"/>
                    <a:lumOff val="35000"/>
                  </a:schemeClr>
                </a:solidFill>
                <a:latin typeface="+mn-lt"/>
                <a:ea typeface="+mn-ea"/>
                <a:cs typeface="+mn-ea"/>
                <a:sym typeface="+mn-lt"/>
              </a:endParaRPr>
            </a:p>
          </p:txBody>
        </p:sp>
        <p:grpSp>
          <p:nvGrpSpPr>
            <p:cNvPr id="4" name="组合 3">
              <a:extLst>
                <a:ext uri="{FF2B5EF4-FFF2-40B4-BE49-F238E27FC236}">
                  <a16:creationId xmlns:a16="http://schemas.microsoft.com/office/drawing/2014/main" id="{1FC598B6-0628-4CE7-8502-9E88584B34C0}"/>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57F967D2-46DC-41F3-9849-2AF2056993B1}"/>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470A4F0C-A526-4B78-AAD4-0663A93B8EBF}"/>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19" name="组合 18">
            <a:extLst>
              <a:ext uri="{FF2B5EF4-FFF2-40B4-BE49-F238E27FC236}">
                <a16:creationId xmlns:a16="http://schemas.microsoft.com/office/drawing/2014/main" id="{9036D740-B383-4076-9A06-37F63C7C211B}"/>
              </a:ext>
            </a:extLst>
          </p:cNvPr>
          <p:cNvGrpSpPr/>
          <p:nvPr/>
        </p:nvGrpSpPr>
        <p:grpSpPr>
          <a:xfrm>
            <a:off x="786980" y="1028976"/>
            <a:ext cx="8174756" cy="464333"/>
            <a:chOff x="5802276" y="1428826"/>
            <a:chExt cx="6129648" cy="348169"/>
          </a:xfrm>
        </p:grpSpPr>
        <p:sp>
          <p:nvSpPr>
            <p:cNvPr id="21" name="TextBox 5">
              <a:extLst>
                <a:ext uri="{FF2B5EF4-FFF2-40B4-BE49-F238E27FC236}">
                  <a16:creationId xmlns:a16="http://schemas.microsoft.com/office/drawing/2014/main" id="{1E5DD15A-0AEC-4814-85CE-D9FDBD0AD0E7}"/>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文献传递</a:t>
              </a:r>
              <a:endParaRPr lang="en-US" altLang="zh-CN" sz="2000" dirty="0"/>
            </a:p>
          </p:txBody>
        </p:sp>
        <p:sp>
          <p:nvSpPr>
            <p:cNvPr id="23" name="椭圆 22">
              <a:extLst>
                <a:ext uri="{FF2B5EF4-FFF2-40B4-BE49-F238E27FC236}">
                  <a16:creationId xmlns:a16="http://schemas.microsoft.com/office/drawing/2014/main" id="{139C3C3D-1883-417F-A8F1-4CAD40A8A4A9}"/>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6</a:t>
              </a:r>
              <a:endParaRPr lang="zh-CN" altLang="en-US" sz="3202" dirty="0"/>
            </a:p>
          </p:txBody>
        </p:sp>
      </p:grpSp>
      <p:grpSp>
        <p:nvGrpSpPr>
          <p:cNvPr id="7" name="组合 6">
            <a:extLst>
              <a:ext uri="{FF2B5EF4-FFF2-40B4-BE49-F238E27FC236}">
                <a16:creationId xmlns:a16="http://schemas.microsoft.com/office/drawing/2014/main" id="{422BA9ED-5F48-4397-B6F9-E7A3EF5E3E80}"/>
              </a:ext>
            </a:extLst>
          </p:cNvPr>
          <p:cNvGrpSpPr/>
          <p:nvPr/>
        </p:nvGrpSpPr>
        <p:grpSpPr>
          <a:xfrm>
            <a:off x="2489898" y="2277399"/>
            <a:ext cx="6944273" cy="2790268"/>
            <a:chOff x="2489898" y="2277399"/>
            <a:chExt cx="6944273" cy="2790268"/>
          </a:xfrm>
        </p:grpSpPr>
        <p:sp>
          <p:nvSpPr>
            <p:cNvPr id="12" name="MH_SubTitle_1">
              <a:extLst>
                <a:ext uri="{FF2B5EF4-FFF2-40B4-BE49-F238E27FC236}">
                  <a16:creationId xmlns:a16="http://schemas.microsoft.com/office/drawing/2014/main" id="{79303ABC-9F5E-43D9-90A2-589965ED932E}"/>
                </a:ext>
              </a:extLst>
            </p:cNvPr>
            <p:cNvSpPr/>
            <p:nvPr>
              <p:custDataLst>
                <p:tags r:id="rId1"/>
              </p:custDataLst>
            </p:nvPr>
          </p:nvSpPr>
          <p:spPr>
            <a:xfrm>
              <a:off x="2489898" y="3404577"/>
              <a:ext cx="2112922" cy="539861"/>
            </a:xfrm>
            <a:prstGeom prst="roundRect">
              <a:avLst>
                <a:gd name="adj" fmla="val 10053"/>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检索</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13" name="MH_Other_1">
              <a:extLst>
                <a:ext uri="{FF2B5EF4-FFF2-40B4-BE49-F238E27FC236}">
                  <a16:creationId xmlns:a16="http://schemas.microsoft.com/office/drawing/2014/main" id="{A35BAE16-056D-475A-983F-948679274993}"/>
                </a:ext>
              </a:extLst>
            </p:cNvPr>
            <p:cNvSpPr/>
            <p:nvPr>
              <p:custDataLst>
                <p:tags r:id="rId2"/>
              </p:custDataLst>
            </p:nvPr>
          </p:nvSpPr>
          <p:spPr>
            <a:xfrm>
              <a:off x="2655036" y="2277399"/>
              <a:ext cx="865916" cy="984799"/>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56" anchor="ctr"/>
            <a:lstStyle/>
            <a:p>
              <a:pPr algn="ctr">
                <a:defRPr/>
              </a:pPr>
              <a:r>
                <a:rPr lang="zh-CN" altLang="en-US" sz="3734" dirty="0">
                  <a:solidFill>
                    <a:srgbClr val="FFFFFF"/>
                  </a:solidFill>
                  <a:latin typeface="Bodoni MT Black" panose="02070A03080606020203" pitchFamily="18" charset="0"/>
                </a:rPr>
                <a:t>查</a:t>
              </a:r>
            </a:p>
          </p:txBody>
        </p:sp>
        <p:sp>
          <p:nvSpPr>
            <p:cNvPr id="15" name="MH_SubTitle_3">
              <a:extLst>
                <a:ext uri="{FF2B5EF4-FFF2-40B4-BE49-F238E27FC236}">
                  <a16:creationId xmlns:a16="http://schemas.microsoft.com/office/drawing/2014/main" id="{4DA89628-640F-483B-80CB-D0999CF18EAB}"/>
                </a:ext>
              </a:extLst>
            </p:cNvPr>
            <p:cNvSpPr/>
            <p:nvPr>
              <p:custDataLst>
                <p:tags r:id="rId3"/>
              </p:custDataLst>
            </p:nvPr>
          </p:nvSpPr>
          <p:spPr>
            <a:xfrm>
              <a:off x="7321249" y="3404577"/>
              <a:ext cx="2112922" cy="539861"/>
            </a:xfrm>
            <a:prstGeom prst="roundRect">
              <a:avLst>
                <a:gd name="adj" fmla="val 10053"/>
              </a:avLst>
            </a:prstGeom>
            <a:gradFill>
              <a:gsLst>
                <a:gs pos="53000">
                  <a:srgbClr val="0685E4"/>
                </a:gs>
                <a:gs pos="0">
                  <a:srgbClr val="0070C0"/>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文献传递</a:t>
              </a:r>
              <a:r>
                <a:rPr lang="en-US" altLang="zh-CN" sz="3202">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17" name="MH_Other_2">
              <a:extLst>
                <a:ext uri="{FF2B5EF4-FFF2-40B4-BE49-F238E27FC236}">
                  <a16:creationId xmlns:a16="http://schemas.microsoft.com/office/drawing/2014/main" id="{9254B95D-BAFF-4CC8-8ECA-C00EC186929A}"/>
                </a:ext>
              </a:extLst>
            </p:cNvPr>
            <p:cNvSpPr/>
            <p:nvPr>
              <p:custDataLst>
                <p:tags r:id="rId4"/>
              </p:custDataLst>
            </p:nvPr>
          </p:nvSpPr>
          <p:spPr>
            <a:xfrm>
              <a:off x="7467327" y="2277399"/>
              <a:ext cx="865918" cy="984799"/>
            </a:xfrm>
            <a:custGeom>
              <a:avLst/>
              <a:gdLst>
                <a:gd name="connsiteX0" fmla="*/ 324036 w 648072"/>
                <a:gd name="connsiteY0" fmla="*/ 0 h 791728"/>
                <a:gd name="connsiteX1" fmla="*/ 648072 w 648072"/>
                <a:gd name="connsiteY1" fmla="*/ 324036 h 791728"/>
                <a:gd name="connsiteX2" fmla="*/ 389341 w 648072"/>
                <a:gd name="connsiteY2" fmla="*/ 641489 h 791728"/>
                <a:gd name="connsiteX3" fmla="*/ 388468 w 648072"/>
                <a:gd name="connsiteY3" fmla="*/ 641577 h 791728"/>
                <a:gd name="connsiteX4" fmla="*/ 324036 w 648072"/>
                <a:gd name="connsiteY4" fmla="*/ 791728 h 791728"/>
                <a:gd name="connsiteX5" fmla="*/ 259605 w 648072"/>
                <a:gd name="connsiteY5" fmla="*/ 641577 h 791728"/>
                <a:gd name="connsiteX6" fmla="*/ 258732 w 648072"/>
                <a:gd name="connsiteY6" fmla="*/ 641489 h 791728"/>
                <a:gd name="connsiteX7" fmla="*/ 0 w 648072"/>
                <a:gd name="connsiteY7" fmla="*/ 324036 h 791728"/>
                <a:gd name="connsiteX8" fmla="*/ 324036 w 648072"/>
                <a:gd name="connsiteY8" fmla="*/ 0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8072" h="791728">
                  <a:moveTo>
                    <a:pt x="324036" y="0"/>
                  </a:moveTo>
                  <a:cubicBezTo>
                    <a:pt x="502996" y="0"/>
                    <a:pt x="648072" y="145076"/>
                    <a:pt x="648072" y="324036"/>
                  </a:cubicBezTo>
                  <a:cubicBezTo>
                    <a:pt x="648072" y="480626"/>
                    <a:pt x="536998" y="611274"/>
                    <a:pt x="389341" y="641489"/>
                  </a:cubicBezTo>
                  <a:lnTo>
                    <a:pt x="388468" y="641577"/>
                  </a:lnTo>
                  <a:lnTo>
                    <a:pt x="324036" y="791728"/>
                  </a:lnTo>
                  <a:lnTo>
                    <a:pt x="259605" y="641577"/>
                  </a:lnTo>
                  <a:lnTo>
                    <a:pt x="258732" y="641489"/>
                  </a:lnTo>
                  <a:cubicBezTo>
                    <a:pt x="111074" y="611274"/>
                    <a:pt x="0" y="480626"/>
                    <a:pt x="0" y="324036"/>
                  </a:cubicBezTo>
                  <a:cubicBezTo>
                    <a:pt x="0" y="145076"/>
                    <a:pt x="145076" y="0"/>
                    <a:pt x="324036"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40056" anchor="ctr"/>
            <a:lstStyle/>
            <a:p>
              <a:pPr algn="ctr">
                <a:defRPr/>
              </a:pPr>
              <a:r>
                <a:rPr lang="zh-CN" altLang="en-US" sz="3734" dirty="0">
                  <a:solidFill>
                    <a:srgbClr val="FFFFFF"/>
                  </a:solidFill>
                  <a:latin typeface="Bodoni MT Black" panose="02070A03080606020203" pitchFamily="18" charset="0"/>
                </a:rPr>
                <a:t>传</a:t>
              </a:r>
            </a:p>
          </p:txBody>
        </p:sp>
        <p:sp>
          <p:nvSpPr>
            <p:cNvPr id="25" name="MH_SubTitle_2">
              <a:extLst>
                <a:ext uri="{FF2B5EF4-FFF2-40B4-BE49-F238E27FC236}">
                  <a16:creationId xmlns:a16="http://schemas.microsoft.com/office/drawing/2014/main" id="{221CFDB6-C02E-4819-A2B2-F670C8E20B2F}"/>
                </a:ext>
              </a:extLst>
            </p:cNvPr>
            <p:cNvSpPr/>
            <p:nvPr>
              <p:custDataLst>
                <p:tags r:id="rId5"/>
              </p:custDataLst>
            </p:nvPr>
          </p:nvSpPr>
          <p:spPr>
            <a:xfrm>
              <a:off x="4903456" y="3404577"/>
              <a:ext cx="2112922" cy="539861"/>
            </a:xfrm>
            <a:prstGeom prst="roundRect">
              <a:avLst>
                <a:gd name="adj" fmla="val 10053"/>
              </a:avLst>
            </a:pr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92500" lnSpcReduction="10000"/>
            </a:bodyPr>
            <a:lstStyle/>
            <a:p>
              <a:pPr algn="ctr"/>
              <a:r>
                <a:rPr lang="zh-CN" altLang="en-US" sz="3202">
                  <a:solidFill>
                    <a:srgbClr val="FFFFFF"/>
                  </a:solidFill>
                  <a:latin typeface="微软雅黑" panose="020B0503020204020204" pitchFamily="34" charset="-122"/>
                  <a:ea typeface="微软雅黑" panose="020B0503020204020204" pitchFamily="34" charset="-122"/>
                </a:rPr>
                <a:t>直接下载</a:t>
              </a:r>
              <a:r>
                <a:rPr lang="en-US" altLang="zh-CN" sz="3202" dirty="0">
                  <a:solidFill>
                    <a:srgbClr val="FFFFFF"/>
                  </a:solidFill>
                  <a:latin typeface="微软雅黑" panose="020B0503020204020204" pitchFamily="34" charset="-122"/>
                  <a:ea typeface="微软雅黑" panose="020B0503020204020204" pitchFamily="34" charset="-122"/>
                </a:rPr>
                <a:t> </a:t>
              </a:r>
              <a:endParaRPr lang="zh-CN" altLang="en-US" sz="3202" dirty="0">
                <a:solidFill>
                  <a:srgbClr val="FFFFFF"/>
                </a:solidFill>
                <a:latin typeface="微软雅黑" panose="020B0503020204020204" pitchFamily="34" charset="-122"/>
                <a:ea typeface="微软雅黑" panose="020B0503020204020204" pitchFamily="34" charset="-122"/>
              </a:endParaRPr>
            </a:p>
          </p:txBody>
        </p:sp>
        <p:sp>
          <p:nvSpPr>
            <p:cNvPr id="27" name="MH_Other_3">
              <a:extLst>
                <a:ext uri="{FF2B5EF4-FFF2-40B4-BE49-F238E27FC236}">
                  <a16:creationId xmlns:a16="http://schemas.microsoft.com/office/drawing/2014/main" id="{87D5C7DB-AE18-40DB-92F6-2CC1FB47AF4A}"/>
                </a:ext>
              </a:extLst>
            </p:cNvPr>
            <p:cNvSpPr/>
            <p:nvPr>
              <p:custDataLst>
                <p:tags r:id="rId6"/>
              </p:custDataLst>
            </p:nvPr>
          </p:nvSpPr>
          <p:spPr>
            <a:xfrm>
              <a:off x="5062237" y="4080891"/>
              <a:ext cx="863800" cy="986776"/>
            </a:xfrm>
            <a:custGeom>
              <a:avLst/>
              <a:gdLst>
                <a:gd name="connsiteX0" fmla="*/ 324036 w 648072"/>
                <a:gd name="connsiteY0" fmla="*/ 0 h 791728"/>
                <a:gd name="connsiteX1" fmla="*/ 388468 w 648072"/>
                <a:gd name="connsiteY1" fmla="*/ 150151 h 791728"/>
                <a:gd name="connsiteX2" fmla="*/ 389341 w 648072"/>
                <a:gd name="connsiteY2" fmla="*/ 150239 h 791728"/>
                <a:gd name="connsiteX3" fmla="*/ 648072 w 648072"/>
                <a:gd name="connsiteY3" fmla="*/ 467692 h 791728"/>
                <a:gd name="connsiteX4" fmla="*/ 324036 w 648072"/>
                <a:gd name="connsiteY4" fmla="*/ 791728 h 791728"/>
                <a:gd name="connsiteX5" fmla="*/ 0 w 648072"/>
                <a:gd name="connsiteY5" fmla="*/ 467692 h 791728"/>
                <a:gd name="connsiteX6" fmla="*/ 258732 w 648072"/>
                <a:gd name="connsiteY6" fmla="*/ 150239 h 791728"/>
                <a:gd name="connsiteX7" fmla="*/ 259605 w 648072"/>
                <a:gd name="connsiteY7" fmla="*/ 150151 h 79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8072" h="791728">
                  <a:moveTo>
                    <a:pt x="324036" y="0"/>
                  </a:moveTo>
                  <a:lnTo>
                    <a:pt x="388468" y="150151"/>
                  </a:lnTo>
                  <a:lnTo>
                    <a:pt x="389341" y="150239"/>
                  </a:lnTo>
                  <a:cubicBezTo>
                    <a:pt x="536998" y="180454"/>
                    <a:pt x="648072" y="311102"/>
                    <a:pt x="648072" y="467692"/>
                  </a:cubicBezTo>
                  <a:cubicBezTo>
                    <a:pt x="648072" y="646652"/>
                    <a:pt x="502996" y="791728"/>
                    <a:pt x="324036" y="791728"/>
                  </a:cubicBezTo>
                  <a:cubicBezTo>
                    <a:pt x="145076" y="791728"/>
                    <a:pt x="0" y="646652"/>
                    <a:pt x="0" y="467692"/>
                  </a:cubicBezTo>
                  <a:cubicBezTo>
                    <a:pt x="0" y="311102"/>
                    <a:pt x="111074" y="180454"/>
                    <a:pt x="258732" y="150239"/>
                  </a:cubicBezTo>
                  <a:lnTo>
                    <a:pt x="259605" y="150151"/>
                  </a:lnTo>
                  <a:close/>
                </a:path>
              </a:pathLst>
            </a:custGeom>
            <a:solidFill>
              <a:srgbClr val="A3A3A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192044" rIns="0" bIns="0" anchor="ctr"/>
            <a:lstStyle/>
            <a:p>
              <a:pPr algn="ctr">
                <a:defRPr/>
              </a:pPr>
              <a:r>
                <a:rPr lang="zh-CN" altLang="en-US" sz="3734" dirty="0">
                  <a:solidFill>
                    <a:srgbClr val="FFFFFF"/>
                  </a:solidFill>
                  <a:latin typeface="Bodoni MT Black" panose="02070A03080606020203" pitchFamily="18" charset="0"/>
                </a:rPr>
                <a:t>下</a:t>
              </a:r>
            </a:p>
          </p:txBody>
        </p:sp>
        <p:sp>
          <p:nvSpPr>
            <p:cNvPr id="29" name="MH_Text_1">
              <a:extLst>
                <a:ext uri="{FF2B5EF4-FFF2-40B4-BE49-F238E27FC236}">
                  <a16:creationId xmlns:a16="http://schemas.microsoft.com/office/drawing/2014/main" id="{17F0A167-BD58-4867-B55B-408FF13AB715}"/>
                </a:ext>
              </a:extLst>
            </p:cNvPr>
            <p:cNvSpPr>
              <a:spLocks noChangeArrowheads="1"/>
            </p:cNvSpPr>
            <p:nvPr>
              <p:custDataLst>
                <p:tags r:id="rId7"/>
              </p:custDataLst>
            </p:nvPr>
          </p:nvSpPr>
          <p:spPr bwMode="auto">
            <a:xfrm>
              <a:off x="4660014" y="2510121"/>
              <a:ext cx="2714195" cy="87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914179"/>
              <a:endParaRPr lang="zh-CN" altLang="en-US" sz="1867"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045697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25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45AB9E4-0FC0-4A03-A750-977231A333FB}"/>
              </a:ext>
            </a:extLst>
          </p:cNvPr>
          <p:cNvGrpSpPr/>
          <p:nvPr/>
        </p:nvGrpSpPr>
        <p:grpSpPr>
          <a:xfrm>
            <a:off x="241169" y="234249"/>
            <a:ext cx="4225447" cy="506086"/>
            <a:chOff x="179512" y="175643"/>
            <a:chExt cx="3168352" cy="379477"/>
          </a:xfrm>
        </p:grpSpPr>
        <p:sp>
          <p:nvSpPr>
            <p:cNvPr id="3" name="Title 1">
              <a:extLst>
                <a:ext uri="{FF2B5EF4-FFF2-40B4-BE49-F238E27FC236}">
                  <a16:creationId xmlns:a16="http://schemas.microsoft.com/office/drawing/2014/main" id="{6F35F066-7AEC-40CD-9185-4438284E1132}"/>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latin typeface="+mn-lt"/>
                  <a:ea typeface="+mn-ea"/>
                  <a:cs typeface="+mn-ea"/>
                  <a:sym typeface="+mn-lt"/>
                </a:rPr>
                <a:t>微信公众号</a:t>
              </a:r>
              <a:endParaRPr lang="en-GB" altLang="zh-CN" sz="2400" dirty="0">
                <a:solidFill>
                  <a:schemeClr val="tx1">
                    <a:lumMod val="65000"/>
                    <a:lumOff val="35000"/>
                  </a:schemeClr>
                </a:solidFill>
                <a:latin typeface="+mn-lt"/>
                <a:ea typeface="+mn-ea"/>
                <a:cs typeface="+mn-ea"/>
                <a:sym typeface="+mn-lt"/>
              </a:endParaRPr>
            </a:p>
          </p:txBody>
        </p:sp>
        <p:grpSp>
          <p:nvGrpSpPr>
            <p:cNvPr id="4" name="组合 3">
              <a:extLst>
                <a:ext uri="{FF2B5EF4-FFF2-40B4-BE49-F238E27FC236}">
                  <a16:creationId xmlns:a16="http://schemas.microsoft.com/office/drawing/2014/main" id="{02EECFF7-DF71-4F86-996B-40FB788958B1}"/>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02D36B6A-7428-4004-98C9-5A87905E91A6}"/>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67034C5D-27AC-4E38-A9E6-D74988B01B08}"/>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7" name="组合 6">
            <a:extLst>
              <a:ext uri="{FF2B5EF4-FFF2-40B4-BE49-F238E27FC236}">
                <a16:creationId xmlns:a16="http://schemas.microsoft.com/office/drawing/2014/main" id="{1E33A9C4-4B17-4F27-9F45-FBF56F30F04F}"/>
              </a:ext>
            </a:extLst>
          </p:cNvPr>
          <p:cNvGrpSpPr/>
          <p:nvPr/>
        </p:nvGrpSpPr>
        <p:grpSpPr>
          <a:xfrm>
            <a:off x="786980" y="1028976"/>
            <a:ext cx="8174756" cy="464333"/>
            <a:chOff x="5802276" y="1428826"/>
            <a:chExt cx="6129648" cy="348169"/>
          </a:xfrm>
        </p:grpSpPr>
        <p:sp>
          <p:nvSpPr>
            <p:cNvPr id="8" name="TextBox 5">
              <a:extLst>
                <a:ext uri="{FF2B5EF4-FFF2-40B4-BE49-F238E27FC236}">
                  <a16:creationId xmlns:a16="http://schemas.microsoft.com/office/drawing/2014/main" id="{5041E756-44E4-4127-A8F3-7879022C3C5C}"/>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文献传递</a:t>
              </a:r>
              <a:endParaRPr lang="en-US" altLang="zh-CN" sz="2000" dirty="0"/>
            </a:p>
          </p:txBody>
        </p:sp>
        <p:sp>
          <p:nvSpPr>
            <p:cNvPr id="9" name="椭圆 8">
              <a:extLst>
                <a:ext uri="{FF2B5EF4-FFF2-40B4-BE49-F238E27FC236}">
                  <a16:creationId xmlns:a16="http://schemas.microsoft.com/office/drawing/2014/main" id="{D4A58F1D-9DC9-43BF-BABF-151A93E5E562}"/>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6</a:t>
              </a:r>
              <a:endParaRPr lang="zh-CN" altLang="en-US" sz="3202" dirty="0"/>
            </a:p>
          </p:txBody>
        </p:sp>
      </p:grpSp>
      <p:pic>
        <p:nvPicPr>
          <p:cNvPr id="22" name="图片 21">
            <a:extLst>
              <a:ext uri="{FF2B5EF4-FFF2-40B4-BE49-F238E27FC236}">
                <a16:creationId xmlns:a16="http://schemas.microsoft.com/office/drawing/2014/main" id="{9C627BB0-04C2-4258-B908-49F858B6672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36702" y="1726130"/>
            <a:ext cx="2497358" cy="5133457"/>
          </a:xfrm>
          <a:prstGeom prst="rect">
            <a:avLst/>
          </a:prstGeom>
        </p:spPr>
      </p:pic>
      <p:pic>
        <p:nvPicPr>
          <p:cNvPr id="24" name="图片 23">
            <a:extLst>
              <a:ext uri="{FF2B5EF4-FFF2-40B4-BE49-F238E27FC236}">
                <a16:creationId xmlns:a16="http://schemas.microsoft.com/office/drawing/2014/main" id="{2D85B41C-327D-44C6-B951-1804E82194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61878" y="1726131"/>
            <a:ext cx="2497358" cy="5133457"/>
          </a:xfrm>
          <a:prstGeom prst="rect">
            <a:avLst/>
          </a:prstGeom>
        </p:spPr>
      </p:pic>
      <p:pic>
        <p:nvPicPr>
          <p:cNvPr id="26" name="图片 25">
            <a:extLst>
              <a:ext uri="{FF2B5EF4-FFF2-40B4-BE49-F238E27FC236}">
                <a16:creationId xmlns:a16="http://schemas.microsoft.com/office/drawing/2014/main" id="{5EE58DCE-F17D-419B-8DE8-C116DBDC68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3312" y="1684355"/>
            <a:ext cx="2497358" cy="5133457"/>
          </a:xfrm>
          <a:prstGeom prst="rect">
            <a:avLst/>
          </a:prstGeom>
        </p:spPr>
      </p:pic>
      <p:sp>
        <p:nvSpPr>
          <p:cNvPr id="28" name="矩形 27">
            <a:extLst>
              <a:ext uri="{FF2B5EF4-FFF2-40B4-BE49-F238E27FC236}">
                <a16:creationId xmlns:a16="http://schemas.microsoft.com/office/drawing/2014/main" id="{EEC4B92A-F562-4961-AC87-044BDEAF3CCA}"/>
              </a:ext>
            </a:extLst>
          </p:cNvPr>
          <p:cNvSpPr/>
          <p:nvPr/>
        </p:nvSpPr>
        <p:spPr>
          <a:xfrm>
            <a:off x="1528461" y="4251083"/>
            <a:ext cx="1268560" cy="393790"/>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30" name="箭头: 上 29">
            <a:extLst>
              <a:ext uri="{FF2B5EF4-FFF2-40B4-BE49-F238E27FC236}">
                <a16:creationId xmlns:a16="http://schemas.microsoft.com/office/drawing/2014/main" id="{38C9C40C-DA3A-4B19-8F42-2F74861C0E00}"/>
              </a:ext>
            </a:extLst>
          </p:cNvPr>
          <p:cNvSpPr/>
          <p:nvPr/>
        </p:nvSpPr>
        <p:spPr>
          <a:xfrm rot="18900000">
            <a:off x="2753013" y="4233133"/>
            <a:ext cx="698662" cy="698662"/>
          </a:xfrm>
          <a:prstGeom prst="upArrow">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32" name="矩形 31">
            <a:extLst>
              <a:ext uri="{FF2B5EF4-FFF2-40B4-BE49-F238E27FC236}">
                <a16:creationId xmlns:a16="http://schemas.microsoft.com/office/drawing/2014/main" id="{A2366296-F120-43BD-9ECA-D2D447BB4A72}"/>
              </a:ext>
            </a:extLst>
          </p:cNvPr>
          <p:cNvSpPr/>
          <p:nvPr/>
        </p:nvSpPr>
        <p:spPr>
          <a:xfrm>
            <a:off x="1853664" y="5007274"/>
            <a:ext cx="2497359" cy="482712"/>
          </a:xfrm>
          <a:prstGeom prst="rect">
            <a:avLst/>
          </a:prstGeom>
          <a:solidFill>
            <a:schemeClr val="bg1"/>
          </a:solid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“全文链接”标识为</a:t>
            </a:r>
            <a:r>
              <a:rPr lang="zh-CN" altLang="en-US" sz="1600" dirty="0">
                <a:solidFill>
                  <a:schemeClr val="bg2">
                    <a:lumMod val="25000"/>
                  </a:schemeClr>
                </a:solidFill>
              </a:rPr>
              <a:t>灰色</a:t>
            </a:r>
            <a:endParaRPr lang="zh-CN" altLang="en-US" sz="1600" dirty="0">
              <a:solidFill>
                <a:schemeClr val="tx1"/>
              </a:solidFill>
            </a:endParaRPr>
          </a:p>
        </p:txBody>
      </p:sp>
      <p:sp>
        <p:nvSpPr>
          <p:cNvPr id="15" name="椭圆 14">
            <a:extLst>
              <a:ext uri="{FF2B5EF4-FFF2-40B4-BE49-F238E27FC236}">
                <a16:creationId xmlns:a16="http://schemas.microsoft.com/office/drawing/2014/main" id="{2AECAF80-496E-42E4-904E-C0FBE4473E86}"/>
              </a:ext>
            </a:extLst>
          </p:cNvPr>
          <p:cNvSpPr/>
          <p:nvPr/>
        </p:nvSpPr>
        <p:spPr>
          <a:xfrm>
            <a:off x="6401406" y="5632494"/>
            <a:ext cx="978695" cy="3501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箭头: 上 18">
            <a:extLst>
              <a:ext uri="{FF2B5EF4-FFF2-40B4-BE49-F238E27FC236}">
                <a16:creationId xmlns:a16="http://schemas.microsoft.com/office/drawing/2014/main" id="{F0310E4C-2DB6-4A0D-B1FF-EE334E2E0628}"/>
              </a:ext>
            </a:extLst>
          </p:cNvPr>
          <p:cNvSpPr/>
          <p:nvPr/>
        </p:nvSpPr>
        <p:spPr>
          <a:xfrm>
            <a:off x="6606670" y="5162051"/>
            <a:ext cx="568165" cy="418345"/>
          </a:xfrm>
          <a:prstGeom prst="upArrow">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B4AAB49E-02EB-4557-A4BB-78632F856FF3}"/>
              </a:ext>
            </a:extLst>
          </p:cNvPr>
          <p:cNvSpPr/>
          <p:nvPr/>
        </p:nvSpPr>
        <p:spPr>
          <a:xfrm>
            <a:off x="10046255" y="4298324"/>
            <a:ext cx="978695" cy="3501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箭头: 上 33">
            <a:extLst>
              <a:ext uri="{FF2B5EF4-FFF2-40B4-BE49-F238E27FC236}">
                <a16:creationId xmlns:a16="http://schemas.microsoft.com/office/drawing/2014/main" id="{D4A3E1AB-285B-4AFA-BBB0-1A919E59D72B}"/>
              </a:ext>
            </a:extLst>
          </p:cNvPr>
          <p:cNvSpPr/>
          <p:nvPr/>
        </p:nvSpPr>
        <p:spPr>
          <a:xfrm rot="5400000">
            <a:off x="3946537" y="3856680"/>
            <a:ext cx="1052512" cy="523875"/>
          </a:xfrm>
          <a:prstGeom prst="upArrow">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箭头: 上 35">
            <a:extLst>
              <a:ext uri="{FF2B5EF4-FFF2-40B4-BE49-F238E27FC236}">
                <a16:creationId xmlns:a16="http://schemas.microsoft.com/office/drawing/2014/main" id="{B312236A-ADD4-40F2-8AA6-29DC1A6DC4AE}"/>
              </a:ext>
            </a:extLst>
          </p:cNvPr>
          <p:cNvSpPr/>
          <p:nvPr/>
        </p:nvSpPr>
        <p:spPr>
          <a:xfrm rot="5400000">
            <a:off x="7575459" y="3794271"/>
            <a:ext cx="1052512" cy="523875"/>
          </a:xfrm>
          <a:prstGeom prst="upArrow">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íṧľíďé">
            <a:extLst>
              <a:ext uri="{FF2B5EF4-FFF2-40B4-BE49-F238E27FC236}">
                <a16:creationId xmlns:a16="http://schemas.microsoft.com/office/drawing/2014/main" id="{EF412837-E7D3-4246-9911-8043527BCE72}"/>
              </a:ext>
            </a:extLst>
          </p:cNvPr>
          <p:cNvSpPr txBox="1"/>
          <p:nvPr/>
        </p:nvSpPr>
        <p:spPr bwMode="auto">
          <a:xfrm>
            <a:off x="4466616" y="1004938"/>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步骤一：请求文献</a:t>
            </a:r>
            <a:endParaRPr lang="en-US" altLang="zh-CN" sz="1867" dirty="0">
              <a:solidFill>
                <a:schemeClr val="bg1"/>
              </a:solidFill>
            </a:endParaRPr>
          </a:p>
        </p:txBody>
      </p:sp>
    </p:spTree>
    <p:extLst>
      <p:ext uri="{BB962C8B-B14F-4D97-AF65-F5344CB8AC3E}">
        <p14:creationId xmlns:p14="http://schemas.microsoft.com/office/powerpoint/2010/main" val="37832203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par>
                          <p:cTn id="10" fill="hold">
                            <p:stCondLst>
                              <p:cond delay="500"/>
                            </p:stCondLst>
                            <p:childTnLst>
                              <p:par>
                                <p:cTn id="11" presetID="10" presetClass="entr" presetSubtype="0" fill="hold" nodeType="afterEffect">
                                  <p:stCondLst>
                                    <p:cond delay="25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par>
                          <p:cTn id="14" fill="hold">
                            <p:stCondLst>
                              <p:cond delay="1250"/>
                            </p:stCondLst>
                            <p:childTnLst>
                              <p:par>
                                <p:cTn id="15" presetID="10" presetClass="entr" presetSubtype="0" fill="hold" grpId="0" nodeType="afterEffect">
                                  <p:stCondLst>
                                    <p:cond delay="25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childTnLst>
                          </p:cTn>
                        </p:par>
                        <p:par>
                          <p:cTn id="31" fill="hold">
                            <p:stCondLst>
                              <p:cond delay="500"/>
                            </p:stCondLst>
                            <p:childTnLst>
                              <p:par>
                                <p:cTn id="32" presetID="10" presetClass="entr" presetSubtype="0" fill="hold" nodeType="afterEffect">
                                  <p:stCondLst>
                                    <p:cond delay="25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par>
                          <p:cTn id="35" fill="hold">
                            <p:stCondLst>
                              <p:cond delay="1250"/>
                            </p:stCondLst>
                            <p:childTnLst>
                              <p:par>
                                <p:cTn id="36" presetID="1"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childTnLst>
                                </p:cTn>
                              </p:par>
                            </p:childTnLst>
                          </p:cTn>
                        </p:par>
                        <p:par>
                          <p:cTn id="38" fill="hold">
                            <p:stCondLst>
                              <p:cond delay="1250"/>
                            </p:stCondLst>
                            <p:childTnLst>
                              <p:par>
                                <p:cTn id="39" presetID="35" presetClass="emph" presetSubtype="0" repeatCount="4000" fill="hold" grpId="1" nodeType="afterEffect">
                                  <p:stCondLst>
                                    <p:cond delay="0"/>
                                  </p:stCondLst>
                                  <p:childTnLst>
                                    <p:anim calcmode="discrete" valueType="str">
                                      <p:cBhvr>
                                        <p:cTn id="40" dur="250" fill="hold"/>
                                        <p:tgtEl>
                                          <p:spTgt spid="15"/>
                                        </p:tgtEl>
                                        <p:attrNameLst>
                                          <p:attrName>style.visibility</p:attrName>
                                        </p:attrNameLst>
                                      </p:cBhvr>
                                      <p:tavLst>
                                        <p:tav tm="0">
                                          <p:val>
                                            <p:strVal val="hidden"/>
                                          </p:val>
                                        </p:tav>
                                        <p:tav tm="50000">
                                          <p:val>
                                            <p:strVal val="visible"/>
                                          </p:val>
                                        </p:tav>
                                      </p:tavLst>
                                    </p:anim>
                                  </p:childTnLst>
                                </p:cTn>
                              </p:par>
                            </p:childTnLst>
                          </p:cTn>
                        </p:par>
                        <p:par>
                          <p:cTn id="41" fill="hold">
                            <p:stCondLst>
                              <p:cond delay="2250"/>
                            </p:stCondLst>
                            <p:childTnLst>
                              <p:par>
                                <p:cTn id="42" presetID="10" presetClass="entr" presetSubtype="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childTnLst>
                          </p:cTn>
                        </p:par>
                        <p:par>
                          <p:cTn id="45" fill="hold">
                            <p:stCondLst>
                              <p:cond delay="2750"/>
                            </p:stCondLst>
                            <p:childTnLst>
                              <p:par>
                                <p:cTn id="46" presetID="22" presetClass="entr" presetSubtype="8"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wipe(left)">
                                      <p:cBhvr>
                                        <p:cTn id="48" dur="500"/>
                                        <p:tgtEl>
                                          <p:spTgt spid="36"/>
                                        </p:tgtEl>
                                      </p:cBhvr>
                                    </p:animEffect>
                                  </p:childTnLst>
                                </p:cTn>
                              </p:par>
                            </p:childTnLst>
                          </p:cTn>
                        </p:par>
                        <p:par>
                          <p:cTn id="49" fill="hold">
                            <p:stCondLst>
                              <p:cond delay="3250"/>
                            </p:stCondLst>
                            <p:childTnLst>
                              <p:par>
                                <p:cTn id="50" presetID="10" presetClass="entr" presetSubtype="0"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childTnLst>
                          </p:cTn>
                        </p:par>
                        <p:par>
                          <p:cTn id="53" fill="hold">
                            <p:stCondLst>
                              <p:cond delay="3750"/>
                            </p:stCondLst>
                            <p:childTnLst>
                              <p:par>
                                <p:cTn id="54" presetID="10" presetClass="entr" presetSubtype="0" fill="hold" grpId="0" nodeType="afterEffect">
                                  <p:stCondLst>
                                    <p:cond delay="50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0" grpId="0" animBg="1"/>
      <p:bldP spid="32" grpId="0" animBg="1"/>
      <p:bldP spid="15" grpId="0" animBg="1"/>
      <p:bldP spid="15" grpId="1" animBg="1"/>
      <p:bldP spid="19" grpId="0" animBg="1"/>
      <p:bldP spid="17" grpId="0" animBg="1"/>
      <p:bldP spid="34" grpId="0" animBg="1"/>
      <p:bldP spid="36" grpId="0" animBg="1"/>
      <p:bldP spid="3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45AB9E4-0FC0-4A03-A750-977231A333FB}"/>
              </a:ext>
            </a:extLst>
          </p:cNvPr>
          <p:cNvGrpSpPr/>
          <p:nvPr/>
        </p:nvGrpSpPr>
        <p:grpSpPr>
          <a:xfrm>
            <a:off x="241169" y="234249"/>
            <a:ext cx="4225447" cy="506086"/>
            <a:chOff x="179512" y="175643"/>
            <a:chExt cx="3168352" cy="379477"/>
          </a:xfrm>
        </p:grpSpPr>
        <p:sp>
          <p:nvSpPr>
            <p:cNvPr id="3" name="Title 1">
              <a:extLst>
                <a:ext uri="{FF2B5EF4-FFF2-40B4-BE49-F238E27FC236}">
                  <a16:creationId xmlns:a16="http://schemas.microsoft.com/office/drawing/2014/main" id="{6F35F066-7AEC-40CD-9185-4438284E1132}"/>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latin typeface="+mn-lt"/>
                  <a:ea typeface="+mn-ea"/>
                  <a:cs typeface="+mn-ea"/>
                  <a:sym typeface="+mn-lt"/>
                </a:rPr>
                <a:t>微信公众号</a:t>
              </a:r>
              <a:endParaRPr lang="en-GB" altLang="zh-CN" sz="2400" dirty="0">
                <a:solidFill>
                  <a:schemeClr val="tx1">
                    <a:lumMod val="65000"/>
                    <a:lumOff val="35000"/>
                  </a:schemeClr>
                </a:solidFill>
                <a:latin typeface="+mn-lt"/>
                <a:ea typeface="+mn-ea"/>
                <a:cs typeface="+mn-ea"/>
                <a:sym typeface="+mn-lt"/>
              </a:endParaRPr>
            </a:p>
          </p:txBody>
        </p:sp>
        <p:grpSp>
          <p:nvGrpSpPr>
            <p:cNvPr id="4" name="组合 3">
              <a:extLst>
                <a:ext uri="{FF2B5EF4-FFF2-40B4-BE49-F238E27FC236}">
                  <a16:creationId xmlns:a16="http://schemas.microsoft.com/office/drawing/2014/main" id="{02EECFF7-DF71-4F86-996B-40FB788958B1}"/>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02D36B6A-7428-4004-98C9-5A87905E91A6}"/>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67034C5D-27AC-4E38-A9E6-D74988B01B08}"/>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7" name="组合 6">
            <a:extLst>
              <a:ext uri="{FF2B5EF4-FFF2-40B4-BE49-F238E27FC236}">
                <a16:creationId xmlns:a16="http://schemas.microsoft.com/office/drawing/2014/main" id="{1E33A9C4-4B17-4F27-9F45-FBF56F30F04F}"/>
              </a:ext>
            </a:extLst>
          </p:cNvPr>
          <p:cNvGrpSpPr/>
          <p:nvPr/>
        </p:nvGrpSpPr>
        <p:grpSpPr>
          <a:xfrm>
            <a:off x="786980" y="1028976"/>
            <a:ext cx="8174756" cy="464333"/>
            <a:chOff x="5802276" y="1428826"/>
            <a:chExt cx="6129648" cy="348169"/>
          </a:xfrm>
        </p:grpSpPr>
        <p:sp>
          <p:nvSpPr>
            <p:cNvPr id="8" name="TextBox 5">
              <a:extLst>
                <a:ext uri="{FF2B5EF4-FFF2-40B4-BE49-F238E27FC236}">
                  <a16:creationId xmlns:a16="http://schemas.microsoft.com/office/drawing/2014/main" id="{5041E756-44E4-4127-A8F3-7879022C3C5C}"/>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文献传递</a:t>
              </a:r>
              <a:endParaRPr lang="en-US" altLang="zh-CN" sz="2000" dirty="0"/>
            </a:p>
          </p:txBody>
        </p:sp>
        <p:sp>
          <p:nvSpPr>
            <p:cNvPr id="9" name="椭圆 8">
              <a:extLst>
                <a:ext uri="{FF2B5EF4-FFF2-40B4-BE49-F238E27FC236}">
                  <a16:creationId xmlns:a16="http://schemas.microsoft.com/office/drawing/2014/main" id="{D4A58F1D-9DC9-43BF-BABF-151A93E5E562}"/>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6</a:t>
              </a:r>
              <a:endParaRPr lang="zh-CN" altLang="en-US" sz="3202" dirty="0"/>
            </a:p>
          </p:txBody>
        </p:sp>
      </p:grpSp>
      <p:sp>
        <p:nvSpPr>
          <p:cNvPr id="20" name="íṧľíďé">
            <a:extLst>
              <a:ext uri="{FF2B5EF4-FFF2-40B4-BE49-F238E27FC236}">
                <a16:creationId xmlns:a16="http://schemas.microsoft.com/office/drawing/2014/main" id="{7099B493-0BC5-43F8-B7BE-944F39485376}"/>
              </a:ext>
            </a:extLst>
          </p:cNvPr>
          <p:cNvSpPr txBox="1"/>
          <p:nvPr/>
        </p:nvSpPr>
        <p:spPr bwMode="auto">
          <a:xfrm>
            <a:off x="4466616" y="1004938"/>
            <a:ext cx="3244287" cy="480163"/>
          </a:xfrm>
          <a:prstGeom prst="rect">
            <a:avLst/>
          </a:prstGeom>
          <a:solidFill>
            <a:srgbClr val="0579CD"/>
          </a:solidFill>
          <a:ln>
            <a:noFill/>
          </a:ln>
        </p:spPr>
        <p:txBody>
          <a:bodyPr wrap="square" lIns="121948" tIns="60974" rIns="121948" bIns="60974"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867" dirty="0">
                <a:solidFill>
                  <a:schemeClr val="bg1"/>
                </a:solidFill>
              </a:rPr>
              <a:t>步骤二：查看订单和下载</a:t>
            </a:r>
            <a:endParaRPr lang="en-US" altLang="zh-CN" sz="1867" dirty="0">
              <a:solidFill>
                <a:schemeClr val="bg1"/>
              </a:solidFill>
            </a:endParaRPr>
          </a:p>
        </p:txBody>
      </p:sp>
      <p:sp>
        <p:nvSpPr>
          <p:cNvPr id="16" name="箭头: 上 15">
            <a:extLst>
              <a:ext uri="{FF2B5EF4-FFF2-40B4-BE49-F238E27FC236}">
                <a16:creationId xmlns:a16="http://schemas.microsoft.com/office/drawing/2014/main" id="{BA16B108-44F4-4EC2-A5A6-61081A864E25}"/>
              </a:ext>
            </a:extLst>
          </p:cNvPr>
          <p:cNvSpPr/>
          <p:nvPr/>
        </p:nvSpPr>
        <p:spPr>
          <a:xfrm rot="5400000">
            <a:off x="7449342" y="3825291"/>
            <a:ext cx="1052512" cy="523875"/>
          </a:xfrm>
          <a:prstGeom prst="upArrow">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内容占位符 7">
            <a:extLst>
              <a:ext uri="{FF2B5EF4-FFF2-40B4-BE49-F238E27FC236}">
                <a16:creationId xmlns:a16="http://schemas.microsoft.com/office/drawing/2014/main" id="{6B048352-D1EF-4D20-9DBC-DA6866B9DD4A}"/>
              </a:ext>
            </a:extLst>
          </p:cNvPr>
          <p:cNvPicPr preferRelativeResize="0">
            <a:picLocks/>
          </p:cNvPicPr>
          <p:nvPr/>
        </p:nvPicPr>
        <p:blipFill>
          <a:blip r:embed="rId2" cstate="print">
            <a:extLst>
              <a:ext uri="{28A0092B-C50C-407E-A947-70E740481C1C}">
                <a14:useLocalDpi xmlns:a14="http://schemas.microsoft.com/office/drawing/2010/main" val="0"/>
              </a:ext>
            </a:extLst>
          </a:blip>
          <a:stretch>
            <a:fillRect/>
          </a:stretch>
        </p:blipFill>
        <p:spPr>
          <a:xfrm>
            <a:off x="632902" y="1898802"/>
            <a:ext cx="2900556" cy="4934280"/>
          </a:xfrm>
          <a:prstGeom prst="rect">
            <a:avLst/>
          </a:prstGeom>
          <a:ln>
            <a:solidFill>
              <a:srgbClr val="000000"/>
            </a:solidFill>
          </a:ln>
        </p:spPr>
      </p:pic>
      <p:pic>
        <p:nvPicPr>
          <p:cNvPr id="21" name="内容占位符 8">
            <a:extLst>
              <a:ext uri="{FF2B5EF4-FFF2-40B4-BE49-F238E27FC236}">
                <a16:creationId xmlns:a16="http://schemas.microsoft.com/office/drawing/2014/main" id="{7C768BFD-CF6A-40E0-92D4-25BC48D5A736}"/>
              </a:ext>
            </a:extLst>
          </p:cNvPr>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8433448" y="1898802"/>
            <a:ext cx="2900556" cy="4934280"/>
          </a:xfrm>
          <a:prstGeom prst="rect">
            <a:avLst/>
          </a:prstGeom>
          <a:ln>
            <a:solidFill>
              <a:srgbClr val="000000"/>
            </a:solidFill>
          </a:ln>
        </p:spPr>
      </p:pic>
      <p:pic>
        <p:nvPicPr>
          <p:cNvPr id="22" name="内容占位符 6">
            <a:extLst>
              <a:ext uri="{FF2B5EF4-FFF2-40B4-BE49-F238E27FC236}">
                <a16:creationId xmlns:a16="http://schemas.microsoft.com/office/drawing/2014/main" id="{27A07ED4-FB62-4C83-A313-2923529A1F53}"/>
              </a:ext>
            </a:extLst>
          </p:cNvPr>
          <p:cNvPicPr preferRelativeResize="0">
            <a:picLocks/>
          </p:cNvPicPr>
          <p:nvPr/>
        </p:nvPicPr>
        <p:blipFill>
          <a:blip r:embed="rId4" cstate="print">
            <a:extLst>
              <a:ext uri="{28A0092B-C50C-407E-A947-70E740481C1C}">
                <a14:useLocalDpi xmlns:a14="http://schemas.microsoft.com/office/drawing/2010/main" val="0"/>
              </a:ext>
            </a:extLst>
          </a:blip>
          <a:stretch>
            <a:fillRect/>
          </a:stretch>
        </p:blipFill>
        <p:spPr>
          <a:xfrm>
            <a:off x="4533175" y="1898802"/>
            <a:ext cx="2900556" cy="4934280"/>
          </a:xfrm>
          <a:prstGeom prst="rect">
            <a:avLst/>
          </a:prstGeom>
          <a:ln>
            <a:solidFill>
              <a:srgbClr val="000000"/>
            </a:solidFill>
          </a:ln>
        </p:spPr>
      </p:pic>
      <p:sp>
        <p:nvSpPr>
          <p:cNvPr id="23" name="椭圆 22">
            <a:extLst>
              <a:ext uri="{FF2B5EF4-FFF2-40B4-BE49-F238E27FC236}">
                <a16:creationId xmlns:a16="http://schemas.microsoft.com/office/drawing/2014/main" id="{637CB494-9521-4398-AA50-588B022CF5C0}"/>
              </a:ext>
            </a:extLst>
          </p:cNvPr>
          <p:cNvSpPr/>
          <p:nvPr/>
        </p:nvSpPr>
        <p:spPr>
          <a:xfrm>
            <a:off x="1776477" y="6207668"/>
            <a:ext cx="978695" cy="3501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DA15D86D-BCE9-4DCF-84B1-BF8139BF0D96}"/>
              </a:ext>
            </a:extLst>
          </p:cNvPr>
          <p:cNvSpPr/>
          <p:nvPr/>
        </p:nvSpPr>
        <p:spPr>
          <a:xfrm>
            <a:off x="1776476" y="5469759"/>
            <a:ext cx="978695" cy="3501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00EAB249-4291-4E48-89D2-6C1D40275923}"/>
              </a:ext>
            </a:extLst>
          </p:cNvPr>
          <p:cNvSpPr/>
          <p:nvPr/>
        </p:nvSpPr>
        <p:spPr>
          <a:xfrm>
            <a:off x="6734965" y="3213732"/>
            <a:ext cx="978695" cy="3501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箭头: 上 26">
            <a:extLst>
              <a:ext uri="{FF2B5EF4-FFF2-40B4-BE49-F238E27FC236}">
                <a16:creationId xmlns:a16="http://schemas.microsoft.com/office/drawing/2014/main" id="{AF8B6DE9-53F7-4FB0-8990-415E78DA286C}"/>
              </a:ext>
            </a:extLst>
          </p:cNvPr>
          <p:cNvSpPr/>
          <p:nvPr/>
        </p:nvSpPr>
        <p:spPr>
          <a:xfrm rot="5400000">
            <a:off x="3549069" y="3825291"/>
            <a:ext cx="1052512" cy="523875"/>
          </a:xfrm>
          <a:prstGeom prst="upArrow">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5E46DD7C-7AC4-400F-B51D-FD2E0F78C3AA}"/>
              </a:ext>
            </a:extLst>
          </p:cNvPr>
          <p:cNvSpPr/>
          <p:nvPr/>
        </p:nvSpPr>
        <p:spPr>
          <a:xfrm>
            <a:off x="6734964" y="2829169"/>
            <a:ext cx="978695" cy="298371"/>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Tree>
    <p:extLst>
      <p:ext uri="{BB962C8B-B14F-4D97-AF65-F5344CB8AC3E}">
        <p14:creationId xmlns:p14="http://schemas.microsoft.com/office/powerpoint/2010/main" val="14747137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10" presetClass="entr" presetSubtype="0" fill="hold" nodeType="afterEffect">
                                  <p:stCondLst>
                                    <p:cond delay="25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par>
                          <p:cTn id="14" fill="hold">
                            <p:stCondLst>
                              <p:cond delay="1250"/>
                            </p:stCondLst>
                            <p:childTnLst>
                              <p:par>
                                <p:cTn id="15" presetID="10" presetClass="entr" presetSubtype="0" fill="hold" grpId="0" nodeType="afterEffect">
                                  <p:stCondLst>
                                    <p:cond delay="50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par>
                          <p:cTn id="23" fill="hold">
                            <p:stCondLst>
                              <p:cond delay="500"/>
                            </p:stCondLst>
                            <p:childTnLst>
                              <p:par>
                                <p:cTn id="24" presetID="22" presetClass="entr" presetSubtype="8" fill="hold" grpId="0" nodeType="afterEffect">
                                  <p:stCondLst>
                                    <p:cond delay="25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childTnLst>
                          </p:cTn>
                        </p:par>
                        <p:par>
                          <p:cTn id="27" fill="hold">
                            <p:stCondLst>
                              <p:cond delay="1250"/>
                            </p:stCondLst>
                            <p:childTnLst>
                              <p:par>
                                <p:cTn id="28" presetID="10" presetClass="entr" presetSubtype="0"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par>
                          <p:cTn id="31" fill="hold">
                            <p:stCondLst>
                              <p:cond delay="1750"/>
                            </p:stCondLst>
                            <p:childTnLst>
                              <p:par>
                                <p:cTn id="32" presetID="10" presetClass="entr" presetSubtype="0" fill="hold" grpId="0" nodeType="afterEffect">
                                  <p:stCondLst>
                                    <p:cond delay="5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par>
                          <p:cTn id="35" fill="hold">
                            <p:stCondLst>
                              <p:cond delay="2750"/>
                            </p:stCondLst>
                            <p:childTnLst>
                              <p:par>
                                <p:cTn id="36" presetID="10" presetClass="entr" presetSubtype="0" fill="hold" grpId="0" nodeType="afterEffect">
                                  <p:stCondLst>
                                    <p:cond delay="50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childTnLst>
                          </p:cTn>
                        </p:par>
                        <p:par>
                          <p:cTn id="39" fill="hold">
                            <p:stCondLst>
                              <p:cond delay="3750"/>
                            </p:stCondLst>
                            <p:childTnLst>
                              <p:par>
                                <p:cTn id="40" presetID="22" presetClass="entr" presetSubtype="8"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par>
                          <p:cTn id="43" fill="hold">
                            <p:stCondLst>
                              <p:cond delay="4250"/>
                            </p:stCondLst>
                            <p:childTnLst>
                              <p:par>
                                <p:cTn id="44" presetID="10" presetClass="entr" presetSubtype="0"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6" grpId="0" animBg="1"/>
      <p:bldP spid="23" grpId="0" animBg="1"/>
      <p:bldP spid="24" grpId="0" animBg="1"/>
      <p:bldP spid="25" grpId="0" animBg="1"/>
      <p:bldP spid="27" grpId="0" animBg="1"/>
      <p:bldP spid="10"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E3CB67D6-8946-43AA-B22B-DECA44A62F88}"/>
              </a:ext>
            </a:extLst>
          </p:cNvPr>
          <p:cNvGrpSpPr/>
          <p:nvPr/>
        </p:nvGrpSpPr>
        <p:grpSpPr>
          <a:xfrm>
            <a:off x="0" y="-3"/>
            <a:ext cx="11355760" cy="5604390"/>
            <a:chOff x="0" y="-3"/>
            <a:chExt cx="11355760" cy="5604390"/>
          </a:xfrm>
        </p:grpSpPr>
        <p:grpSp>
          <p:nvGrpSpPr>
            <p:cNvPr id="2" name="组合 1">
              <a:extLst>
                <a:ext uri="{FF2B5EF4-FFF2-40B4-BE49-F238E27FC236}">
                  <a16:creationId xmlns:a16="http://schemas.microsoft.com/office/drawing/2014/main" id="{A96B0FB8-873D-47FD-BE03-9BD739232F3C}"/>
                </a:ext>
              </a:extLst>
            </p:cNvPr>
            <p:cNvGrpSpPr/>
            <p:nvPr/>
          </p:nvGrpSpPr>
          <p:grpSpPr>
            <a:xfrm>
              <a:off x="0" y="-3"/>
              <a:ext cx="7697488" cy="5604389"/>
              <a:chOff x="0" y="-2"/>
              <a:chExt cx="4808931" cy="3501288"/>
            </a:xfrm>
            <a:blipFill>
              <a:blip r:embed="rId2"/>
              <a:srcRect/>
              <a:stretch>
                <a:fillRect/>
              </a:stretch>
            </a:blipFill>
          </p:grpSpPr>
          <p:sp>
            <p:nvSpPr>
              <p:cNvPr id="3" name="等腰三角形 2">
                <a:extLst>
                  <a:ext uri="{FF2B5EF4-FFF2-40B4-BE49-F238E27FC236}">
                    <a16:creationId xmlns:a16="http://schemas.microsoft.com/office/drawing/2014/main" id="{90FCA471-CDEA-460B-A689-107138BE0D2F}"/>
                  </a:ext>
                </a:extLst>
              </p:cNvPr>
              <p:cNvSpPr/>
              <p:nvPr/>
            </p:nvSpPr>
            <p:spPr>
              <a:xfrm rot="5400000">
                <a:off x="-95087" y="95085"/>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4" name="等腰三角形 3">
                <a:extLst>
                  <a:ext uri="{FF2B5EF4-FFF2-40B4-BE49-F238E27FC236}">
                    <a16:creationId xmlns:a16="http://schemas.microsoft.com/office/drawing/2014/main" id="{49FA393D-9583-43C4-9C59-15B9355537B7}"/>
                  </a:ext>
                </a:extLst>
              </p:cNvPr>
              <p:cNvSpPr/>
              <p:nvPr/>
            </p:nvSpPr>
            <p:spPr>
              <a:xfrm rot="16200000">
                <a:off x="-95085" y="802592"/>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5" name="等腰三角形 4">
                <a:extLst>
                  <a:ext uri="{FF2B5EF4-FFF2-40B4-BE49-F238E27FC236}">
                    <a16:creationId xmlns:a16="http://schemas.microsoft.com/office/drawing/2014/main" id="{892F4E5B-C147-446F-8B7F-2E8FE14A63B7}"/>
                  </a:ext>
                </a:extLst>
              </p:cNvPr>
              <p:cNvSpPr/>
              <p:nvPr/>
            </p:nvSpPr>
            <p:spPr>
              <a:xfrm rot="5400000">
                <a:off x="-95087" y="1510099"/>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6" name="等腰三角形 5">
                <a:extLst>
                  <a:ext uri="{FF2B5EF4-FFF2-40B4-BE49-F238E27FC236}">
                    <a16:creationId xmlns:a16="http://schemas.microsoft.com/office/drawing/2014/main" id="{9FCCF04F-227B-419D-B277-9C4F574ED68E}"/>
                  </a:ext>
                </a:extLst>
              </p:cNvPr>
              <p:cNvSpPr/>
              <p:nvPr/>
            </p:nvSpPr>
            <p:spPr>
              <a:xfrm rot="16200000">
                <a:off x="1117298" y="95087"/>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7" name="等腰三角形 6">
                <a:extLst>
                  <a:ext uri="{FF2B5EF4-FFF2-40B4-BE49-F238E27FC236}">
                    <a16:creationId xmlns:a16="http://schemas.microsoft.com/office/drawing/2014/main" id="{B5FF601A-AC3E-4AC5-9979-B5BD10317281}"/>
                  </a:ext>
                </a:extLst>
              </p:cNvPr>
              <p:cNvSpPr/>
              <p:nvPr/>
            </p:nvSpPr>
            <p:spPr>
              <a:xfrm rot="5400000">
                <a:off x="1110008" y="802592"/>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8" name="等腰三角形 7">
                <a:extLst>
                  <a:ext uri="{FF2B5EF4-FFF2-40B4-BE49-F238E27FC236}">
                    <a16:creationId xmlns:a16="http://schemas.microsoft.com/office/drawing/2014/main" id="{1908FB4C-02A4-4A27-AD53-7DAF9224F037}"/>
                  </a:ext>
                </a:extLst>
              </p:cNvPr>
              <p:cNvSpPr/>
              <p:nvPr/>
            </p:nvSpPr>
            <p:spPr>
              <a:xfrm rot="16200000">
                <a:off x="1111740" y="1510101"/>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9" name="等腰三角形 8">
                <a:extLst>
                  <a:ext uri="{FF2B5EF4-FFF2-40B4-BE49-F238E27FC236}">
                    <a16:creationId xmlns:a16="http://schemas.microsoft.com/office/drawing/2014/main" id="{23931B00-F38D-448D-86F1-7420DE9FB597}"/>
                  </a:ext>
                </a:extLst>
              </p:cNvPr>
              <p:cNvSpPr/>
              <p:nvPr/>
            </p:nvSpPr>
            <p:spPr>
              <a:xfrm rot="5400000">
                <a:off x="2320159" y="95085"/>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10" name="等腰三角形 9">
                <a:extLst>
                  <a:ext uri="{FF2B5EF4-FFF2-40B4-BE49-F238E27FC236}">
                    <a16:creationId xmlns:a16="http://schemas.microsoft.com/office/drawing/2014/main" id="{7F96AB3B-2D5F-46D2-B398-0F0C0899054E}"/>
                  </a:ext>
                </a:extLst>
              </p:cNvPr>
              <p:cNvSpPr/>
              <p:nvPr/>
            </p:nvSpPr>
            <p:spPr>
              <a:xfrm rot="5400000">
                <a:off x="1110245" y="2217610"/>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11" name="等腰三角形 10">
                <a:extLst>
                  <a:ext uri="{FF2B5EF4-FFF2-40B4-BE49-F238E27FC236}">
                    <a16:creationId xmlns:a16="http://schemas.microsoft.com/office/drawing/2014/main" id="{3F9CB19B-7951-4F2F-A052-0C70C4DCD58C}"/>
                  </a:ext>
                </a:extLst>
              </p:cNvPr>
              <p:cNvSpPr/>
              <p:nvPr/>
            </p:nvSpPr>
            <p:spPr>
              <a:xfrm rot="16200000">
                <a:off x="2320159" y="802591"/>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sp>
            <p:nvSpPr>
              <p:cNvPr id="12" name="等腰三角形 11">
                <a:extLst>
                  <a:ext uri="{FF2B5EF4-FFF2-40B4-BE49-F238E27FC236}">
                    <a16:creationId xmlns:a16="http://schemas.microsoft.com/office/drawing/2014/main" id="{70A5B56C-000C-4377-BB18-ED7ED272490F}"/>
                  </a:ext>
                </a:extLst>
              </p:cNvPr>
              <p:cNvSpPr/>
              <p:nvPr/>
            </p:nvSpPr>
            <p:spPr>
              <a:xfrm rot="5400000">
                <a:off x="3525255" y="802591"/>
                <a:ext cx="1378763" cy="11885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grpSp>
        <p:grpSp>
          <p:nvGrpSpPr>
            <p:cNvPr id="13" name="组合 12">
              <a:extLst>
                <a:ext uri="{FF2B5EF4-FFF2-40B4-BE49-F238E27FC236}">
                  <a16:creationId xmlns:a16="http://schemas.microsoft.com/office/drawing/2014/main" id="{66D164A6-DAEE-49FF-91BE-6262452190E3}"/>
                </a:ext>
              </a:extLst>
            </p:cNvPr>
            <p:cNvGrpSpPr/>
            <p:nvPr/>
          </p:nvGrpSpPr>
          <p:grpSpPr>
            <a:xfrm>
              <a:off x="6778066" y="4243173"/>
              <a:ext cx="4577694" cy="1361214"/>
              <a:chOff x="179512" y="175643"/>
              <a:chExt cx="1276161" cy="379477"/>
            </a:xfrm>
          </p:grpSpPr>
          <p:sp>
            <p:nvSpPr>
              <p:cNvPr id="14" name="Title 1">
                <a:extLst>
                  <a:ext uri="{FF2B5EF4-FFF2-40B4-BE49-F238E27FC236}">
                    <a16:creationId xmlns:a16="http://schemas.microsoft.com/office/drawing/2014/main" id="{F7CC8CF4-DB37-4226-9708-98DE048E0A09}"/>
                  </a:ext>
                </a:extLst>
              </p:cNvPr>
              <p:cNvSpPr txBox="1">
                <a:spLocks/>
              </p:cNvSpPr>
              <p:nvPr/>
            </p:nvSpPr>
            <p:spPr>
              <a:xfrm>
                <a:off x="611560" y="175643"/>
                <a:ext cx="844113"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6000" dirty="0">
                    <a:solidFill>
                      <a:schemeClr val="tx1">
                        <a:lumMod val="65000"/>
                        <a:lumOff val="35000"/>
                      </a:schemeClr>
                    </a:solidFill>
                    <a:latin typeface="+mn-ea"/>
                    <a:ea typeface="+mn-ea"/>
                    <a:cs typeface="+mn-ea"/>
                    <a:sym typeface="+mn-lt"/>
                  </a:rPr>
                  <a:t>移动</a:t>
                </a:r>
                <a:r>
                  <a:rPr lang="en-US" altLang="zh-CN" sz="6000" dirty="0">
                    <a:solidFill>
                      <a:schemeClr val="tx1">
                        <a:lumMod val="65000"/>
                        <a:lumOff val="35000"/>
                      </a:schemeClr>
                    </a:solidFill>
                    <a:latin typeface="+mn-ea"/>
                    <a:ea typeface="+mn-ea"/>
                    <a:cs typeface="+mn-ea"/>
                    <a:sym typeface="+mn-lt"/>
                  </a:rPr>
                  <a:t>APP</a:t>
                </a:r>
                <a:endParaRPr lang="en-GB" altLang="zh-CN" sz="6000" dirty="0">
                  <a:solidFill>
                    <a:schemeClr val="tx1">
                      <a:lumMod val="65000"/>
                      <a:lumOff val="35000"/>
                    </a:schemeClr>
                  </a:solidFill>
                  <a:latin typeface="+mn-ea"/>
                  <a:ea typeface="+mn-ea"/>
                  <a:cs typeface="+mn-ea"/>
                  <a:sym typeface="+mn-lt"/>
                </a:endParaRPr>
              </a:p>
            </p:txBody>
          </p:sp>
          <p:grpSp>
            <p:nvGrpSpPr>
              <p:cNvPr id="15" name="组合 14">
                <a:extLst>
                  <a:ext uri="{FF2B5EF4-FFF2-40B4-BE49-F238E27FC236}">
                    <a16:creationId xmlns:a16="http://schemas.microsoft.com/office/drawing/2014/main" id="{C8B56581-13B5-49D8-B39D-593A9558A96B}"/>
                  </a:ext>
                </a:extLst>
              </p:cNvPr>
              <p:cNvGrpSpPr/>
              <p:nvPr/>
            </p:nvGrpSpPr>
            <p:grpSpPr>
              <a:xfrm>
                <a:off x="179512" y="239963"/>
                <a:ext cx="363995" cy="250835"/>
                <a:chOff x="1311557" y="1084208"/>
                <a:chExt cx="363995" cy="250835"/>
              </a:xfrm>
            </p:grpSpPr>
            <p:sp>
              <p:nvSpPr>
                <p:cNvPr id="16" name="任意多边形: 形状 15">
                  <a:extLst>
                    <a:ext uri="{FF2B5EF4-FFF2-40B4-BE49-F238E27FC236}">
                      <a16:creationId xmlns:a16="http://schemas.microsoft.com/office/drawing/2014/main" id="{6CE963EC-C9D6-447A-8507-FBB463B673D0}"/>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7" name="任意多边形: 形状 16">
                  <a:extLst>
                    <a:ext uri="{FF2B5EF4-FFF2-40B4-BE49-F238E27FC236}">
                      <a16:creationId xmlns:a16="http://schemas.microsoft.com/office/drawing/2014/main" id="{0159A699-CEFF-4BB5-B029-8F84A5F794FD}"/>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spTree>
    <p:extLst>
      <p:ext uri="{BB962C8B-B14F-4D97-AF65-F5344CB8AC3E}">
        <p14:creationId xmlns:p14="http://schemas.microsoft.com/office/powerpoint/2010/main" val="35281557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E3502DE-0955-4612-B6D4-8D3D68472B99}"/>
              </a:ext>
            </a:extLst>
          </p:cNvPr>
          <p:cNvGrpSpPr/>
          <p:nvPr/>
        </p:nvGrpSpPr>
        <p:grpSpPr>
          <a:xfrm>
            <a:off x="241169" y="234249"/>
            <a:ext cx="4225447" cy="506086"/>
            <a:chOff x="179512" y="175643"/>
            <a:chExt cx="3168352" cy="379477"/>
          </a:xfrm>
        </p:grpSpPr>
        <p:sp>
          <p:nvSpPr>
            <p:cNvPr id="3" name="Title 1">
              <a:extLst>
                <a:ext uri="{FF2B5EF4-FFF2-40B4-BE49-F238E27FC236}">
                  <a16:creationId xmlns:a16="http://schemas.microsoft.com/office/drawing/2014/main" id="{904045BF-F358-446F-9A76-413AF1508B2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latin typeface="+mn-lt"/>
                  <a:ea typeface="+mn-ea"/>
                  <a:cs typeface="+mn-ea"/>
                  <a:sym typeface="+mn-lt"/>
                </a:rPr>
                <a:t>移动</a:t>
              </a:r>
              <a:r>
                <a:rPr lang="en-US" altLang="zh-CN" sz="2400" dirty="0">
                  <a:solidFill>
                    <a:schemeClr val="tx1">
                      <a:lumMod val="65000"/>
                      <a:lumOff val="35000"/>
                    </a:schemeClr>
                  </a:solidFill>
                  <a:latin typeface="+mn-lt"/>
                  <a:ea typeface="+mn-ea"/>
                  <a:cs typeface="+mn-ea"/>
                  <a:sym typeface="+mn-lt"/>
                </a:rPr>
                <a:t>APP</a:t>
              </a:r>
              <a:endParaRPr lang="en-GB" altLang="zh-CN" sz="2400" dirty="0">
                <a:solidFill>
                  <a:schemeClr val="tx1">
                    <a:lumMod val="65000"/>
                    <a:lumOff val="35000"/>
                  </a:schemeClr>
                </a:solidFill>
                <a:latin typeface="+mn-lt"/>
                <a:ea typeface="+mn-ea"/>
                <a:cs typeface="+mn-ea"/>
                <a:sym typeface="+mn-lt"/>
              </a:endParaRPr>
            </a:p>
          </p:txBody>
        </p:sp>
        <p:grpSp>
          <p:nvGrpSpPr>
            <p:cNvPr id="4" name="组合 3">
              <a:extLst>
                <a:ext uri="{FF2B5EF4-FFF2-40B4-BE49-F238E27FC236}">
                  <a16:creationId xmlns:a16="http://schemas.microsoft.com/office/drawing/2014/main" id="{1FC598B6-0628-4CE7-8502-9E88584B34C0}"/>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57F967D2-46DC-41F3-9849-2AF2056993B1}"/>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470A4F0C-A526-4B78-AAD4-0663A93B8EBF}"/>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7" name="组合 6">
            <a:extLst>
              <a:ext uri="{FF2B5EF4-FFF2-40B4-BE49-F238E27FC236}">
                <a16:creationId xmlns:a16="http://schemas.microsoft.com/office/drawing/2014/main" id="{6B1E9DCB-4FEF-43FE-BF11-32D0C9CCCA7E}"/>
              </a:ext>
            </a:extLst>
          </p:cNvPr>
          <p:cNvGrpSpPr/>
          <p:nvPr/>
        </p:nvGrpSpPr>
        <p:grpSpPr>
          <a:xfrm>
            <a:off x="786980" y="1028976"/>
            <a:ext cx="8174756" cy="464333"/>
            <a:chOff x="5802276" y="1428826"/>
            <a:chExt cx="6129648" cy="348169"/>
          </a:xfrm>
        </p:grpSpPr>
        <p:sp>
          <p:nvSpPr>
            <p:cNvPr id="8" name="TextBox 5">
              <a:extLst>
                <a:ext uri="{FF2B5EF4-FFF2-40B4-BE49-F238E27FC236}">
                  <a16:creationId xmlns:a16="http://schemas.microsoft.com/office/drawing/2014/main" id="{950AA03F-5F09-4621-BCE8-5CA7A1568E31}"/>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下载安装</a:t>
              </a:r>
              <a:endParaRPr lang="en-US" altLang="zh-CN" sz="2000" dirty="0"/>
            </a:p>
          </p:txBody>
        </p:sp>
        <p:sp>
          <p:nvSpPr>
            <p:cNvPr id="9" name="椭圆 8">
              <a:extLst>
                <a:ext uri="{FF2B5EF4-FFF2-40B4-BE49-F238E27FC236}">
                  <a16:creationId xmlns:a16="http://schemas.microsoft.com/office/drawing/2014/main" id="{7EAFDAC9-13B8-4039-8881-22F6B446AA97}"/>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1</a:t>
              </a:r>
              <a:endParaRPr lang="zh-CN" altLang="en-US" sz="3202" dirty="0"/>
            </a:p>
          </p:txBody>
        </p:sp>
      </p:grpSp>
      <p:sp>
        <p:nvSpPr>
          <p:cNvPr id="20" name="文本框 19">
            <a:extLst>
              <a:ext uri="{FF2B5EF4-FFF2-40B4-BE49-F238E27FC236}">
                <a16:creationId xmlns:a16="http://schemas.microsoft.com/office/drawing/2014/main" id="{EC90608D-B8E0-4AD8-A1D4-45B1DCD5EBA5}"/>
              </a:ext>
            </a:extLst>
          </p:cNvPr>
          <p:cNvSpPr txBox="1"/>
          <p:nvPr/>
        </p:nvSpPr>
        <p:spPr>
          <a:xfrm>
            <a:off x="5245098" y="1485836"/>
            <a:ext cx="3618648" cy="400110"/>
          </a:xfrm>
          <a:prstGeom prst="rect">
            <a:avLst/>
          </a:prstGeom>
          <a:noFill/>
        </p:spPr>
        <p:txBody>
          <a:bodyPr wrap="square">
            <a:spAutoFit/>
          </a:bodyPr>
          <a:lstStyle/>
          <a:p>
            <a:r>
              <a:rPr lang="zh-CN" altLang="en-US" sz="2000" dirty="0">
                <a:solidFill>
                  <a:srgbClr val="000000"/>
                </a:solidFill>
                <a:latin typeface="+mn-ea"/>
              </a:rPr>
              <a:t>扫描二维码，下载安装</a:t>
            </a:r>
            <a:r>
              <a:rPr lang="en-US" altLang="zh-CN" sz="2000" dirty="0">
                <a:solidFill>
                  <a:srgbClr val="000000"/>
                </a:solidFill>
                <a:latin typeface="+mn-ea"/>
              </a:rPr>
              <a:t>APP</a:t>
            </a:r>
            <a:endParaRPr lang="zh-CN" altLang="en-US" sz="2000" dirty="0">
              <a:latin typeface="+mn-ea"/>
            </a:endParaRPr>
          </a:p>
        </p:txBody>
      </p:sp>
      <p:pic>
        <p:nvPicPr>
          <p:cNvPr id="11" name="图片 10">
            <a:extLst>
              <a:ext uri="{FF2B5EF4-FFF2-40B4-BE49-F238E27FC236}">
                <a16:creationId xmlns:a16="http://schemas.microsoft.com/office/drawing/2014/main" id="{3E6AF0FA-22D4-45CA-86D6-5A4A8BA3E887}"/>
              </a:ext>
            </a:extLst>
          </p:cNvPr>
          <p:cNvPicPr>
            <a:picLocks noChangeAspect="1"/>
          </p:cNvPicPr>
          <p:nvPr/>
        </p:nvPicPr>
        <p:blipFill>
          <a:blip r:embed="rId2"/>
          <a:stretch>
            <a:fillRect/>
          </a:stretch>
        </p:blipFill>
        <p:spPr>
          <a:xfrm>
            <a:off x="1695930" y="2421682"/>
            <a:ext cx="9433050" cy="3876243"/>
          </a:xfrm>
          <a:prstGeom prst="rect">
            <a:avLst/>
          </a:prstGeom>
        </p:spPr>
      </p:pic>
      <p:sp>
        <p:nvSpPr>
          <p:cNvPr id="18" name="箭头: 上 17">
            <a:extLst>
              <a:ext uri="{FF2B5EF4-FFF2-40B4-BE49-F238E27FC236}">
                <a16:creationId xmlns:a16="http://schemas.microsoft.com/office/drawing/2014/main" id="{EB7FF8D7-4B0E-49A1-8A7A-3B9AA25580CF}"/>
              </a:ext>
            </a:extLst>
          </p:cNvPr>
          <p:cNvSpPr/>
          <p:nvPr/>
        </p:nvSpPr>
        <p:spPr>
          <a:xfrm rot="8100000">
            <a:off x="9196201" y="4010472"/>
            <a:ext cx="698662" cy="698662"/>
          </a:xfrm>
          <a:prstGeom prst="upArrow">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pic>
        <p:nvPicPr>
          <p:cNvPr id="16" name="图片 15">
            <a:extLst>
              <a:ext uri="{FF2B5EF4-FFF2-40B4-BE49-F238E27FC236}">
                <a16:creationId xmlns:a16="http://schemas.microsoft.com/office/drawing/2014/main" id="{361E0804-DA09-44EF-97CE-7DDD53CAE6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1049" y="4000404"/>
            <a:ext cx="3030687" cy="2076142"/>
          </a:xfrm>
          <a:prstGeom prst="rect">
            <a:avLst/>
          </a:prstGeom>
          <a:noFill/>
          <a:ln w="762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7" name="图片 16">
            <a:extLst>
              <a:ext uri="{FF2B5EF4-FFF2-40B4-BE49-F238E27FC236}">
                <a16:creationId xmlns:a16="http://schemas.microsoft.com/office/drawing/2014/main" id="{0FA63BAE-C40C-4B60-A095-BCAC062825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1991" y="4000404"/>
            <a:ext cx="2926792" cy="2011040"/>
          </a:xfrm>
          <a:prstGeom prst="rect">
            <a:avLst/>
          </a:prstGeom>
          <a:noFill/>
          <a:ln w="762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8033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3000"/>
                            </p:stCondLst>
                            <p:childTnLst>
                              <p:par>
                                <p:cTn id="17" presetID="47"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750"/>
                                        <p:tgtEl>
                                          <p:spTgt spid="18"/>
                                        </p:tgtEl>
                                      </p:cBhvr>
                                    </p:animEffect>
                                    <p:anim calcmode="lin" valueType="num">
                                      <p:cBhvr>
                                        <p:cTn id="20" dur="750" fill="hold"/>
                                        <p:tgtEl>
                                          <p:spTgt spid="18"/>
                                        </p:tgtEl>
                                        <p:attrNameLst>
                                          <p:attrName>ppt_x</p:attrName>
                                        </p:attrNameLst>
                                      </p:cBhvr>
                                      <p:tavLst>
                                        <p:tav tm="0">
                                          <p:val>
                                            <p:strVal val="#ppt_x"/>
                                          </p:val>
                                        </p:tav>
                                        <p:tav tm="100000">
                                          <p:val>
                                            <p:strVal val="#ppt_x"/>
                                          </p:val>
                                        </p:tav>
                                      </p:tavLst>
                                    </p:anim>
                                    <p:anim calcmode="lin" valueType="num">
                                      <p:cBhvr>
                                        <p:cTn id="21" dur="750" fill="hold"/>
                                        <p:tgtEl>
                                          <p:spTgt spid="18"/>
                                        </p:tgtEl>
                                        <p:attrNameLst>
                                          <p:attrName>ppt_y</p:attrName>
                                        </p:attrNameLst>
                                      </p:cBhvr>
                                      <p:tavLst>
                                        <p:tav tm="0">
                                          <p:val>
                                            <p:strVal val="#ppt_y-.1"/>
                                          </p:val>
                                        </p:tav>
                                        <p:tav tm="100000">
                                          <p:val>
                                            <p:strVal val="#ppt_y"/>
                                          </p:val>
                                        </p:tav>
                                      </p:tavLst>
                                    </p:anim>
                                  </p:childTnLst>
                                </p:cTn>
                              </p:par>
                            </p:childTnLst>
                          </p:cTn>
                        </p:par>
                        <p:par>
                          <p:cTn id="22" fill="hold">
                            <p:stCondLst>
                              <p:cond delay="3750"/>
                            </p:stCondLst>
                            <p:childTnLst>
                              <p:par>
                                <p:cTn id="23" presetID="10"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4250"/>
                            </p:stCondLst>
                            <p:childTnLst>
                              <p:par>
                                <p:cTn id="27" presetID="10"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8"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E3502DE-0955-4612-B6D4-8D3D68472B99}"/>
              </a:ext>
            </a:extLst>
          </p:cNvPr>
          <p:cNvGrpSpPr/>
          <p:nvPr/>
        </p:nvGrpSpPr>
        <p:grpSpPr>
          <a:xfrm>
            <a:off x="241169" y="234249"/>
            <a:ext cx="4225447" cy="506086"/>
            <a:chOff x="179512" y="175643"/>
            <a:chExt cx="3168352" cy="379477"/>
          </a:xfrm>
        </p:grpSpPr>
        <p:sp>
          <p:nvSpPr>
            <p:cNvPr id="3" name="Title 1">
              <a:extLst>
                <a:ext uri="{FF2B5EF4-FFF2-40B4-BE49-F238E27FC236}">
                  <a16:creationId xmlns:a16="http://schemas.microsoft.com/office/drawing/2014/main" id="{904045BF-F358-446F-9A76-413AF1508B21}"/>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latin typeface="+mn-lt"/>
                  <a:ea typeface="+mn-ea"/>
                  <a:cs typeface="+mn-ea"/>
                  <a:sym typeface="+mn-lt"/>
                </a:rPr>
                <a:t>移动</a:t>
              </a:r>
              <a:r>
                <a:rPr lang="en-US" altLang="zh-CN" sz="2400" dirty="0">
                  <a:solidFill>
                    <a:schemeClr val="tx1">
                      <a:lumMod val="65000"/>
                      <a:lumOff val="35000"/>
                    </a:schemeClr>
                  </a:solidFill>
                  <a:latin typeface="+mn-lt"/>
                  <a:ea typeface="+mn-ea"/>
                  <a:cs typeface="+mn-ea"/>
                  <a:sym typeface="+mn-lt"/>
                </a:rPr>
                <a:t>APP</a:t>
              </a:r>
              <a:endParaRPr lang="en-GB" altLang="zh-CN" sz="2400" dirty="0">
                <a:solidFill>
                  <a:schemeClr val="tx1">
                    <a:lumMod val="65000"/>
                    <a:lumOff val="35000"/>
                  </a:schemeClr>
                </a:solidFill>
                <a:latin typeface="+mn-lt"/>
                <a:ea typeface="+mn-ea"/>
                <a:cs typeface="+mn-ea"/>
                <a:sym typeface="+mn-lt"/>
              </a:endParaRPr>
            </a:p>
          </p:txBody>
        </p:sp>
        <p:grpSp>
          <p:nvGrpSpPr>
            <p:cNvPr id="4" name="组合 3">
              <a:extLst>
                <a:ext uri="{FF2B5EF4-FFF2-40B4-BE49-F238E27FC236}">
                  <a16:creationId xmlns:a16="http://schemas.microsoft.com/office/drawing/2014/main" id="{1FC598B6-0628-4CE7-8502-9E88584B34C0}"/>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57F967D2-46DC-41F3-9849-2AF2056993B1}"/>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470A4F0C-A526-4B78-AAD4-0663A93B8EBF}"/>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19" name="组合 18">
            <a:extLst>
              <a:ext uri="{FF2B5EF4-FFF2-40B4-BE49-F238E27FC236}">
                <a16:creationId xmlns:a16="http://schemas.microsoft.com/office/drawing/2014/main" id="{9036D740-B383-4076-9A06-37F63C7C211B}"/>
              </a:ext>
            </a:extLst>
          </p:cNvPr>
          <p:cNvGrpSpPr/>
          <p:nvPr/>
        </p:nvGrpSpPr>
        <p:grpSpPr>
          <a:xfrm>
            <a:off x="786980" y="1028976"/>
            <a:ext cx="8174756" cy="464333"/>
            <a:chOff x="5802276" y="1428826"/>
            <a:chExt cx="6129648" cy="348169"/>
          </a:xfrm>
        </p:grpSpPr>
        <p:sp>
          <p:nvSpPr>
            <p:cNvPr id="21" name="TextBox 5">
              <a:extLst>
                <a:ext uri="{FF2B5EF4-FFF2-40B4-BE49-F238E27FC236}">
                  <a16:creationId xmlns:a16="http://schemas.microsoft.com/office/drawing/2014/main" id="{1E5DD15A-0AEC-4814-85CE-D9FDBD0AD0E7}"/>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sz="2000" dirty="0"/>
                <a:t>账号登录</a:t>
              </a:r>
              <a:endParaRPr lang="en-US" altLang="zh-CN" sz="2000" dirty="0"/>
            </a:p>
          </p:txBody>
        </p:sp>
        <p:sp>
          <p:nvSpPr>
            <p:cNvPr id="23" name="椭圆 22">
              <a:extLst>
                <a:ext uri="{FF2B5EF4-FFF2-40B4-BE49-F238E27FC236}">
                  <a16:creationId xmlns:a16="http://schemas.microsoft.com/office/drawing/2014/main" id="{139C3C3D-1883-417F-A8F1-4CAD40A8A4A9}"/>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2</a:t>
              </a:r>
              <a:endParaRPr lang="zh-CN" altLang="en-US" sz="3202" dirty="0"/>
            </a:p>
          </p:txBody>
        </p:sp>
      </p:grpSp>
      <p:sp>
        <p:nvSpPr>
          <p:cNvPr id="13" name="文本框 12">
            <a:extLst>
              <a:ext uri="{FF2B5EF4-FFF2-40B4-BE49-F238E27FC236}">
                <a16:creationId xmlns:a16="http://schemas.microsoft.com/office/drawing/2014/main" id="{9937BBD0-4A03-4839-A487-E9C6E1559FD0}"/>
              </a:ext>
            </a:extLst>
          </p:cNvPr>
          <p:cNvSpPr txBox="1"/>
          <p:nvPr/>
        </p:nvSpPr>
        <p:spPr>
          <a:xfrm>
            <a:off x="1706687" y="1363635"/>
            <a:ext cx="9507893" cy="485902"/>
          </a:xfrm>
          <a:prstGeom prst="rect">
            <a:avLst/>
          </a:prstGeom>
          <a:noFill/>
        </p:spPr>
        <p:txBody>
          <a:bodyPr wrap="square">
            <a:spAutoFit/>
          </a:bodyPr>
          <a:lstStyle/>
          <a:p>
            <a:pPr marL="381076" indent="-381076" algn="just">
              <a:lnSpc>
                <a:spcPts val="3467"/>
              </a:lnSpc>
              <a:buFont typeface="Arial" panose="020B0604020202020204" pitchFamily="34" charset="0"/>
              <a:buChar char="•"/>
            </a:pPr>
            <a:r>
              <a:rPr lang="zh-CN" altLang="en-US" sz="1867" kern="100" dirty="0">
                <a:latin typeface="微软雅黑" panose="020B0503020204020204" pitchFamily="34" charset="-122"/>
                <a:ea typeface="微软雅黑" panose="020B0503020204020204" pitchFamily="34" charset="-122"/>
                <a:cs typeface="Times New Roman" panose="02020603050405020304" pitchFamily="18" charset="0"/>
              </a:rPr>
              <a:t>首</a:t>
            </a:r>
            <a:r>
              <a:rPr lang="zh-CN" altLang="zh-CN" sz="1867" kern="100" dirty="0">
                <a:latin typeface="微软雅黑" panose="020B0503020204020204" pitchFamily="34" charset="-122"/>
                <a:ea typeface="微软雅黑" panose="020B0503020204020204" pitchFamily="34" charset="-122"/>
                <a:cs typeface="Times New Roman" panose="02020603050405020304" pitchFamily="18" charset="0"/>
              </a:rPr>
              <a:t>次使用“农科发现”</a:t>
            </a:r>
            <a:r>
              <a:rPr lang="zh-CN" altLang="en-US" sz="1867" kern="100" dirty="0">
                <a:latin typeface="微软雅黑" panose="020B0503020204020204" pitchFamily="34" charset="-122"/>
                <a:ea typeface="微软雅黑" panose="020B0503020204020204" pitchFamily="34" charset="-122"/>
                <a:cs typeface="Times New Roman" panose="02020603050405020304" pitchFamily="18" charset="0"/>
              </a:rPr>
              <a:t>移动</a:t>
            </a:r>
            <a:r>
              <a:rPr lang="en-US" altLang="zh-CN" sz="1867" kern="100" dirty="0">
                <a:latin typeface="微软雅黑" panose="020B0503020204020204" pitchFamily="34" charset="-122"/>
                <a:ea typeface="微软雅黑" panose="020B0503020204020204" pitchFamily="34" charset="-122"/>
                <a:cs typeface="Times New Roman" panose="02020603050405020304" pitchFamily="18" charset="0"/>
              </a:rPr>
              <a:t>APP</a:t>
            </a:r>
            <a:r>
              <a:rPr lang="zh-CN" altLang="zh-CN" sz="1867" kern="100" dirty="0">
                <a:latin typeface="微软雅黑" panose="020B0503020204020204" pitchFamily="34" charset="-122"/>
                <a:ea typeface="微软雅黑" panose="020B0503020204020204" pitchFamily="34" charset="-122"/>
                <a:cs typeface="Times New Roman" panose="02020603050405020304" pitchFamily="18" charset="0"/>
              </a:rPr>
              <a:t>，必须</a:t>
            </a:r>
            <a:r>
              <a:rPr lang="zh-CN" altLang="en-US" sz="1867" kern="100" dirty="0">
                <a:latin typeface="微软雅黑" panose="020B0503020204020204" pitchFamily="34" charset="-122"/>
                <a:ea typeface="微软雅黑" panose="020B0503020204020204" pitchFamily="34" charset="-122"/>
                <a:cs typeface="Times New Roman" panose="02020603050405020304" pitchFamily="18" charset="0"/>
              </a:rPr>
              <a:t>使用个人的平台账号完成登录</a:t>
            </a:r>
            <a:r>
              <a:rPr lang="zh-CN" altLang="zh-CN" sz="1867" kern="100" dirty="0">
                <a:latin typeface="微软雅黑" panose="020B0503020204020204" pitchFamily="34" charset="-122"/>
                <a:ea typeface="微软雅黑" panose="020B0503020204020204" pitchFamily="34" charset="-122"/>
                <a:cs typeface="Times New Roman" panose="02020603050405020304" pitchFamily="18" charset="0"/>
              </a:rPr>
              <a:t>。</a:t>
            </a:r>
          </a:p>
        </p:txBody>
      </p:sp>
      <p:pic>
        <p:nvPicPr>
          <p:cNvPr id="8" name="图片 7">
            <a:extLst>
              <a:ext uri="{FF2B5EF4-FFF2-40B4-BE49-F238E27FC236}">
                <a16:creationId xmlns:a16="http://schemas.microsoft.com/office/drawing/2014/main" id="{A71A2681-3DE7-4DEE-9765-5BDFDE1CA7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86378" y="1918654"/>
            <a:ext cx="2403698" cy="4940934"/>
          </a:xfrm>
          <a:prstGeom prst="rect">
            <a:avLst/>
          </a:prstGeom>
        </p:spPr>
      </p:pic>
      <p:pic>
        <p:nvPicPr>
          <p:cNvPr id="10" name="图片 9">
            <a:extLst>
              <a:ext uri="{FF2B5EF4-FFF2-40B4-BE49-F238E27FC236}">
                <a16:creationId xmlns:a16="http://schemas.microsoft.com/office/drawing/2014/main" id="{2770F82F-DD1F-4F8F-B368-71BE0F9B46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3443" y="1918654"/>
            <a:ext cx="2403698" cy="4940934"/>
          </a:xfrm>
          <a:prstGeom prst="rect">
            <a:avLst/>
          </a:prstGeom>
        </p:spPr>
      </p:pic>
      <p:pic>
        <p:nvPicPr>
          <p:cNvPr id="14" name="图片 13">
            <a:extLst>
              <a:ext uri="{FF2B5EF4-FFF2-40B4-BE49-F238E27FC236}">
                <a16:creationId xmlns:a16="http://schemas.microsoft.com/office/drawing/2014/main" id="{69A55346-3906-492E-8F33-67D0EE55135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31571" y="1901193"/>
            <a:ext cx="2403698" cy="4940934"/>
          </a:xfrm>
          <a:prstGeom prst="rect">
            <a:avLst/>
          </a:prstGeom>
        </p:spPr>
      </p:pic>
      <p:sp>
        <p:nvSpPr>
          <p:cNvPr id="16" name="箭头: 上 15">
            <a:extLst>
              <a:ext uri="{FF2B5EF4-FFF2-40B4-BE49-F238E27FC236}">
                <a16:creationId xmlns:a16="http://schemas.microsoft.com/office/drawing/2014/main" id="{272571C8-2A86-4793-A5B8-23278CED2639}"/>
              </a:ext>
            </a:extLst>
          </p:cNvPr>
          <p:cNvSpPr/>
          <p:nvPr/>
        </p:nvSpPr>
        <p:spPr>
          <a:xfrm rot="5400000">
            <a:off x="3622782" y="3825290"/>
            <a:ext cx="1052512" cy="523875"/>
          </a:xfrm>
          <a:prstGeom prst="upArrow">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箭头: 上 19">
            <a:extLst>
              <a:ext uri="{FF2B5EF4-FFF2-40B4-BE49-F238E27FC236}">
                <a16:creationId xmlns:a16="http://schemas.microsoft.com/office/drawing/2014/main" id="{613D60D8-EF9A-42D9-839E-9AB7A7BAC4C1}"/>
              </a:ext>
            </a:extLst>
          </p:cNvPr>
          <p:cNvSpPr/>
          <p:nvPr/>
        </p:nvSpPr>
        <p:spPr>
          <a:xfrm rot="5400000">
            <a:off x="7184567" y="3823244"/>
            <a:ext cx="1052512" cy="523875"/>
          </a:xfrm>
          <a:prstGeom prst="upArrow">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13AC1749-393F-4790-B755-638C49B66337}"/>
              </a:ext>
            </a:extLst>
          </p:cNvPr>
          <p:cNvSpPr/>
          <p:nvPr/>
        </p:nvSpPr>
        <p:spPr>
          <a:xfrm>
            <a:off x="2828160" y="2248496"/>
            <a:ext cx="848158" cy="35015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429991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25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750"/>
                            </p:stCondLst>
                            <p:childTnLst>
                              <p:par>
                                <p:cTn id="17" presetID="10" presetClass="entr" presetSubtype="0" fill="hold" grpId="0" nodeType="afterEffect">
                                  <p:stCondLst>
                                    <p:cond delay="5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childTnLst>
                          </p:cTn>
                        </p:par>
                        <p:par>
                          <p:cTn id="34" fill="hold">
                            <p:stCondLst>
                              <p:cond delay="500"/>
                            </p:stCondLst>
                            <p:childTnLst>
                              <p:par>
                                <p:cTn id="35" presetID="10" presetClass="entr" presetSubtype="0" fill="hold" nodeType="afterEffect">
                                  <p:stCondLst>
                                    <p:cond delay="25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animBg="1"/>
      <p:bldP spid="20" grpId="0" animBg="1"/>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a:extLst>
              <a:ext uri="{FF2B5EF4-FFF2-40B4-BE49-F238E27FC236}">
                <a16:creationId xmlns:a16="http://schemas.microsoft.com/office/drawing/2014/main" id="{6C45B801-55EC-4363-936B-FCBFC1FD14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85835" y="2263990"/>
            <a:ext cx="2334286" cy="2331609"/>
          </a:xfrm>
          <a:prstGeom prst="ellipse">
            <a:avLst/>
          </a:prstGeom>
        </p:spPr>
      </p:pic>
      <p:sp>
        <p:nvSpPr>
          <p:cNvPr id="41" name="íṩḷíďe">
            <a:extLst>
              <a:ext uri="{FF2B5EF4-FFF2-40B4-BE49-F238E27FC236}">
                <a16:creationId xmlns:a16="http://schemas.microsoft.com/office/drawing/2014/main" id="{80E5B631-09F6-4424-84D6-B1E887CBD3AF}"/>
              </a:ext>
            </a:extLst>
          </p:cNvPr>
          <p:cNvSpPr/>
          <p:nvPr/>
        </p:nvSpPr>
        <p:spPr bwMode="auto">
          <a:xfrm>
            <a:off x="4859572" y="2079250"/>
            <a:ext cx="2599514" cy="2608173"/>
          </a:xfrm>
          <a:custGeom>
            <a:avLst/>
            <a:gdLst>
              <a:gd name="T0" fmla="*/ 365 w 2340"/>
              <a:gd name="T1" fmla="*/ 542 h 2348"/>
              <a:gd name="T2" fmla="*/ 805 w 2340"/>
              <a:gd name="T3" fmla="*/ 220 h 2348"/>
              <a:gd name="T4" fmla="*/ 1001 w 2340"/>
              <a:gd name="T5" fmla="*/ 167 h 2348"/>
              <a:gd name="T6" fmla="*/ 1122 w 2340"/>
              <a:gd name="T7" fmla="*/ 155 h 2348"/>
              <a:gd name="T8" fmla="*/ 1230 w 2340"/>
              <a:gd name="T9" fmla="*/ 156 h 2348"/>
              <a:gd name="T10" fmla="*/ 1341 w 2340"/>
              <a:gd name="T11" fmla="*/ 169 h 2348"/>
              <a:gd name="T12" fmla="*/ 1513 w 2340"/>
              <a:gd name="T13" fmla="*/ 215 h 2348"/>
              <a:gd name="T14" fmla="*/ 1590 w 2340"/>
              <a:gd name="T15" fmla="*/ 246 h 2348"/>
              <a:gd name="T16" fmla="*/ 1708 w 2340"/>
              <a:gd name="T17" fmla="*/ 310 h 2348"/>
              <a:gd name="T18" fmla="*/ 1818 w 2340"/>
              <a:gd name="T19" fmla="*/ 389 h 2348"/>
              <a:gd name="T20" fmla="*/ 1940 w 2340"/>
              <a:gd name="T21" fmla="*/ 510 h 2348"/>
              <a:gd name="T22" fmla="*/ 2014 w 2340"/>
              <a:gd name="T23" fmla="*/ 608 h 2348"/>
              <a:gd name="T24" fmla="*/ 2076 w 2340"/>
              <a:gd name="T25" fmla="*/ 714 h 2348"/>
              <a:gd name="T26" fmla="*/ 2137 w 2340"/>
              <a:gd name="T27" fmla="*/ 860 h 2348"/>
              <a:gd name="T28" fmla="*/ 2174 w 2340"/>
              <a:gd name="T29" fmla="*/ 1015 h 2348"/>
              <a:gd name="T30" fmla="*/ 2186 w 2340"/>
              <a:gd name="T31" fmla="*/ 1192 h 2348"/>
              <a:gd name="T32" fmla="*/ 2174 w 2340"/>
              <a:gd name="T33" fmla="*/ 1333 h 2348"/>
              <a:gd name="T34" fmla="*/ 2131 w 2340"/>
              <a:gd name="T35" fmla="*/ 1505 h 2348"/>
              <a:gd name="T36" fmla="*/ 2077 w 2340"/>
              <a:gd name="T37" fmla="*/ 1634 h 2348"/>
              <a:gd name="T38" fmla="*/ 1985 w 2340"/>
              <a:gd name="T39" fmla="*/ 1782 h 2348"/>
              <a:gd name="T40" fmla="*/ 1859 w 2340"/>
              <a:gd name="T41" fmla="*/ 1922 h 2348"/>
              <a:gd name="T42" fmla="*/ 1740 w 2340"/>
              <a:gd name="T43" fmla="*/ 2017 h 2348"/>
              <a:gd name="T44" fmla="*/ 1611 w 2340"/>
              <a:gd name="T45" fmla="*/ 2092 h 2348"/>
              <a:gd name="T46" fmla="*/ 1382 w 2340"/>
              <a:gd name="T47" fmla="*/ 2171 h 2348"/>
              <a:gd name="T48" fmla="*/ 1167 w 2340"/>
              <a:gd name="T49" fmla="*/ 2194 h 2348"/>
              <a:gd name="T50" fmla="*/ 1018 w 2340"/>
              <a:gd name="T51" fmla="*/ 2183 h 2348"/>
              <a:gd name="T52" fmla="*/ 906 w 2340"/>
              <a:gd name="T53" fmla="*/ 2161 h 2348"/>
              <a:gd name="T54" fmla="*/ 775 w 2340"/>
              <a:gd name="T55" fmla="*/ 2117 h 2348"/>
              <a:gd name="T56" fmla="*/ 669 w 2340"/>
              <a:gd name="T57" fmla="*/ 2065 h 2348"/>
              <a:gd name="T58" fmla="*/ 435 w 2340"/>
              <a:gd name="T59" fmla="*/ 1886 h 2348"/>
              <a:gd name="T60" fmla="*/ 486 w 2340"/>
              <a:gd name="T61" fmla="*/ 1739 h 2348"/>
              <a:gd name="T62" fmla="*/ 283 w 2340"/>
              <a:gd name="T63" fmla="*/ 1948 h 2348"/>
              <a:gd name="T64" fmla="*/ 532 w 2340"/>
              <a:gd name="T65" fmla="*/ 2162 h 2348"/>
              <a:gd name="T66" fmla="*/ 660 w 2340"/>
              <a:gd name="T67" fmla="*/ 2234 h 2348"/>
              <a:gd name="T68" fmla="*/ 836 w 2340"/>
              <a:gd name="T69" fmla="*/ 2301 h 2348"/>
              <a:gd name="T70" fmla="*/ 963 w 2340"/>
              <a:gd name="T71" fmla="*/ 2331 h 2348"/>
              <a:gd name="T72" fmla="*/ 1098 w 2340"/>
              <a:gd name="T73" fmla="*/ 2346 h 2348"/>
              <a:gd name="T74" fmla="*/ 1343 w 2340"/>
              <a:gd name="T75" fmla="*/ 2335 h 2348"/>
              <a:gd name="T76" fmla="*/ 1626 w 2340"/>
              <a:gd name="T77" fmla="*/ 2254 h 2348"/>
              <a:gd name="T78" fmla="*/ 1795 w 2340"/>
              <a:gd name="T79" fmla="*/ 2166 h 2348"/>
              <a:gd name="T80" fmla="*/ 1949 w 2340"/>
              <a:gd name="T81" fmla="*/ 2049 h 2348"/>
              <a:gd name="T82" fmla="*/ 2072 w 2340"/>
              <a:gd name="T83" fmla="*/ 1921 h 2348"/>
              <a:gd name="T84" fmla="*/ 2195 w 2340"/>
              <a:gd name="T85" fmla="*/ 1739 h 2348"/>
              <a:gd name="T86" fmla="*/ 2267 w 2340"/>
              <a:gd name="T87" fmla="*/ 1583 h 2348"/>
              <a:gd name="T88" fmla="*/ 2306 w 2340"/>
              <a:gd name="T89" fmla="*/ 1457 h 2348"/>
              <a:gd name="T90" fmla="*/ 2336 w 2340"/>
              <a:gd name="T91" fmla="*/ 1276 h 2348"/>
              <a:gd name="T92" fmla="*/ 2334 w 2340"/>
              <a:gd name="T93" fmla="*/ 1052 h 2348"/>
              <a:gd name="T94" fmla="*/ 2301 w 2340"/>
              <a:gd name="T95" fmla="*/ 871 h 2348"/>
              <a:gd name="T96" fmla="*/ 2231 w 2340"/>
              <a:gd name="T97" fmla="*/ 680 h 2348"/>
              <a:gd name="T98" fmla="*/ 2164 w 2340"/>
              <a:gd name="T99" fmla="*/ 556 h 2348"/>
              <a:gd name="T100" fmla="*/ 2083 w 2340"/>
              <a:gd name="T101" fmla="*/ 441 h 2348"/>
              <a:gd name="T102" fmla="*/ 1990 w 2340"/>
              <a:gd name="T103" fmla="*/ 337 h 2348"/>
              <a:gd name="T104" fmla="*/ 1854 w 2340"/>
              <a:gd name="T105" fmla="*/ 223 h 2348"/>
              <a:gd name="T106" fmla="*/ 1680 w 2340"/>
              <a:gd name="T107" fmla="*/ 118 h 2348"/>
              <a:gd name="T108" fmla="*/ 1583 w 2340"/>
              <a:gd name="T109" fmla="*/ 76 h 2348"/>
              <a:gd name="T110" fmla="*/ 1439 w 2340"/>
              <a:gd name="T111" fmla="*/ 32 h 2348"/>
              <a:gd name="T112" fmla="*/ 1276 w 2340"/>
              <a:gd name="T113" fmla="*/ 5 h 2348"/>
              <a:gd name="T114" fmla="*/ 1168 w 2340"/>
              <a:gd name="T115" fmla="*/ 0 h 2348"/>
              <a:gd name="T116" fmla="*/ 1045 w 2340"/>
              <a:gd name="T117" fmla="*/ 6 h 2348"/>
              <a:gd name="T118" fmla="*/ 844 w 2340"/>
              <a:gd name="T119" fmla="*/ 45 h 2348"/>
              <a:gd name="T120" fmla="*/ 579 w 2340"/>
              <a:gd name="T121" fmla="*/ 157 h 2348"/>
              <a:gd name="T122" fmla="*/ 3 w 2340"/>
              <a:gd name="T123" fmla="*/ 1014 h 2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0" h="2348">
                <a:moveTo>
                  <a:pt x="153" y="1052"/>
                </a:moveTo>
                <a:cubicBezTo>
                  <a:pt x="153" y="1052"/>
                  <a:pt x="154" y="1046"/>
                  <a:pt x="155" y="1035"/>
                </a:cubicBezTo>
                <a:cubicBezTo>
                  <a:pt x="157" y="1024"/>
                  <a:pt x="159" y="1007"/>
                  <a:pt x="164" y="985"/>
                </a:cubicBezTo>
                <a:cubicBezTo>
                  <a:pt x="172" y="941"/>
                  <a:pt x="186" y="878"/>
                  <a:pt x="217" y="801"/>
                </a:cubicBezTo>
                <a:cubicBezTo>
                  <a:pt x="224" y="781"/>
                  <a:pt x="233" y="761"/>
                  <a:pt x="242" y="740"/>
                </a:cubicBezTo>
                <a:cubicBezTo>
                  <a:pt x="253" y="720"/>
                  <a:pt x="263" y="698"/>
                  <a:pt x="275" y="677"/>
                </a:cubicBezTo>
                <a:cubicBezTo>
                  <a:pt x="300" y="633"/>
                  <a:pt x="329" y="588"/>
                  <a:pt x="365" y="542"/>
                </a:cubicBezTo>
                <a:cubicBezTo>
                  <a:pt x="401" y="497"/>
                  <a:pt x="443" y="452"/>
                  <a:pt x="491" y="409"/>
                </a:cubicBezTo>
                <a:cubicBezTo>
                  <a:pt x="540" y="366"/>
                  <a:pt x="595" y="326"/>
                  <a:pt x="656" y="290"/>
                </a:cubicBezTo>
                <a:cubicBezTo>
                  <a:pt x="672" y="281"/>
                  <a:pt x="688" y="273"/>
                  <a:pt x="704" y="265"/>
                </a:cubicBezTo>
                <a:cubicBezTo>
                  <a:pt x="712" y="260"/>
                  <a:pt x="720" y="256"/>
                  <a:pt x="728" y="253"/>
                </a:cubicBezTo>
                <a:cubicBezTo>
                  <a:pt x="737" y="249"/>
                  <a:pt x="745" y="245"/>
                  <a:pt x="753" y="241"/>
                </a:cubicBezTo>
                <a:cubicBezTo>
                  <a:pt x="762" y="237"/>
                  <a:pt x="770" y="234"/>
                  <a:pt x="779" y="230"/>
                </a:cubicBezTo>
                <a:cubicBezTo>
                  <a:pt x="787" y="227"/>
                  <a:pt x="796" y="223"/>
                  <a:pt x="805" y="220"/>
                </a:cubicBezTo>
                <a:cubicBezTo>
                  <a:pt x="823" y="213"/>
                  <a:pt x="840" y="207"/>
                  <a:pt x="859" y="201"/>
                </a:cubicBezTo>
                <a:cubicBezTo>
                  <a:pt x="868" y="198"/>
                  <a:pt x="877" y="195"/>
                  <a:pt x="886" y="193"/>
                </a:cubicBezTo>
                <a:cubicBezTo>
                  <a:pt x="896" y="190"/>
                  <a:pt x="905" y="188"/>
                  <a:pt x="914" y="185"/>
                </a:cubicBezTo>
                <a:cubicBezTo>
                  <a:pt x="919" y="184"/>
                  <a:pt x="924" y="183"/>
                  <a:pt x="929" y="182"/>
                </a:cubicBezTo>
                <a:cubicBezTo>
                  <a:pt x="933" y="181"/>
                  <a:pt x="938" y="180"/>
                  <a:pt x="943" y="179"/>
                </a:cubicBezTo>
                <a:cubicBezTo>
                  <a:pt x="952" y="177"/>
                  <a:pt x="962" y="174"/>
                  <a:pt x="972" y="172"/>
                </a:cubicBezTo>
                <a:cubicBezTo>
                  <a:pt x="981" y="170"/>
                  <a:pt x="991" y="169"/>
                  <a:pt x="1001" y="167"/>
                </a:cubicBezTo>
                <a:cubicBezTo>
                  <a:pt x="1011" y="166"/>
                  <a:pt x="1021" y="164"/>
                  <a:pt x="1031" y="163"/>
                </a:cubicBezTo>
                <a:cubicBezTo>
                  <a:pt x="1041" y="162"/>
                  <a:pt x="1051" y="161"/>
                  <a:pt x="1061" y="159"/>
                </a:cubicBezTo>
                <a:cubicBezTo>
                  <a:pt x="1068" y="159"/>
                  <a:pt x="1068" y="159"/>
                  <a:pt x="1068" y="159"/>
                </a:cubicBezTo>
                <a:cubicBezTo>
                  <a:pt x="1071" y="158"/>
                  <a:pt x="1073" y="158"/>
                  <a:pt x="1076" y="158"/>
                </a:cubicBezTo>
                <a:cubicBezTo>
                  <a:pt x="1081" y="158"/>
                  <a:pt x="1086" y="157"/>
                  <a:pt x="1091" y="157"/>
                </a:cubicBezTo>
                <a:cubicBezTo>
                  <a:pt x="1096" y="157"/>
                  <a:pt x="1101" y="156"/>
                  <a:pt x="1106" y="156"/>
                </a:cubicBezTo>
                <a:cubicBezTo>
                  <a:pt x="1111" y="156"/>
                  <a:pt x="1116" y="155"/>
                  <a:pt x="1122" y="155"/>
                </a:cubicBezTo>
                <a:cubicBezTo>
                  <a:pt x="1132" y="155"/>
                  <a:pt x="1142" y="154"/>
                  <a:pt x="1152" y="154"/>
                </a:cubicBezTo>
                <a:cubicBezTo>
                  <a:pt x="1158" y="154"/>
                  <a:pt x="1163" y="154"/>
                  <a:pt x="1168" y="154"/>
                </a:cubicBezTo>
                <a:cubicBezTo>
                  <a:pt x="1173" y="154"/>
                  <a:pt x="1178" y="154"/>
                  <a:pt x="1183" y="154"/>
                </a:cubicBezTo>
                <a:cubicBezTo>
                  <a:pt x="1194" y="155"/>
                  <a:pt x="1204" y="155"/>
                  <a:pt x="1215" y="155"/>
                </a:cubicBezTo>
                <a:cubicBezTo>
                  <a:pt x="1219" y="155"/>
                  <a:pt x="1219" y="155"/>
                  <a:pt x="1219" y="155"/>
                </a:cubicBezTo>
                <a:cubicBezTo>
                  <a:pt x="1223" y="156"/>
                  <a:pt x="1223" y="156"/>
                  <a:pt x="1223" y="156"/>
                </a:cubicBezTo>
                <a:cubicBezTo>
                  <a:pt x="1230" y="156"/>
                  <a:pt x="1230" y="156"/>
                  <a:pt x="1230" y="156"/>
                </a:cubicBezTo>
                <a:cubicBezTo>
                  <a:pt x="1236" y="157"/>
                  <a:pt x="1241" y="157"/>
                  <a:pt x="1246" y="157"/>
                </a:cubicBezTo>
                <a:cubicBezTo>
                  <a:pt x="1251" y="158"/>
                  <a:pt x="1257" y="158"/>
                  <a:pt x="1262" y="159"/>
                </a:cubicBezTo>
                <a:cubicBezTo>
                  <a:pt x="1270" y="159"/>
                  <a:pt x="1270" y="159"/>
                  <a:pt x="1270" y="159"/>
                </a:cubicBezTo>
                <a:cubicBezTo>
                  <a:pt x="1272" y="159"/>
                  <a:pt x="1275" y="160"/>
                  <a:pt x="1278" y="160"/>
                </a:cubicBezTo>
                <a:cubicBezTo>
                  <a:pt x="1288" y="161"/>
                  <a:pt x="1299" y="163"/>
                  <a:pt x="1309" y="164"/>
                </a:cubicBezTo>
                <a:cubicBezTo>
                  <a:pt x="1314" y="165"/>
                  <a:pt x="1320" y="165"/>
                  <a:pt x="1325" y="166"/>
                </a:cubicBezTo>
                <a:cubicBezTo>
                  <a:pt x="1330" y="167"/>
                  <a:pt x="1335" y="168"/>
                  <a:pt x="1341" y="169"/>
                </a:cubicBezTo>
                <a:cubicBezTo>
                  <a:pt x="1351" y="171"/>
                  <a:pt x="1362" y="173"/>
                  <a:pt x="1372" y="175"/>
                </a:cubicBezTo>
                <a:cubicBezTo>
                  <a:pt x="1383" y="177"/>
                  <a:pt x="1393" y="180"/>
                  <a:pt x="1404" y="182"/>
                </a:cubicBezTo>
                <a:cubicBezTo>
                  <a:pt x="1409" y="183"/>
                  <a:pt x="1414" y="184"/>
                  <a:pt x="1419" y="186"/>
                </a:cubicBezTo>
                <a:cubicBezTo>
                  <a:pt x="1425" y="187"/>
                  <a:pt x="1430" y="189"/>
                  <a:pt x="1435" y="190"/>
                </a:cubicBezTo>
                <a:cubicBezTo>
                  <a:pt x="1446" y="193"/>
                  <a:pt x="1456" y="196"/>
                  <a:pt x="1466" y="199"/>
                </a:cubicBezTo>
                <a:cubicBezTo>
                  <a:pt x="1477" y="202"/>
                  <a:pt x="1487" y="206"/>
                  <a:pt x="1498" y="209"/>
                </a:cubicBezTo>
                <a:cubicBezTo>
                  <a:pt x="1503" y="211"/>
                  <a:pt x="1508" y="213"/>
                  <a:pt x="1513" y="215"/>
                </a:cubicBezTo>
                <a:cubicBezTo>
                  <a:pt x="1516" y="215"/>
                  <a:pt x="1518" y="216"/>
                  <a:pt x="1521" y="217"/>
                </a:cubicBezTo>
                <a:cubicBezTo>
                  <a:pt x="1528" y="220"/>
                  <a:pt x="1528" y="220"/>
                  <a:pt x="1528" y="220"/>
                </a:cubicBezTo>
                <a:cubicBezTo>
                  <a:pt x="1539" y="224"/>
                  <a:pt x="1549" y="228"/>
                  <a:pt x="1559" y="233"/>
                </a:cubicBezTo>
                <a:cubicBezTo>
                  <a:pt x="1563" y="234"/>
                  <a:pt x="1563" y="234"/>
                  <a:pt x="1563" y="234"/>
                </a:cubicBezTo>
                <a:cubicBezTo>
                  <a:pt x="1567" y="236"/>
                  <a:pt x="1567" y="236"/>
                  <a:pt x="1567" y="236"/>
                </a:cubicBezTo>
                <a:cubicBezTo>
                  <a:pt x="1574" y="239"/>
                  <a:pt x="1574" y="239"/>
                  <a:pt x="1574" y="239"/>
                </a:cubicBezTo>
                <a:cubicBezTo>
                  <a:pt x="1590" y="246"/>
                  <a:pt x="1590" y="246"/>
                  <a:pt x="1590" y="246"/>
                </a:cubicBezTo>
                <a:cubicBezTo>
                  <a:pt x="1605" y="253"/>
                  <a:pt x="1605" y="253"/>
                  <a:pt x="1605" y="253"/>
                </a:cubicBezTo>
                <a:cubicBezTo>
                  <a:pt x="1607" y="254"/>
                  <a:pt x="1610" y="255"/>
                  <a:pt x="1612" y="257"/>
                </a:cubicBezTo>
                <a:cubicBezTo>
                  <a:pt x="1620" y="260"/>
                  <a:pt x="1620" y="260"/>
                  <a:pt x="1620" y="260"/>
                </a:cubicBezTo>
                <a:cubicBezTo>
                  <a:pt x="1630" y="265"/>
                  <a:pt x="1640" y="270"/>
                  <a:pt x="1649" y="276"/>
                </a:cubicBezTo>
                <a:cubicBezTo>
                  <a:pt x="1659" y="281"/>
                  <a:pt x="1669" y="287"/>
                  <a:pt x="1679" y="292"/>
                </a:cubicBezTo>
                <a:cubicBezTo>
                  <a:pt x="1693" y="301"/>
                  <a:pt x="1693" y="301"/>
                  <a:pt x="1693" y="301"/>
                </a:cubicBezTo>
                <a:cubicBezTo>
                  <a:pt x="1698" y="303"/>
                  <a:pt x="1703" y="307"/>
                  <a:pt x="1708" y="310"/>
                </a:cubicBezTo>
                <a:cubicBezTo>
                  <a:pt x="1717" y="316"/>
                  <a:pt x="1727" y="322"/>
                  <a:pt x="1736" y="328"/>
                </a:cubicBezTo>
                <a:cubicBezTo>
                  <a:pt x="1745" y="334"/>
                  <a:pt x="1755" y="341"/>
                  <a:pt x="1764" y="348"/>
                </a:cubicBezTo>
                <a:cubicBezTo>
                  <a:pt x="1768" y="351"/>
                  <a:pt x="1773" y="354"/>
                  <a:pt x="1778" y="358"/>
                </a:cubicBezTo>
                <a:cubicBezTo>
                  <a:pt x="1791" y="368"/>
                  <a:pt x="1791" y="368"/>
                  <a:pt x="1791" y="368"/>
                </a:cubicBezTo>
                <a:cubicBezTo>
                  <a:pt x="1804" y="379"/>
                  <a:pt x="1804" y="379"/>
                  <a:pt x="1804" y="379"/>
                </a:cubicBezTo>
                <a:cubicBezTo>
                  <a:pt x="1811" y="384"/>
                  <a:pt x="1811" y="384"/>
                  <a:pt x="1811" y="384"/>
                </a:cubicBezTo>
                <a:cubicBezTo>
                  <a:pt x="1813" y="386"/>
                  <a:pt x="1816" y="387"/>
                  <a:pt x="1818" y="389"/>
                </a:cubicBezTo>
                <a:cubicBezTo>
                  <a:pt x="1835" y="404"/>
                  <a:pt x="1853" y="419"/>
                  <a:pt x="1869" y="435"/>
                </a:cubicBezTo>
                <a:cubicBezTo>
                  <a:pt x="1882" y="447"/>
                  <a:pt x="1882" y="447"/>
                  <a:pt x="1882" y="447"/>
                </a:cubicBezTo>
                <a:cubicBezTo>
                  <a:pt x="1888" y="453"/>
                  <a:pt x="1888" y="453"/>
                  <a:pt x="1888" y="453"/>
                </a:cubicBezTo>
                <a:cubicBezTo>
                  <a:pt x="1894" y="459"/>
                  <a:pt x="1894" y="459"/>
                  <a:pt x="1894" y="459"/>
                </a:cubicBezTo>
                <a:cubicBezTo>
                  <a:pt x="1902" y="468"/>
                  <a:pt x="1910" y="476"/>
                  <a:pt x="1918" y="484"/>
                </a:cubicBezTo>
                <a:cubicBezTo>
                  <a:pt x="1922" y="489"/>
                  <a:pt x="1925" y="493"/>
                  <a:pt x="1929" y="497"/>
                </a:cubicBezTo>
                <a:cubicBezTo>
                  <a:pt x="1940" y="510"/>
                  <a:pt x="1940" y="510"/>
                  <a:pt x="1940" y="510"/>
                </a:cubicBezTo>
                <a:cubicBezTo>
                  <a:pt x="1952" y="524"/>
                  <a:pt x="1952" y="524"/>
                  <a:pt x="1952" y="524"/>
                </a:cubicBezTo>
                <a:cubicBezTo>
                  <a:pt x="1956" y="528"/>
                  <a:pt x="1959" y="533"/>
                  <a:pt x="1963" y="537"/>
                </a:cubicBezTo>
                <a:cubicBezTo>
                  <a:pt x="1970" y="546"/>
                  <a:pt x="1977" y="556"/>
                  <a:pt x="1984" y="565"/>
                </a:cubicBezTo>
                <a:cubicBezTo>
                  <a:pt x="1991" y="574"/>
                  <a:pt x="1998" y="584"/>
                  <a:pt x="2004" y="593"/>
                </a:cubicBezTo>
                <a:cubicBezTo>
                  <a:pt x="2010" y="600"/>
                  <a:pt x="2010" y="600"/>
                  <a:pt x="2010" y="600"/>
                </a:cubicBezTo>
                <a:cubicBezTo>
                  <a:pt x="2012" y="604"/>
                  <a:pt x="2012" y="604"/>
                  <a:pt x="2012" y="604"/>
                </a:cubicBezTo>
                <a:cubicBezTo>
                  <a:pt x="2014" y="608"/>
                  <a:pt x="2014" y="608"/>
                  <a:pt x="2014" y="608"/>
                </a:cubicBezTo>
                <a:cubicBezTo>
                  <a:pt x="2024" y="622"/>
                  <a:pt x="2024" y="622"/>
                  <a:pt x="2024" y="622"/>
                </a:cubicBezTo>
                <a:cubicBezTo>
                  <a:pt x="2033" y="637"/>
                  <a:pt x="2033" y="637"/>
                  <a:pt x="2033" y="637"/>
                </a:cubicBezTo>
                <a:cubicBezTo>
                  <a:pt x="2038" y="644"/>
                  <a:pt x="2038" y="644"/>
                  <a:pt x="2038" y="644"/>
                </a:cubicBezTo>
                <a:cubicBezTo>
                  <a:pt x="2040" y="647"/>
                  <a:pt x="2041" y="649"/>
                  <a:pt x="2042" y="652"/>
                </a:cubicBezTo>
                <a:cubicBezTo>
                  <a:pt x="2048" y="662"/>
                  <a:pt x="2054" y="672"/>
                  <a:pt x="2060" y="682"/>
                </a:cubicBezTo>
                <a:cubicBezTo>
                  <a:pt x="2063" y="687"/>
                  <a:pt x="2066" y="693"/>
                  <a:pt x="2068" y="698"/>
                </a:cubicBezTo>
                <a:cubicBezTo>
                  <a:pt x="2076" y="714"/>
                  <a:pt x="2076" y="714"/>
                  <a:pt x="2076" y="714"/>
                </a:cubicBezTo>
                <a:cubicBezTo>
                  <a:pt x="2084" y="729"/>
                  <a:pt x="2084" y="729"/>
                  <a:pt x="2084" y="729"/>
                </a:cubicBezTo>
                <a:cubicBezTo>
                  <a:pt x="2087" y="734"/>
                  <a:pt x="2089" y="740"/>
                  <a:pt x="2092" y="745"/>
                </a:cubicBezTo>
                <a:cubicBezTo>
                  <a:pt x="2096" y="756"/>
                  <a:pt x="2101" y="767"/>
                  <a:pt x="2106" y="777"/>
                </a:cubicBezTo>
                <a:cubicBezTo>
                  <a:pt x="2110" y="788"/>
                  <a:pt x="2115" y="799"/>
                  <a:pt x="2119" y="810"/>
                </a:cubicBezTo>
                <a:cubicBezTo>
                  <a:pt x="2121" y="816"/>
                  <a:pt x="2124" y="821"/>
                  <a:pt x="2125" y="827"/>
                </a:cubicBezTo>
                <a:cubicBezTo>
                  <a:pt x="2131" y="843"/>
                  <a:pt x="2131" y="843"/>
                  <a:pt x="2131" y="843"/>
                </a:cubicBezTo>
                <a:cubicBezTo>
                  <a:pt x="2137" y="860"/>
                  <a:pt x="2137" y="860"/>
                  <a:pt x="2137" y="860"/>
                </a:cubicBezTo>
                <a:cubicBezTo>
                  <a:pt x="2139" y="866"/>
                  <a:pt x="2141" y="871"/>
                  <a:pt x="2142" y="877"/>
                </a:cubicBezTo>
                <a:cubicBezTo>
                  <a:pt x="2152" y="911"/>
                  <a:pt x="2152" y="911"/>
                  <a:pt x="2152" y="911"/>
                </a:cubicBezTo>
                <a:cubicBezTo>
                  <a:pt x="2154" y="920"/>
                  <a:pt x="2154" y="920"/>
                  <a:pt x="2154" y="920"/>
                </a:cubicBezTo>
                <a:cubicBezTo>
                  <a:pt x="2156" y="928"/>
                  <a:pt x="2156" y="928"/>
                  <a:pt x="2156" y="928"/>
                </a:cubicBezTo>
                <a:cubicBezTo>
                  <a:pt x="2160" y="945"/>
                  <a:pt x="2160" y="945"/>
                  <a:pt x="2160" y="945"/>
                </a:cubicBezTo>
                <a:cubicBezTo>
                  <a:pt x="2163" y="957"/>
                  <a:pt x="2166" y="968"/>
                  <a:pt x="2167" y="980"/>
                </a:cubicBezTo>
                <a:cubicBezTo>
                  <a:pt x="2174" y="1015"/>
                  <a:pt x="2174" y="1015"/>
                  <a:pt x="2174" y="1015"/>
                </a:cubicBezTo>
                <a:cubicBezTo>
                  <a:pt x="2176" y="1027"/>
                  <a:pt x="2177" y="1038"/>
                  <a:pt x="2178" y="1050"/>
                </a:cubicBezTo>
                <a:cubicBezTo>
                  <a:pt x="2181" y="1068"/>
                  <a:pt x="2181" y="1068"/>
                  <a:pt x="2181" y="1068"/>
                </a:cubicBezTo>
                <a:cubicBezTo>
                  <a:pt x="2181" y="1074"/>
                  <a:pt x="2182" y="1080"/>
                  <a:pt x="2182" y="1086"/>
                </a:cubicBezTo>
                <a:cubicBezTo>
                  <a:pt x="2185" y="1121"/>
                  <a:pt x="2185" y="1121"/>
                  <a:pt x="2185" y="1121"/>
                </a:cubicBezTo>
                <a:cubicBezTo>
                  <a:pt x="2186" y="1156"/>
                  <a:pt x="2186" y="1156"/>
                  <a:pt x="2186" y="1156"/>
                </a:cubicBezTo>
                <a:cubicBezTo>
                  <a:pt x="2186" y="1174"/>
                  <a:pt x="2186" y="1174"/>
                  <a:pt x="2186" y="1174"/>
                </a:cubicBezTo>
                <a:cubicBezTo>
                  <a:pt x="2186" y="1192"/>
                  <a:pt x="2186" y="1192"/>
                  <a:pt x="2186" y="1192"/>
                </a:cubicBezTo>
                <a:cubicBezTo>
                  <a:pt x="2185" y="1228"/>
                  <a:pt x="2185" y="1228"/>
                  <a:pt x="2185" y="1228"/>
                </a:cubicBezTo>
                <a:cubicBezTo>
                  <a:pt x="2182" y="1263"/>
                  <a:pt x="2182" y="1263"/>
                  <a:pt x="2182" y="1263"/>
                </a:cubicBezTo>
                <a:cubicBezTo>
                  <a:pt x="2182" y="1269"/>
                  <a:pt x="2181" y="1275"/>
                  <a:pt x="2181" y="1281"/>
                </a:cubicBezTo>
                <a:cubicBezTo>
                  <a:pt x="2178" y="1298"/>
                  <a:pt x="2178" y="1298"/>
                  <a:pt x="2178" y="1298"/>
                </a:cubicBezTo>
                <a:cubicBezTo>
                  <a:pt x="2176" y="1316"/>
                  <a:pt x="2176" y="1316"/>
                  <a:pt x="2176" y="1316"/>
                </a:cubicBezTo>
                <a:cubicBezTo>
                  <a:pt x="2175" y="1325"/>
                  <a:pt x="2175" y="1325"/>
                  <a:pt x="2175" y="1325"/>
                </a:cubicBezTo>
                <a:cubicBezTo>
                  <a:pt x="2175" y="1327"/>
                  <a:pt x="2174" y="1330"/>
                  <a:pt x="2174" y="1333"/>
                </a:cubicBezTo>
                <a:cubicBezTo>
                  <a:pt x="2169" y="1357"/>
                  <a:pt x="2166" y="1380"/>
                  <a:pt x="2160" y="1403"/>
                </a:cubicBezTo>
                <a:cubicBezTo>
                  <a:pt x="2156" y="1420"/>
                  <a:pt x="2156" y="1420"/>
                  <a:pt x="2156" y="1420"/>
                </a:cubicBezTo>
                <a:cubicBezTo>
                  <a:pt x="2154" y="1429"/>
                  <a:pt x="2154" y="1429"/>
                  <a:pt x="2154" y="1429"/>
                </a:cubicBezTo>
                <a:cubicBezTo>
                  <a:pt x="2152" y="1437"/>
                  <a:pt x="2152" y="1437"/>
                  <a:pt x="2152" y="1437"/>
                </a:cubicBezTo>
                <a:cubicBezTo>
                  <a:pt x="2149" y="1448"/>
                  <a:pt x="2145" y="1460"/>
                  <a:pt x="2142" y="1471"/>
                </a:cubicBezTo>
                <a:cubicBezTo>
                  <a:pt x="2141" y="1477"/>
                  <a:pt x="2139" y="1482"/>
                  <a:pt x="2137" y="1488"/>
                </a:cubicBezTo>
                <a:cubicBezTo>
                  <a:pt x="2131" y="1505"/>
                  <a:pt x="2131" y="1505"/>
                  <a:pt x="2131" y="1505"/>
                </a:cubicBezTo>
                <a:cubicBezTo>
                  <a:pt x="2125" y="1521"/>
                  <a:pt x="2125" y="1521"/>
                  <a:pt x="2125" y="1521"/>
                </a:cubicBezTo>
                <a:cubicBezTo>
                  <a:pt x="2125" y="1524"/>
                  <a:pt x="2124" y="1527"/>
                  <a:pt x="2122" y="1529"/>
                </a:cubicBezTo>
                <a:cubicBezTo>
                  <a:pt x="2119" y="1538"/>
                  <a:pt x="2119" y="1538"/>
                  <a:pt x="2119" y="1538"/>
                </a:cubicBezTo>
                <a:cubicBezTo>
                  <a:pt x="2115" y="1549"/>
                  <a:pt x="2111" y="1559"/>
                  <a:pt x="2106" y="1570"/>
                </a:cubicBezTo>
                <a:cubicBezTo>
                  <a:pt x="2101" y="1581"/>
                  <a:pt x="2097" y="1592"/>
                  <a:pt x="2092" y="1602"/>
                </a:cubicBezTo>
                <a:cubicBezTo>
                  <a:pt x="2089" y="1608"/>
                  <a:pt x="2087" y="1613"/>
                  <a:pt x="2085" y="1618"/>
                </a:cubicBezTo>
                <a:cubicBezTo>
                  <a:pt x="2077" y="1634"/>
                  <a:pt x="2077" y="1634"/>
                  <a:pt x="2077" y="1634"/>
                </a:cubicBezTo>
                <a:cubicBezTo>
                  <a:pt x="2069" y="1649"/>
                  <a:pt x="2069" y="1649"/>
                  <a:pt x="2069" y="1649"/>
                </a:cubicBezTo>
                <a:cubicBezTo>
                  <a:pt x="2066" y="1655"/>
                  <a:pt x="2063" y="1660"/>
                  <a:pt x="2060" y="1665"/>
                </a:cubicBezTo>
                <a:cubicBezTo>
                  <a:pt x="2055" y="1675"/>
                  <a:pt x="2049" y="1685"/>
                  <a:pt x="2043" y="1695"/>
                </a:cubicBezTo>
                <a:cubicBezTo>
                  <a:pt x="2039" y="1703"/>
                  <a:pt x="2039" y="1703"/>
                  <a:pt x="2039" y="1703"/>
                </a:cubicBezTo>
                <a:cubicBezTo>
                  <a:pt x="2034" y="1710"/>
                  <a:pt x="2034" y="1710"/>
                  <a:pt x="2034" y="1710"/>
                </a:cubicBezTo>
                <a:cubicBezTo>
                  <a:pt x="2025" y="1725"/>
                  <a:pt x="2025" y="1725"/>
                  <a:pt x="2025" y="1725"/>
                </a:cubicBezTo>
                <a:cubicBezTo>
                  <a:pt x="2012" y="1744"/>
                  <a:pt x="1999" y="1763"/>
                  <a:pt x="1985" y="1782"/>
                </a:cubicBezTo>
                <a:cubicBezTo>
                  <a:pt x="1978" y="1791"/>
                  <a:pt x="1971" y="1800"/>
                  <a:pt x="1964" y="1809"/>
                </a:cubicBezTo>
                <a:cubicBezTo>
                  <a:pt x="1953" y="1823"/>
                  <a:pt x="1953" y="1823"/>
                  <a:pt x="1953" y="1823"/>
                </a:cubicBezTo>
                <a:cubicBezTo>
                  <a:pt x="1942" y="1836"/>
                  <a:pt x="1942" y="1836"/>
                  <a:pt x="1942" y="1836"/>
                </a:cubicBezTo>
                <a:cubicBezTo>
                  <a:pt x="1934" y="1844"/>
                  <a:pt x="1927" y="1853"/>
                  <a:pt x="1919" y="1862"/>
                </a:cubicBezTo>
                <a:cubicBezTo>
                  <a:pt x="1911" y="1870"/>
                  <a:pt x="1904" y="1878"/>
                  <a:pt x="1896" y="1887"/>
                </a:cubicBezTo>
                <a:cubicBezTo>
                  <a:pt x="1888" y="1895"/>
                  <a:pt x="1880" y="1903"/>
                  <a:pt x="1871" y="1911"/>
                </a:cubicBezTo>
                <a:cubicBezTo>
                  <a:pt x="1859" y="1922"/>
                  <a:pt x="1859" y="1922"/>
                  <a:pt x="1859" y="1922"/>
                </a:cubicBezTo>
                <a:cubicBezTo>
                  <a:pt x="1853" y="1928"/>
                  <a:pt x="1853" y="1928"/>
                  <a:pt x="1853" y="1928"/>
                </a:cubicBezTo>
                <a:cubicBezTo>
                  <a:pt x="1851" y="1930"/>
                  <a:pt x="1849" y="1932"/>
                  <a:pt x="1846" y="1934"/>
                </a:cubicBezTo>
                <a:cubicBezTo>
                  <a:pt x="1838" y="1941"/>
                  <a:pt x="1829" y="1949"/>
                  <a:pt x="1821" y="1956"/>
                </a:cubicBezTo>
                <a:cubicBezTo>
                  <a:pt x="1819" y="1958"/>
                  <a:pt x="1816" y="1960"/>
                  <a:pt x="1814" y="1962"/>
                </a:cubicBezTo>
                <a:cubicBezTo>
                  <a:pt x="1808" y="1967"/>
                  <a:pt x="1808" y="1967"/>
                  <a:pt x="1808" y="1967"/>
                </a:cubicBezTo>
                <a:cubicBezTo>
                  <a:pt x="1794" y="1977"/>
                  <a:pt x="1794" y="1977"/>
                  <a:pt x="1794" y="1977"/>
                </a:cubicBezTo>
                <a:cubicBezTo>
                  <a:pt x="1777" y="1992"/>
                  <a:pt x="1758" y="2004"/>
                  <a:pt x="1740" y="2017"/>
                </a:cubicBezTo>
                <a:cubicBezTo>
                  <a:pt x="1736" y="2021"/>
                  <a:pt x="1731" y="2023"/>
                  <a:pt x="1726" y="2027"/>
                </a:cubicBezTo>
                <a:cubicBezTo>
                  <a:pt x="1712" y="2036"/>
                  <a:pt x="1712" y="2036"/>
                  <a:pt x="1712" y="2036"/>
                </a:cubicBezTo>
                <a:cubicBezTo>
                  <a:pt x="1698" y="2045"/>
                  <a:pt x="1698" y="2045"/>
                  <a:pt x="1698" y="2045"/>
                </a:cubicBezTo>
                <a:cubicBezTo>
                  <a:pt x="1693" y="2048"/>
                  <a:pt x="1688" y="2050"/>
                  <a:pt x="1684" y="2053"/>
                </a:cubicBezTo>
                <a:cubicBezTo>
                  <a:pt x="1674" y="2059"/>
                  <a:pt x="1664" y="2064"/>
                  <a:pt x="1655" y="2070"/>
                </a:cubicBezTo>
                <a:cubicBezTo>
                  <a:pt x="1645" y="2075"/>
                  <a:pt x="1635" y="2080"/>
                  <a:pt x="1625" y="2085"/>
                </a:cubicBezTo>
                <a:cubicBezTo>
                  <a:pt x="1621" y="2087"/>
                  <a:pt x="1616" y="2090"/>
                  <a:pt x="1611" y="2092"/>
                </a:cubicBezTo>
                <a:cubicBezTo>
                  <a:pt x="1606" y="2095"/>
                  <a:pt x="1601" y="2097"/>
                  <a:pt x="1596" y="2099"/>
                </a:cubicBezTo>
                <a:cubicBezTo>
                  <a:pt x="1586" y="2104"/>
                  <a:pt x="1576" y="2108"/>
                  <a:pt x="1566" y="2113"/>
                </a:cubicBezTo>
                <a:cubicBezTo>
                  <a:pt x="1526" y="2129"/>
                  <a:pt x="1485" y="2145"/>
                  <a:pt x="1444" y="2156"/>
                </a:cubicBezTo>
                <a:cubicBezTo>
                  <a:pt x="1439" y="2157"/>
                  <a:pt x="1434" y="2158"/>
                  <a:pt x="1429" y="2160"/>
                </a:cubicBezTo>
                <a:cubicBezTo>
                  <a:pt x="1421" y="2162"/>
                  <a:pt x="1421" y="2162"/>
                  <a:pt x="1421" y="2162"/>
                </a:cubicBezTo>
                <a:cubicBezTo>
                  <a:pt x="1413" y="2164"/>
                  <a:pt x="1413" y="2164"/>
                  <a:pt x="1413" y="2164"/>
                </a:cubicBezTo>
                <a:cubicBezTo>
                  <a:pt x="1403" y="2166"/>
                  <a:pt x="1392" y="2169"/>
                  <a:pt x="1382" y="2171"/>
                </a:cubicBezTo>
                <a:cubicBezTo>
                  <a:pt x="1372" y="2174"/>
                  <a:pt x="1362" y="2175"/>
                  <a:pt x="1351" y="2177"/>
                </a:cubicBezTo>
                <a:cubicBezTo>
                  <a:pt x="1341" y="2179"/>
                  <a:pt x="1331" y="2181"/>
                  <a:pt x="1320" y="2183"/>
                </a:cubicBezTo>
                <a:cubicBezTo>
                  <a:pt x="1310" y="2184"/>
                  <a:pt x="1300" y="2185"/>
                  <a:pt x="1289" y="2186"/>
                </a:cubicBezTo>
                <a:cubicBezTo>
                  <a:pt x="1284" y="2187"/>
                  <a:pt x="1279" y="2188"/>
                  <a:pt x="1274" y="2188"/>
                </a:cubicBezTo>
                <a:cubicBezTo>
                  <a:pt x="1269" y="2189"/>
                  <a:pt x="1264" y="2189"/>
                  <a:pt x="1258" y="2190"/>
                </a:cubicBezTo>
                <a:cubicBezTo>
                  <a:pt x="1238" y="2191"/>
                  <a:pt x="1218" y="2193"/>
                  <a:pt x="1197" y="2193"/>
                </a:cubicBezTo>
                <a:cubicBezTo>
                  <a:pt x="1187" y="2194"/>
                  <a:pt x="1177" y="2194"/>
                  <a:pt x="1167" y="2194"/>
                </a:cubicBezTo>
                <a:cubicBezTo>
                  <a:pt x="1157" y="2194"/>
                  <a:pt x="1146" y="2194"/>
                  <a:pt x="1136" y="2194"/>
                </a:cubicBezTo>
                <a:cubicBezTo>
                  <a:pt x="1126" y="2194"/>
                  <a:pt x="1116" y="2193"/>
                  <a:pt x="1106" y="2192"/>
                </a:cubicBezTo>
                <a:cubicBezTo>
                  <a:pt x="1102" y="2192"/>
                  <a:pt x="1097" y="2192"/>
                  <a:pt x="1092" y="2191"/>
                </a:cubicBezTo>
                <a:cubicBezTo>
                  <a:pt x="1084" y="2191"/>
                  <a:pt x="1084" y="2191"/>
                  <a:pt x="1084" y="2191"/>
                </a:cubicBezTo>
                <a:cubicBezTo>
                  <a:pt x="1077" y="2190"/>
                  <a:pt x="1077" y="2190"/>
                  <a:pt x="1077" y="2190"/>
                </a:cubicBezTo>
                <a:cubicBezTo>
                  <a:pt x="1067" y="2189"/>
                  <a:pt x="1057" y="2188"/>
                  <a:pt x="1047" y="2187"/>
                </a:cubicBezTo>
                <a:cubicBezTo>
                  <a:pt x="1038" y="2186"/>
                  <a:pt x="1028" y="2185"/>
                  <a:pt x="1018" y="2183"/>
                </a:cubicBezTo>
                <a:cubicBezTo>
                  <a:pt x="1014" y="2183"/>
                  <a:pt x="1009" y="2182"/>
                  <a:pt x="1004" y="2181"/>
                </a:cubicBezTo>
                <a:cubicBezTo>
                  <a:pt x="999" y="2181"/>
                  <a:pt x="994" y="2180"/>
                  <a:pt x="990" y="2179"/>
                </a:cubicBezTo>
                <a:cubicBezTo>
                  <a:pt x="985" y="2178"/>
                  <a:pt x="980" y="2177"/>
                  <a:pt x="975" y="2176"/>
                </a:cubicBezTo>
                <a:cubicBezTo>
                  <a:pt x="971" y="2175"/>
                  <a:pt x="966" y="2175"/>
                  <a:pt x="961" y="2174"/>
                </a:cubicBezTo>
                <a:cubicBezTo>
                  <a:pt x="952" y="2172"/>
                  <a:pt x="943" y="2170"/>
                  <a:pt x="933" y="2167"/>
                </a:cubicBezTo>
                <a:cubicBezTo>
                  <a:pt x="929" y="2167"/>
                  <a:pt x="924" y="2165"/>
                  <a:pt x="920" y="2164"/>
                </a:cubicBezTo>
                <a:cubicBezTo>
                  <a:pt x="915" y="2163"/>
                  <a:pt x="910" y="2162"/>
                  <a:pt x="906" y="2161"/>
                </a:cubicBezTo>
                <a:cubicBezTo>
                  <a:pt x="901" y="2159"/>
                  <a:pt x="897" y="2158"/>
                  <a:pt x="892" y="2157"/>
                </a:cubicBezTo>
                <a:cubicBezTo>
                  <a:pt x="888" y="2156"/>
                  <a:pt x="883" y="2154"/>
                  <a:pt x="879" y="2153"/>
                </a:cubicBezTo>
                <a:cubicBezTo>
                  <a:pt x="870" y="2150"/>
                  <a:pt x="861" y="2148"/>
                  <a:pt x="852" y="2145"/>
                </a:cubicBezTo>
                <a:cubicBezTo>
                  <a:pt x="844" y="2142"/>
                  <a:pt x="835" y="2139"/>
                  <a:pt x="826" y="2136"/>
                </a:cubicBezTo>
                <a:cubicBezTo>
                  <a:pt x="822" y="2135"/>
                  <a:pt x="818" y="2133"/>
                  <a:pt x="813" y="2132"/>
                </a:cubicBezTo>
                <a:cubicBezTo>
                  <a:pt x="809" y="2130"/>
                  <a:pt x="805" y="2128"/>
                  <a:pt x="801" y="2127"/>
                </a:cubicBezTo>
                <a:cubicBezTo>
                  <a:pt x="792" y="2123"/>
                  <a:pt x="784" y="2120"/>
                  <a:pt x="775" y="2117"/>
                </a:cubicBezTo>
                <a:cubicBezTo>
                  <a:pt x="767" y="2113"/>
                  <a:pt x="759" y="2110"/>
                  <a:pt x="751" y="2106"/>
                </a:cubicBezTo>
                <a:cubicBezTo>
                  <a:pt x="743" y="2103"/>
                  <a:pt x="735" y="2099"/>
                  <a:pt x="727" y="2095"/>
                </a:cubicBezTo>
                <a:cubicBezTo>
                  <a:pt x="723" y="2093"/>
                  <a:pt x="719" y="2091"/>
                  <a:pt x="715" y="2089"/>
                </a:cubicBezTo>
                <a:cubicBezTo>
                  <a:pt x="709" y="2086"/>
                  <a:pt x="709" y="2086"/>
                  <a:pt x="709" y="2086"/>
                </a:cubicBezTo>
                <a:cubicBezTo>
                  <a:pt x="703" y="2083"/>
                  <a:pt x="703" y="2083"/>
                  <a:pt x="703" y="2083"/>
                </a:cubicBezTo>
                <a:cubicBezTo>
                  <a:pt x="696" y="2079"/>
                  <a:pt x="688" y="2075"/>
                  <a:pt x="680" y="2071"/>
                </a:cubicBezTo>
                <a:cubicBezTo>
                  <a:pt x="677" y="2069"/>
                  <a:pt x="673" y="2067"/>
                  <a:pt x="669" y="2065"/>
                </a:cubicBezTo>
                <a:cubicBezTo>
                  <a:pt x="665" y="2063"/>
                  <a:pt x="662" y="2061"/>
                  <a:pt x="658" y="2059"/>
                </a:cubicBezTo>
                <a:cubicBezTo>
                  <a:pt x="643" y="2051"/>
                  <a:pt x="629" y="2041"/>
                  <a:pt x="615" y="2033"/>
                </a:cubicBezTo>
                <a:cubicBezTo>
                  <a:pt x="610" y="2029"/>
                  <a:pt x="610" y="2029"/>
                  <a:pt x="610" y="2029"/>
                </a:cubicBezTo>
                <a:cubicBezTo>
                  <a:pt x="605" y="2026"/>
                  <a:pt x="605" y="2026"/>
                  <a:pt x="605" y="2026"/>
                </a:cubicBezTo>
                <a:cubicBezTo>
                  <a:pt x="601" y="2024"/>
                  <a:pt x="598" y="2021"/>
                  <a:pt x="594" y="2019"/>
                </a:cubicBezTo>
                <a:cubicBezTo>
                  <a:pt x="588" y="2014"/>
                  <a:pt x="581" y="2010"/>
                  <a:pt x="574" y="2005"/>
                </a:cubicBezTo>
                <a:cubicBezTo>
                  <a:pt x="522" y="1967"/>
                  <a:pt x="475" y="1927"/>
                  <a:pt x="435" y="1886"/>
                </a:cubicBezTo>
                <a:cubicBezTo>
                  <a:pt x="425" y="1875"/>
                  <a:pt x="415" y="1865"/>
                  <a:pt x="406" y="1854"/>
                </a:cubicBezTo>
                <a:cubicBezTo>
                  <a:pt x="403" y="1852"/>
                  <a:pt x="401" y="1849"/>
                  <a:pt x="399" y="1846"/>
                </a:cubicBezTo>
                <a:cubicBezTo>
                  <a:pt x="398" y="1845"/>
                  <a:pt x="397" y="1844"/>
                  <a:pt x="396" y="1843"/>
                </a:cubicBezTo>
                <a:cubicBezTo>
                  <a:pt x="394" y="1841"/>
                  <a:pt x="392" y="1839"/>
                  <a:pt x="391" y="1837"/>
                </a:cubicBezTo>
                <a:cubicBezTo>
                  <a:pt x="388" y="1833"/>
                  <a:pt x="385" y="1831"/>
                  <a:pt x="384" y="1829"/>
                </a:cubicBezTo>
                <a:cubicBezTo>
                  <a:pt x="382" y="1827"/>
                  <a:pt x="381" y="1826"/>
                  <a:pt x="381" y="1826"/>
                </a:cubicBezTo>
                <a:cubicBezTo>
                  <a:pt x="486" y="1739"/>
                  <a:pt x="486" y="1739"/>
                  <a:pt x="486" y="1739"/>
                </a:cubicBezTo>
                <a:cubicBezTo>
                  <a:pt x="368" y="1708"/>
                  <a:pt x="247" y="1648"/>
                  <a:pt x="138" y="1558"/>
                </a:cubicBezTo>
                <a:cubicBezTo>
                  <a:pt x="114" y="1697"/>
                  <a:pt x="119" y="1853"/>
                  <a:pt x="158" y="2011"/>
                </a:cubicBezTo>
                <a:cubicBezTo>
                  <a:pt x="263" y="1924"/>
                  <a:pt x="263" y="1924"/>
                  <a:pt x="263" y="1924"/>
                </a:cubicBezTo>
                <a:cubicBezTo>
                  <a:pt x="263" y="1924"/>
                  <a:pt x="264" y="1925"/>
                  <a:pt x="265" y="1928"/>
                </a:cubicBezTo>
                <a:cubicBezTo>
                  <a:pt x="267" y="1930"/>
                  <a:pt x="270" y="1933"/>
                  <a:pt x="274" y="1937"/>
                </a:cubicBezTo>
                <a:cubicBezTo>
                  <a:pt x="275" y="1939"/>
                  <a:pt x="277" y="1941"/>
                  <a:pt x="280" y="1944"/>
                </a:cubicBezTo>
                <a:cubicBezTo>
                  <a:pt x="281" y="1945"/>
                  <a:pt x="282" y="1946"/>
                  <a:pt x="283" y="1948"/>
                </a:cubicBezTo>
                <a:cubicBezTo>
                  <a:pt x="286" y="1951"/>
                  <a:pt x="288" y="1954"/>
                  <a:pt x="291" y="1957"/>
                </a:cubicBezTo>
                <a:cubicBezTo>
                  <a:pt x="302" y="1969"/>
                  <a:pt x="313" y="1981"/>
                  <a:pt x="325" y="1993"/>
                </a:cubicBezTo>
                <a:cubicBezTo>
                  <a:pt x="371" y="2040"/>
                  <a:pt x="424" y="2087"/>
                  <a:pt x="485" y="2131"/>
                </a:cubicBezTo>
                <a:cubicBezTo>
                  <a:pt x="492" y="2136"/>
                  <a:pt x="500" y="2141"/>
                  <a:pt x="508" y="2146"/>
                </a:cubicBezTo>
                <a:cubicBezTo>
                  <a:pt x="512" y="2149"/>
                  <a:pt x="516" y="2152"/>
                  <a:pt x="520" y="2154"/>
                </a:cubicBezTo>
                <a:cubicBezTo>
                  <a:pt x="526" y="2158"/>
                  <a:pt x="526" y="2158"/>
                  <a:pt x="526" y="2158"/>
                </a:cubicBezTo>
                <a:cubicBezTo>
                  <a:pt x="532" y="2162"/>
                  <a:pt x="532" y="2162"/>
                  <a:pt x="532" y="2162"/>
                </a:cubicBezTo>
                <a:cubicBezTo>
                  <a:pt x="548" y="2172"/>
                  <a:pt x="564" y="2183"/>
                  <a:pt x="581" y="2192"/>
                </a:cubicBezTo>
                <a:cubicBezTo>
                  <a:pt x="585" y="2195"/>
                  <a:pt x="590" y="2197"/>
                  <a:pt x="594" y="2200"/>
                </a:cubicBezTo>
                <a:cubicBezTo>
                  <a:pt x="598" y="2202"/>
                  <a:pt x="603" y="2205"/>
                  <a:pt x="607" y="2207"/>
                </a:cubicBezTo>
                <a:cubicBezTo>
                  <a:pt x="616" y="2211"/>
                  <a:pt x="625" y="2216"/>
                  <a:pt x="633" y="2221"/>
                </a:cubicBezTo>
                <a:cubicBezTo>
                  <a:pt x="640" y="2224"/>
                  <a:pt x="640" y="2224"/>
                  <a:pt x="640" y="2224"/>
                </a:cubicBezTo>
                <a:cubicBezTo>
                  <a:pt x="647" y="2227"/>
                  <a:pt x="647" y="2227"/>
                  <a:pt x="647" y="2227"/>
                </a:cubicBezTo>
                <a:cubicBezTo>
                  <a:pt x="651" y="2230"/>
                  <a:pt x="656" y="2232"/>
                  <a:pt x="660" y="2234"/>
                </a:cubicBezTo>
                <a:cubicBezTo>
                  <a:pt x="670" y="2238"/>
                  <a:pt x="679" y="2243"/>
                  <a:pt x="688" y="2247"/>
                </a:cubicBezTo>
                <a:cubicBezTo>
                  <a:pt x="698" y="2251"/>
                  <a:pt x="707" y="2255"/>
                  <a:pt x="716" y="2259"/>
                </a:cubicBezTo>
                <a:cubicBezTo>
                  <a:pt x="726" y="2263"/>
                  <a:pt x="736" y="2267"/>
                  <a:pt x="745" y="2270"/>
                </a:cubicBezTo>
                <a:cubicBezTo>
                  <a:pt x="750" y="2272"/>
                  <a:pt x="755" y="2274"/>
                  <a:pt x="760" y="2276"/>
                </a:cubicBezTo>
                <a:cubicBezTo>
                  <a:pt x="765" y="2278"/>
                  <a:pt x="770" y="2280"/>
                  <a:pt x="775" y="2281"/>
                </a:cubicBezTo>
                <a:cubicBezTo>
                  <a:pt x="785" y="2285"/>
                  <a:pt x="795" y="2288"/>
                  <a:pt x="805" y="2292"/>
                </a:cubicBezTo>
                <a:cubicBezTo>
                  <a:pt x="815" y="2295"/>
                  <a:pt x="825" y="2298"/>
                  <a:pt x="836" y="2301"/>
                </a:cubicBezTo>
                <a:cubicBezTo>
                  <a:pt x="841" y="2302"/>
                  <a:pt x="846" y="2304"/>
                  <a:pt x="851" y="2305"/>
                </a:cubicBezTo>
                <a:cubicBezTo>
                  <a:pt x="856" y="2307"/>
                  <a:pt x="862" y="2308"/>
                  <a:pt x="867" y="2310"/>
                </a:cubicBezTo>
                <a:cubicBezTo>
                  <a:pt x="872" y="2311"/>
                  <a:pt x="877" y="2312"/>
                  <a:pt x="883" y="2314"/>
                </a:cubicBezTo>
                <a:cubicBezTo>
                  <a:pt x="888" y="2315"/>
                  <a:pt x="893" y="2316"/>
                  <a:pt x="898" y="2318"/>
                </a:cubicBezTo>
                <a:cubicBezTo>
                  <a:pt x="909" y="2320"/>
                  <a:pt x="920" y="2322"/>
                  <a:pt x="931" y="2325"/>
                </a:cubicBezTo>
                <a:cubicBezTo>
                  <a:pt x="936" y="2326"/>
                  <a:pt x="941" y="2327"/>
                  <a:pt x="947" y="2328"/>
                </a:cubicBezTo>
                <a:cubicBezTo>
                  <a:pt x="952" y="2329"/>
                  <a:pt x="958" y="2330"/>
                  <a:pt x="963" y="2331"/>
                </a:cubicBezTo>
                <a:cubicBezTo>
                  <a:pt x="969" y="2332"/>
                  <a:pt x="974" y="2333"/>
                  <a:pt x="980" y="2334"/>
                </a:cubicBezTo>
                <a:cubicBezTo>
                  <a:pt x="985" y="2334"/>
                  <a:pt x="991" y="2335"/>
                  <a:pt x="996" y="2336"/>
                </a:cubicBezTo>
                <a:cubicBezTo>
                  <a:pt x="1007" y="2337"/>
                  <a:pt x="1018" y="2339"/>
                  <a:pt x="1030" y="2340"/>
                </a:cubicBezTo>
                <a:cubicBezTo>
                  <a:pt x="1041" y="2341"/>
                  <a:pt x="1052" y="2343"/>
                  <a:pt x="1063" y="2344"/>
                </a:cubicBezTo>
                <a:cubicBezTo>
                  <a:pt x="1072" y="2345"/>
                  <a:pt x="1072" y="2345"/>
                  <a:pt x="1072" y="2345"/>
                </a:cubicBezTo>
                <a:cubicBezTo>
                  <a:pt x="1081" y="2345"/>
                  <a:pt x="1081" y="2345"/>
                  <a:pt x="1081" y="2345"/>
                </a:cubicBezTo>
                <a:cubicBezTo>
                  <a:pt x="1086" y="2345"/>
                  <a:pt x="1092" y="2346"/>
                  <a:pt x="1098" y="2346"/>
                </a:cubicBezTo>
                <a:cubicBezTo>
                  <a:pt x="1109" y="2347"/>
                  <a:pt x="1121" y="2348"/>
                  <a:pt x="1132" y="2348"/>
                </a:cubicBezTo>
                <a:cubicBezTo>
                  <a:pt x="1144" y="2348"/>
                  <a:pt x="1155" y="2348"/>
                  <a:pt x="1167" y="2348"/>
                </a:cubicBezTo>
                <a:cubicBezTo>
                  <a:pt x="1178" y="2348"/>
                  <a:pt x="1190" y="2348"/>
                  <a:pt x="1202" y="2347"/>
                </a:cubicBezTo>
                <a:cubicBezTo>
                  <a:pt x="1225" y="2347"/>
                  <a:pt x="1249" y="2345"/>
                  <a:pt x="1272" y="2343"/>
                </a:cubicBezTo>
                <a:cubicBezTo>
                  <a:pt x="1278" y="2343"/>
                  <a:pt x="1284" y="2343"/>
                  <a:pt x="1290" y="2342"/>
                </a:cubicBezTo>
                <a:cubicBezTo>
                  <a:pt x="1296" y="2341"/>
                  <a:pt x="1302" y="2340"/>
                  <a:pt x="1308" y="2339"/>
                </a:cubicBezTo>
                <a:cubicBezTo>
                  <a:pt x="1320" y="2338"/>
                  <a:pt x="1331" y="2336"/>
                  <a:pt x="1343" y="2335"/>
                </a:cubicBezTo>
                <a:cubicBezTo>
                  <a:pt x="1355" y="2333"/>
                  <a:pt x="1367" y="2331"/>
                  <a:pt x="1379" y="2329"/>
                </a:cubicBezTo>
                <a:cubicBezTo>
                  <a:pt x="1391" y="2326"/>
                  <a:pt x="1403" y="2325"/>
                  <a:pt x="1415" y="2322"/>
                </a:cubicBezTo>
                <a:cubicBezTo>
                  <a:pt x="1427" y="2319"/>
                  <a:pt x="1438" y="2316"/>
                  <a:pt x="1450" y="2313"/>
                </a:cubicBezTo>
                <a:cubicBezTo>
                  <a:pt x="1459" y="2311"/>
                  <a:pt x="1459" y="2311"/>
                  <a:pt x="1459" y="2311"/>
                </a:cubicBezTo>
                <a:cubicBezTo>
                  <a:pt x="1468" y="2309"/>
                  <a:pt x="1468" y="2309"/>
                  <a:pt x="1468" y="2309"/>
                </a:cubicBezTo>
                <a:cubicBezTo>
                  <a:pt x="1474" y="2307"/>
                  <a:pt x="1480" y="2305"/>
                  <a:pt x="1486" y="2304"/>
                </a:cubicBezTo>
                <a:cubicBezTo>
                  <a:pt x="1533" y="2291"/>
                  <a:pt x="1580" y="2273"/>
                  <a:pt x="1626" y="2254"/>
                </a:cubicBezTo>
                <a:cubicBezTo>
                  <a:pt x="1638" y="2249"/>
                  <a:pt x="1649" y="2244"/>
                  <a:pt x="1661" y="2239"/>
                </a:cubicBezTo>
                <a:cubicBezTo>
                  <a:pt x="1667" y="2236"/>
                  <a:pt x="1672" y="2234"/>
                  <a:pt x="1678" y="2231"/>
                </a:cubicBezTo>
                <a:cubicBezTo>
                  <a:pt x="1684" y="2228"/>
                  <a:pt x="1689" y="2225"/>
                  <a:pt x="1695" y="2222"/>
                </a:cubicBezTo>
                <a:cubicBezTo>
                  <a:pt x="1706" y="2216"/>
                  <a:pt x="1718" y="2211"/>
                  <a:pt x="1729" y="2205"/>
                </a:cubicBezTo>
                <a:cubicBezTo>
                  <a:pt x="1740" y="2198"/>
                  <a:pt x="1751" y="2192"/>
                  <a:pt x="1762" y="2186"/>
                </a:cubicBezTo>
                <a:cubicBezTo>
                  <a:pt x="1767" y="2182"/>
                  <a:pt x="1773" y="2180"/>
                  <a:pt x="1778" y="2176"/>
                </a:cubicBezTo>
                <a:cubicBezTo>
                  <a:pt x="1784" y="2173"/>
                  <a:pt x="1789" y="2169"/>
                  <a:pt x="1795" y="2166"/>
                </a:cubicBezTo>
                <a:cubicBezTo>
                  <a:pt x="1800" y="2162"/>
                  <a:pt x="1805" y="2159"/>
                  <a:pt x="1811" y="2155"/>
                </a:cubicBezTo>
                <a:cubicBezTo>
                  <a:pt x="1816" y="2152"/>
                  <a:pt x="1822" y="2148"/>
                  <a:pt x="1827" y="2145"/>
                </a:cubicBezTo>
                <a:cubicBezTo>
                  <a:pt x="1848" y="2130"/>
                  <a:pt x="1869" y="2115"/>
                  <a:pt x="1889" y="2099"/>
                </a:cubicBezTo>
                <a:cubicBezTo>
                  <a:pt x="1905" y="2087"/>
                  <a:pt x="1905" y="2087"/>
                  <a:pt x="1905" y="2087"/>
                </a:cubicBezTo>
                <a:cubicBezTo>
                  <a:pt x="1912" y="2081"/>
                  <a:pt x="1912" y="2081"/>
                  <a:pt x="1912" y="2081"/>
                </a:cubicBezTo>
                <a:cubicBezTo>
                  <a:pt x="1915" y="2079"/>
                  <a:pt x="1917" y="2076"/>
                  <a:pt x="1920" y="2074"/>
                </a:cubicBezTo>
                <a:cubicBezTo>
                  <a:pt x="1930" y="2066"/>
                  <a:pt x="1939" y="2057"/>
                  <a:pt x="1949" y="2049"/>
                </a:cubicBezTo>
                <a:cubicBezTo>
                  <a:pt x="1952" y="2046"/>
                  <a:pt x="1954" y="2044"/>
                  <a:pt x="1957" y="2042"/>
                </a:cubicBezTo>
                <a:cubicBezTo>
                  <a:pt x="1964" y="2035"/>
                  <a:pt x="1964" y="2035"/>
                  <a:pt x="1964" y="2035"/>
                </a:cubicBezTo>
                <a:cubicBezTo>
                  <a:pt x="1978" y="2022"/>
                  <a:pt x="1978" y="2022"/>
                  <a:pt x="1978" y="2022"/>
                </a:cubicBezTo>
                <a:cubicBezTo>
                  <a:pt x="1987" y="2013"/>
                  <a:pt x="1997" y="2004"/>
                  <a:pt x="2006" y="1994"/>
                </a:cubicBezTo>
                <a:cubicBezTo>
                  <a:pt x="2015" y="1985"/>
                  <a:pt x="2024" y="1975"/>
                  <a:pt x="2033" y="1966"/>
                </a:cubicBezTo>
                <a:cubicBezTo>
                  <a:pt x="2042" y="1956"/>
                  <a:pt x="2050" y="1946"/>
                  <a:pt x="2059" y="1936"/>
                </a:cubicBezTo>
                <a:cubicBezTo>
                  <a:pt x="2072" y="1921"/>
                  <a:pt x="2072" y="1921"/>
                  <a:pt x="2072" y="1921"/>
                </a:cubicBezTo>
                <a:cubicBezTo>
                  <a:pt x="2084" y="1905"/>
                  <a:pt x="2084" y="1905"/>
                  <a:pt x="2084" y="1905"/>
                </a:cubicBezTo>
                <a:cubicBezTo>
                  <a:pt x="2093" y="1895"/>
                  <a:pt x="2101" y="1884"/>
                  <a:pt x="2109" y="1874"/>
                </a:cubicBezTo>
                <a:cubicBezTo>
                  <a:pt x="2124" y="1852"/>
                  <a:pt x="2140" y="1831"/>
                  <a:pt x="2154" y="1808"/>
                </a:cubicBezTo>
                <a:cubicBezTo>
                  <a:pt x="2165" y="1791"/>
                  <a:pt x="2165" y="1791"/>
                  <a:pt x="2165" y="1791"/>
                </a:cubicBezTo>
                <a:cubicBezTo>
                  <a:pt x="2170" y="1783"/>
                  <a:pt x="2170" y="1783"/>
                  <a:pt x="2170" y="1783"/>
                </a:cubicBezTo>
                <a:cubicBezTo>
                  <a:pt x="2175" y="1774"/>
                  <a:pt x="2175" y="1774"/>
                  <a:pt x="2175" y="1774"/>
                </a:cubicBezTo>
                <a:cubicBezTo>
                  <a:pt x="2182" y="1762"/>
                  <a:pt x="2189" y="1751"/>
                  <a:pt x="2195" y="1739"/>
                </a:cubicBezTo>
                <a:cubicBezTo>
                  <a:pt x="2199" y="1733"/>
                  <a:pt x="2202" y="1727"/>
                  <a:pt x="2205" y="1721"/>
                </a:cubicBezTo>
                <a:cubicBezTo>
                  <a:pt x="2214" y="1703"/>
                  <a:pt x="2214" y="1703"/>
                  <a:pt x="2214" y="1703"/>
                </a:cubicBezTo>
                <a:cubicBezTo>
                  <a:pt x="2223" y="1685"/>
                  <a:pt x="2223" y="1685"/>
                  <a:pt x="2223" y="1685"/>
                </a:cubicBezTo>
                <a:cubicBezTo>
                  <a:pt x="2226" y="1679"/>
                  <a:pt x="2229" y="1673"/>
                  <a:pt x="2232" y="1667"/>
                </a:cubicBezTo>
                <a:cubicBezTo>
                  <a:pt x="2237" y="1655"/>
                  <a:pt x="2243" y="1643"/>
                  <a:pt x="2248" y="1630"/>
                </a:cubicBezTo>
                <a:cubicBezTo>
                  <a:pt x="2253" y="1618"/>
                  <a:pt x="2258" y="1605"/>
                  <a:pt x="2263" y="1593"/>
                </a:cubicBezTo>
                <a:cubicBezTo>
                  <a:pt x="2267" y="1583"/>
                  <a:pt x="2267" y="1583"/>
                  <a:pt x="2267" y="1583"/>
                </a:cubicBezTo>
                <a:cubicBezTo>
                  <a:pt x="2268" y="1580"/>
                  <a:pt x="2269" y="1577"/>
                  <a:pt x="2270" y="1574"/>
                </a:cubicBezTo>
                <a:cubicBezTo>
                  <a:pt x="2277" y="1554"/>
                  <a:pt x="2277" y="1554"/>
                  <a:pt x="2277" y="1554"/>
                </a:cubicBezTo>
                <a:cubicBezTo>
                  <a:pt x="2283" y="1535"/>
                  <a:pt x="2283" y="1535"/>
                  <a:pt x="2283" y="1535"/>
                </a:cubicBezTo>
                <a:cubicBezTo>
                  <a:pt x="2286" y="1529"/>
                  <a:pt x="2288" y="1522"/>
                  <a:pt x="2289" y="1516"/>
                </a:cubicBezTo>
                <a:cubicBezTo>
                  <a:pt x="2293" y="1503"/>
                  <a:pt x="2297" y="1490"/>
                  <a:pt x="2301" y="1477"/>
                </a:cubicBezTo>
                <a:cubicBezTo>
                  <a:pt x="2303" y="1467"/>
                  <a:pt x="2303" y="1467"/>
                  <a:pt x="2303" y="1467"/>
                </a:cubicBezTo>
                <a:cubicBezTo>
                  <a:pt x="2306" y="1457"/>
                  <a:pt x="2306" y="1457"/>
                  <a:pt x="2306" y="1457"/>
                </a:cubicBezTo>
                <a:cubicBezTo>
                  <a:pt x="2310" y="1437"/>
                  <a:pt x="2310" y="1437"/>
                  <a:pt x="2310" y="1437"/>
                </a:cubicBezTo>
                <a:cubicBezTo>
                  <a:pt x="2317" y="1411"/>
                  <a:pt x="2321" y="1384"/>
                  <a:pt x="2326" y="1357"/>
                </a:cubicBezTo>
                <a:cubicBezTo>
                  <a:pt x="2327" y="1354"/>
                  <a:pt x="2327" y="1350"/>
                  <a:pt x="2327" y="1347"/>
                </a:cubicBezTo>
                <a:cubicBezTo>
                  <a:pt x="2329" y="1337"/>
                  <a:pt x="2329" y="1337"/>
                  <a:pt x="2329" y="1337"/>
                </a:cubicBezTo>
                <a:cubicBezTo>
                  <a:pt x="2331" y="1317"/>
                  <a:pt x="2331" y="1317"/>
                  <a:pt x="2331" y="1317"/>
                </a:cubicBezTo>
                <a:cubicBezTo>
                  <a:pt x="2334" y="1296"/>
                  <a:pt x="2334" y="1296"/>
                  <a:pt x="2334" y="1296"/>
                </a:cubicBezTo>
                <a:cubicBezTo>
                  <a:pt x="2335" y="1290"/>
                  <a:pt x="2335" y="1283"/>
                  <a:pt x="2336" y="1276"/>
                </a:cubicBezTo>
                <a:cubicBezTo>
                  <a:pt x="2339" y="1235"/>
                  <a:pt x="2339" y="1235"/>
                  <a:pt x="2339" y="1235"/>
                </a:cubicBezTo>
                <a:cubicBezTo>
                  <a:pt x="2340" y="1195"/>
                  <a:pt x="2340" y="1195"/>
                  <a:pt x="2340" y="1195"/>
                </a:cubicBezTo>
                <a:cubicBezTo>
                  <a:pt x="2340" y="1174"/>
                  <a:pt x="2340" y="1174"/>
                  <a:pt x="2340" y="1174"/>
                </a:cubicBezTo>
                <a:cubicBezTo>
                  <a:pt x="2340" y="1154"/>
                  <a:pt x="2340" y="1154"/>
                  <a:pt x="2340" y="1154"/>
                </a:cubicBezTo>
                <a:cubicBezTo>
                  <a:pt x="2339" y="1113"/>
                  <a:pt x="2339" y="1113"/>
                  <a:pt x="2339" y="1113"/>
                </a:cubicBezTo>
                <a:cubicBezTo>
                  <a:pt x="2336" y="1072"/>
                  <a:pt x="2336" y="1072"/>
                  <a:pt x="2336" y="1072"/>
                </a:cubicBezTo>
                <a:cubicBezTo>
                  <a:pt x="2335" y="1066"/>
                  <a:pt x="2335" y="1059"/>
                  <a:pt x="2334" y="1052"/>
                </a:cubicBezTo>
                <a:cubicBezTo>
                  <a:pt x="2331" y="1032"/>
                  <a:pt x="2331" y="1032"/>
                  <a:pt x="2331" y="1032"/>
                </a:cubicBezTo>
                <a:cubicBezTo>
                  <a:pt x="2330" y="1018"/>
                  <a:pt x="2328" y="1005"/>
                  <a:pt x="2326" y="991"/>
                </a:cubicBezTo>
                <a:cubicBezTo>
                  <a:pt x="2319" y="951"/>
                  <a:pt x="2319" y="951"/>
                  <a:pt x="2319" y="951"/>
                </a:cubicBezTo>
                <a:cubicBezTo>
                  <a:pt x="2317" y="938"/>
                  <a:pt x="2313" y="924"/>
                  <a:pt x="2310" y="911"/>
                </a:cubicBezTo>
                <a:cubicBezTo>
                  <a:pt x="2306" y="891"/>
                  <a:pt x="2306" y="891"/>
                  <a:pt x="2306" y="891"/>
                </a:cubicBezTo>
                <a:cubicBezTo>
                  <a:pt x="2303" y="881"/>
                  <a:pt x="2303" y="881"/>
                  <a:pt x="2303" y="881"/>
                </a:cubicBezTo>
                <a:cubicBezTo>
                  <a:pt x="2301" y="871"/>
                  <a:pt x="2301" y="871"/>
                  <a:pt x="2301" y="871"/>
                </a:cubicBezTo>
                <a:cubicBezTo>
                  <a:pt x="2289" y="832"/>
                  <a:pt x="2289" y="832"/>
                  <a:pt x="2289" y="832"/>
                </a:cubicBezTo>
                <a:cubicBezTo>
                  <a:pt x="2288" y="826"/>
                  <a:pt x="2285" y="819"/>
                  <a:pt x="2283" y="813"/>
                </a:cubicBezTo>
                <a:cubicBezTo>
                  <a:pt x="2277" y="793"/>
                  <a:pt x="2277" y="793"/>
                  <a:pt x="2277" y="793"/>
                </a:cubicBezTo>
                <a:cubicBezTo>
                  <a:pt x="2270" y="774"/>
                  <a:pt x="2270" y="774"/>
                  <a:pt x="2270" y="774"/>
                </a:cubicBezTo>
                <a:cubicBezTo>
                  <a:pt x="2268" y="768"/>
                  <a:pt x="2265" y="762"/>
                  <a:pt x="2263" y="755"/>
                </a:cubicBezTo>
                <a:cubicBezTo>
                  <a:pt x="2258" y="743"/>
                  <a:pt x="2253" y="730"/>
                  <a:pt x="2248" y="717"/>
                </a:cubicBezTo>
                <a:cubicBezTo>
                  <a:pt x="2242" y="705"/>
                  <a:pt x="2237" y="693"/>
                  <a:pt x="2231" y="680"/>
                </a:cubicBezTo>
                <a:cubicBezTo>
                  <a:pt x="2229" y="674"/>
                  <a:pt x="2226" y="668"/>
                  <a:pt x="2223" y="662"/>
                </a:cubicBezTo>
                <a:cubicBezTo>
                  <a:pt x="2214" y="644"/>
                  <a:pt x="2214" y="644"/>
                  <a:pt x="2214" y="644"/>
                </a:cubicBezTo>
                <a:cubicBezTo>
                  <a:pt x="2204" y="626"/>
                  <a:pt x="2204" y="626"/>
                  <a:pt x="2204" y="626"/>
                </a:cubicBezTo>
                <a:cubicBezTo>
                  <a:pt x="2201" y="620"/>
                  <a:pt x="2198" y="614"/>
                  <a:pt x="2195" y="608"/>
                </a:cubicBezTo>
                <a:cubicBezTo>
                  <a:pt x="2188" y="596"/>
                  <a:pt x="2181" y="585"/>
                  <a:pt x="2175" y="573"/>
                </a:cubicBezTo>
                <a:cubicBezTo>
                  <a:pt x="2173" y="570"/>
                  <a:pt x="2171" y="567"/>
                  <a:pt x="2170" y="564"/>
                </a:cubicBezTo>
                <a:cubicBezTo>
                  <a:pt x="2164" y="556"/>
                  <a:pt x="2164" y="556"/>
                  <a:pt x="2164" y="556"/>
                </a:cubicBezTo>
                <a:cubicBezTo>
                  <a:pt x="2153" y="539"/>
                  <a:pt x="2153" y="539"/>
                  <a:pt x="2153" y="539"/>
                </a:cubicBezTo>
                <a:cubicBezTo>
                  <a:pt x="2142" y="522"/>
                  <a:pt x="2142" y="522"/>
                  <a:pt x="2142" y="522"/>
                </a:cubicBezTo>
                <a:cubicBezTo>
                  <a:pt x="2140" y="518"/>
                  <a:pt x="2140" y="518"/>
                  <a:pt x="2140" y="518"/>
                </a:cubicBezTo>
                <a:cubicBezTo>
                  <a:pt x="2137" y="513"/>
                  <a:pt x="2137" y="513"/>
                  <a:pt x="2137" y="513"/>
                </a:cubicBezTo>
                <a:cubicBezTo>
                  <a:pt x="2131" y="505"/>
                  <a:pt x="2131" y="505"/>
                  <a:pt x="2131" y="505"/>
                </a:cubicBezTo>
                <a:cubicBezTo>
                  <a:pt x="2123" y="494"/>
                  <a:pt x="2115" y="483"/>
                  <a:pt x="2108" y="473"/>
                </a:cubicBezTo>
                <a:cubicBezTo>
                  <a:pt x="2100" y="462"/>
                  <a:pt x="2091" y="451"/>
                  <a:pt x="2083" y="441"/>
                </a:cubicBezTo>
                <a:cubicBezTo>
                  <a:pt x="2079" y="436"/>
                  <a:pt x="2075" y="430"/>
                  <a:pt x="2071" y="425"/>
                </a:cubicBezTo>
                <a:cubicBezTo>
                  <a:pt x="2057" y="410"/>
                  <a:pt x="2057" y="410"/>
                  <a:pt x="2057" y="410"/>
                </a:cubicBezTo>
                <a:cubicBezTo>
                  <a:pt x="2044" y="395"/>
                  <a:pt x="2044" y="395"/>
                  <a:pt x="2044" y="395"/>
                </a:cubicBezTo>
                <a:cubicBezTo>
                  <a:pt x="2040" y="390"/>
                  <a:pt x="2036" y="385"/>
                  <a:pt x="2031" y="380"/>
                </a:cubicBezTo>
                <a:cubicBezTo>
                  <a:pt x="2022" y="371"/>
                  <a:pt x="2013" y="361"/>
                  <a:pt x="2004" y="351"/>
                </a:cubicBezTo>
                <a:cubicBezTo>
                  <a:pt x="1997" y="344"/>
                  <a:pt x="1997" y="344"/>
                  <a:pt x="1997" y="344"/>
                </a:cubicBezTo>
                <a:cubicBezTo>
                  <a:pt x="1990" y="337"/>
                  <a:pt x="1990" y="337"/>
                  <a:pt x="1990" y="337"/>
                </a:cubicBezTo>
                <a:cubicBezTo>
                  <a:pt x="1975" y="324"/>
                  <a:pt x="1975" y="324"/>
                  <a:pt x="1975" y="324"/>
                </a:cubicBezTo>
                <a:cubicBezTo>
                  <a:pt x="1956" y="305"/>
                  <a:pt x="1936" y="288"/>
                  <a:pt x="1916" y="271"/>
                </a:cubicBezTo>
                <a:cubicBezTo>
                  <a:pt x="1914" y="269"/>
                  <a:pt x="1911" y="267"/>
                  <a:pt x="1909" y="265"/>
                </a:cubicBezTo>
                <a:cubicBezTo>
                  <a:pt x="1901" y="259"/>
                  <a:pt x="1901" y="259"/>
                  <a:pt x="1901" y="259"/>
                </a:cubicBezTo>
                <a:cubicBezTo>
                  <a:pt x="1886" y="246"/>
                  <a:pt x="1886" y="246"/>
                  <a:pt x="1886" y="246"/>
                </a:cubicBezTo>
                <a:cubicBezTo>
                  <a:pt x="1870" y="234"/>
                  <a:pt x="1870" y="234"/>
                  <a:pt x="1870" y="234"/>
                </a:cubicBezTo>
                <a:cubicBezTo>
                  <a:pt x="1865" y="230"/>
                  <a:pt x="1859" y="227"/>
                  <a:pt x="1854" y="223"/>
                </a:cubicBezTo>
                <a:cubicBezTo>
                  <a:pt x="1844" y="215"/>
                  <a:pt x="1833" y="208"/>
                  <a:pt x="1822" y="200"/>
                </a:cubicBezTo>
                <a:cubicBezTo>
                  <a:pt x="1811" y="193"/>
                  <a:pt x="1800" y="186"/>
                  <a:pt x="1789" y="179"/>
                </a:cubicBezTo>
                <a:cubicBezTo>
                  <a:pt x="1784" y="176"/>
                  <a:pt x="1779" y="172"/>
                  <a:pt x="1773" y="169"/>
                </a:cubicBezTo>
                <a:cubicBezTo>
                  <a:pt x="1756" y="159"/>
                  <a:pt x="1756" y="159"/>
                  <a:pt x="1756" y="159"/>
                </a:cubicBezTo>
                <a:cubicBezTo>
                  <a:pt x="1745" y="153"/>
                  <a:pt x="1734" y="146"/>
                  <a:pt x="1723" y="140"/>
                </a:cubicBezTo>
                <a:cubicBezTo>
                  <a:pt x="1711" y="134"/>
                  <a:pt x="1700" y="128"/>
                  <a:pt x="1688" y="122"/>
                </a:cubicBezTo>
                <a:cubicBezTo>
                  <a:pt x="1680" y="118"/>
                  <a:pt x="1680" y="118"/>
                  <a:pt x="1680" y="118"/>
                </a:cubicBezTo>
                <a:cubicBezTo>
                  <a:pt x="1677" y="117"/>
                  <a:pt x="1674" y="115"/>
                  <a:pt x="1671" y="114"/>
                </a:cubicBezTo>
                <a:cubicBezTo>
                  <a:pt x="1665" y="111"/>
                  <a:pt x="1659" y="109"/>
                  <a:pt x="1654" y="106"/>
                </a:cubicBezTo>
                <a:cubicBezTo>
                  <a:pt x="1648" y="103"/>
                  <a:pt x="1642" y="101"/>
                  <a:pt x="1636" y="98"/>
                </a:cubicBezTo>
                <a:cubicBezTo>
                  <a:pt x="1627" y="94"/>
                  <a:pt x="1627" y="94"/>
                  <a:pt x="1627" y="94"/>
                </a:cubicBezTo>
                <a:cubicBezTo>
                  <a:pt x="1623" y="92"/>
                  <a:pt x="1623" y="92"/>
                  <a:pt x="1623" y="92"/>
                </a:cubicBezTo>
                <a:cubicBezTo>
                  <a:pt x="1619" y="90"/>
                  <a:pt x="1619" y="90"/>
                  <a:pt x="1619" y="90"/>
                </a:cubicBezTo>
                <a:cubicBezTo>
                  <a:pt x="1607" y="86"/>
                  <a:pt x="1595" y="81"/>
                  <a:pt x="1583" y="76"/>
                </a:cubicBezTo>
                <a:cubicBezTo>
                  <a:pt x="1574" y="73"/>
                  <a:pt x="1574" y="73"/>
                  <a:pt x="1574" y="73"/>
                </a:cubicBezTo>
                <a:cubicBezTo>
                  <a:pt x="1571" y="72"/>
                  <a:pt x="1569" y="71"/>
                  <a:pt x="1566" y="70"/>
                </a:cubicBezTo>
                <a:cubicBezTo>
                  <a:pt x="1560" y="68"/>
                  <a:pt x="1554" y="66"/>
                  <a:pt x="1548" y="64"/>
                </a:cubicBezTo>
                <a:cubicBezTo>
                  <a:pt x="1536" y="60"/>
                  <a:pt x="1524" y="55"/>
                  <a:pt x="1512" y="52"/>
                </a:cubicBezTo>
                <a:cubicBezTo>
                  <a:pt x="1500" y="48"/>
                  <a:pt x="1488" y="45"/>
                  <a:pt x="1476" y="41"/>
                </a:cubicBezTo>
                <a:cubicBezTo>
                  <a:pt x="1470" y="40"/>
                  <a:pt x="1464" y="38"/>
                  <a:pt x="1458" y="36"/>
                </a:cubicBezTo>
                <a:cubicBezTo>
                  <a:pt x="1452" y="35"/>
                  <a:pt x="1445" y="34"/>
                  <a:pt x="1439" y="32"/>
                </a:cubicBezTo>
                <a:cubicBezTo>
                  <a:pt x="1427" y="29"/>
                  <a:pt x="1415" y="27"/>
                  <a:pt x="1403" y="24"/>
                </a:cubicBezTo>
                <a:cubicBezTo>
                  <a:pt x="1391" y="22"/>
                  <a:pt x="1379" y="19"/>
                  <a:pt x="1367" y="17"/>
                </a:cubicBezTo>
                <a:cubicBezTo>
                  <a:pt x="1361" y="16"/>
                  <a:pt x="1355" y="15"/>
                  <a:pt x="1349" y="14"/>
                </a:cubicBezTo>
                <a:cubicBezTo>
                  <a:pt x="1343" y="13"/>
                  <a:pt x="1337" y="12"/>
                  <a:pt x="1330" y="12"/>
                </a:cubicBezTo>
                <a:cubicBezTo>
                  <a:pt x="1318" y="10"/>
                  <a:pt x="1306" y="8"/>
                  <a:pt x="1294" y="7"/>
                </a:cubicBezTo>
                <a:cubicBezTo>
                  <a:pt x="1291" y="7"/>
                  <a:pt x="1288" y="6"/>
                  <a:pt x="1285" y="6"/>
                </a:cubicBezTo>
                <a:cubicBezTo>
                  <a:pt x="1276" y="5"/>
                  <a:pt x="1276" y="5"/>
                  <a:pt x="1276" y="5"/>
                </a:cubicBezTo>
                <a:cubicBezTo>
                  <a:pt x="1270" y="5"/>
                  <a:pt x="1264" y="4"/>
                  <a:pt x="1258" y="4"/>
                </a:cubicBezTo>
                <a:cubicBezTo>
                  <a:pt x="1252" y="3"/>
                  <a:pt x="1246" y="3"/>
                  <a:pt x="1240" y="2"/>
                </a:cubicBezTo>
                <a:cubicBezTo>
                  <a:pt x="1231" y="2"/>
                  <a:pt x="1231" y="2"/>
                  <a:pt x="1231" y="2"/>
                </a:cubicBezTo>
                <a:cubicBezTo>
                  <a:pt x="1226" y="1"/>
                  <a:pt x="1226" y="1"/>
                  <a:pt x="1226" y="1"/>
                </a:cubicBezTo>
                <a:cubicBezTo>
                  <a:pt x="1222" y="1"/>
                  <a:pt x="1222" y="1"/>
                  <a:pt x="1222" y="1"/>
                </a:cubicBezTo>
                <a:cubicBezTo>
                  <a:pt x="1210" y="1"/>
                  <a:pt x="1198" y="1"/>
                  <a:pt x="1186" y="0"/>
                </a:cubicBezTo>
                <a:cubicBezTo>
                  <a:pt x="1180" y="0"/>
                  <a:pt x="1174" y="0"/>
                  <a:pt x="1168" y="0"/>
                </a:cubicBezTo>
                <a:cubicBezTo>
                  <a:pt x="1162" y="0"/>
                  <a:pt x="1156" y="0"/>
                  <a:pt x="1150" y="0"/>
                </a:cubicBezTo>
                <a:cubicBezTo>
                  <a:pt x="1139" y="0"/>
                  <a:pt x="1127" y="1"/>
                  <a:pt x="1115" y="1"/>
                </a:cubicBezTo>
                <a:cubicBezTo>
                  <a:pt x="1109" y="1"/>
                  <a:pt x="1103" y="2"/>
                  <a:pt x="1097" y="2"/>
                </a:cubicBezTo>
                <a:cubicBezTo>
                  <a:pt x="1092" y="2"/>
                  <a:pt x="1086" y="3"/>
                  <a:pt x="1080" y="3"/>
                </a:cubicBezTo>
                <a:cubicBezTo>
                  <a:pt x="1074" y="4"/>
                  <a:pt x="1068" y="4"/>
                  <a:pt x="1062" y="4"/>
                </a:cubicBezTo>
                <a:cubicBezTo>
                  <a:pt x="1059" y="5"/>
                  <a:pt x="1057" y="5"/>
                  <a:pt x="1054" y="5"/>
                </a:cubicBezTo>
                <a:cubicBezTo>
                  <a:pt x="1045" y="6"/>
                  <a:pt x="1045" y="6"/>
                  <a:pt x="1045" y="6"/>
                </a:cubicBezTo>
                <a:cubicBezTo>
                  <a:pt x="1033" y="8"/>
                  <a:pt x="1022" y="9"/>
                  <a:pt x="1010" y="10"/>
                </a:cubicBezTo>
                <a:cubicBezTo>
                  <a:pt x="999" y="11"/>
                  <a:pt x="988" y="14"/>
                  <a:pt x="976" y="15"/>
                </a:cubicBezTo>
                <a:cubicBezTo>
                  <a:pt x="965" y="17"/>
                  <a:pt x="954" y="19"/>
                  <a:pt x="943" y="21"/>
                </a:cubicBezTo>
                <a:cubicBezTo>
                  <a:pt x="931" y="24"/>
                  <a:pt x="920" y="26"/>
                  <a:pt x="909" y="28"/>
                </a:cubicBezTo>
                <a:cubicBezTo>
                  <a:pt x="904" y="29"/>
                  <a:pt x="898" y="31"/>
                  <a:pt x="893" y="32"/>
                </a:cubicBezTo>
                <a:cubicBezTo>
                  <a:pt x="887" y="33"/>
                  <a:pt x="882" y="35"/>
                  <a:pt x="876" y="36"/>
                </a:cubicBezTo>
                <a:cubicBezTo>
                  <a:pt x="866" y="39"/>
                  <a:pt x="855" y="42"/>
                  <a:pt x="844" y="45"/>
                </a:cubicBezTo>
                <a:cubicBezTo>
                  <a:pt x="833" y="48"/>
                  <a:pt x="823" y="51"/>
                  <a:pt x="812" y="54"/>
                </a:cubicBezTo>
                <a:cubicBezTo>
                  <a:pt x="791" y="60"/>
                  <a:pt x="771" y="68"/>
                  <a:pt x="750" y="76"/>
                </a:cubicBezTo>
                <a:cubicBezTo>
                  <a:pt x="740" y="79"/>
                  <a:pt x="730" y="84"/>
                  <a:pt x="720" y="88"/>
                </a:cubicBezTo>
                <a:cubicBezTo>
                  <a:pt x="710" y="92"/>
                  <a:pt x="701" y="96"/>
                  <a:pt x="691" y="100"/>
                </a:cubicBezTo>
                <a:cubicBezTo>
                  <a:pt x="681" y="104"/>
                  <a:pt x="672" y="109"/>
                  <a:pt x="662" y="113"/>
                </a:cubicBezTo>
                <a:cubicBezTo>
                  <a:pt x="653" y="118"/>
                  <a:pt x="643" y="122"/>
                  <a:pt x="634" y="127"/>
                </a:cubicBezTo>
                <a:cubicBezTo>
                  <a:pt x="615" y="137"/>
                  <a:pt x="597" y="146"/>
                  <a:pt x="579" y="157"/>
                </a:cubicBezTo>
                <a:cubicBezTo>
                  <a:pt x="509" y="198"/>
                  <a:pt x="445" y="244"/>
                  <a:pt x="389" y="294"/>
                </a:cubicBezTo>
                <a:cubicBezTo>
                  <a:pt x="333" y="343"/>
                  <a:pt x="285" y="395"/>
                  <a:pt x="244" y="447"/>
                </a:cubicBezTo>
                <a:cubicBezTo>
                  <a:pt x="203" y="499"/>
                  <a:pt x="169" y="551"/>
                  <a:pt x="141" y="601"/>
                </a:cubicBezTo>
                <a:cubicBezTo>
                  <a:pt x="126" y="626"/>
                  <a:pt x="115" y="651"/>
                  <a:pt x="103" y="675"/>
                </a:cubicBezTo>
                <a:cubicBezTo>
                  <a:pt x="92" y="699"/>
                  <a:pt x="82" y="722"/>
                  <a:pt x="73" y="744"/>
                </a:cubicBezTo>
                <a:cubicBezTo>
                  <a:pt x="38" y="833"/>
                  <a:pt x="21" y="906"/>
                  <a:pt x="12" y="957"/>
                </a:cubicBezTo>
                <a:cubicBezTo>
                  <a:pt x="7" y="982"/>
                  <a:pt x="5" y="1001"/>
                  <a:pt x="3" y="1014"/>
                </a:cubicBezTo>
                <a:cubicBezTo>
                  <a:pt x="1" y="1027"/>
                  <a:pt x="0" y="1034"/>
                  <a:pt x="0" y="1034"/>
                </a:cubicBezTo>
                <a:lnTo>
                  <a:pt x="153" y="1052"/>
                </a:lnTo>
                <a:close/>
              </a:path>
            </a:pathLst>
          </a:custGeom>
          <a:solidFill>
            <a:srgbClr val="0579CD"/>
          </a:solidFill>
          <a:ln>
            <a:noFill/>
          </a:ln>
        </p:spPr>
        <p:txBody>
          <a:bodyPr anchor="ctr"/>
          <a:lstStyle/>
          <a:p>
            <a:pPr algn="ctr"/>
            <a:endParaRPr sz="3202"/>
          </a:p>
        </p:txBody>
      </p:sp>
      <p:grpSp>
        <p:nvGrpSpPr>
          <p:cNvPr id="42" name="组合 41">
            <a:extLst>
              <a:ext uri="{FF2B5EF4-FFF2-40B4-BE49-F238E27FC236}">
                <a16:creationId xmlns:a16="http://schemas.microsoft.com/office/drawing/2014/main" id="{ACA8D41B-4D80-4D66-8EE9-CA7F2B298DBD}"/>
              </a:ext>
            </a:extLst>
          </p:cNvPr>
          <p:cNvGrpSpPr/>
          <p:nvPr/>
        </p:nvGrpSpPr>
        <p:grpSpPr>
          <a:xfrm>
            <a:off x="1489596" y="1469672"/>
            <a:ext cx="3069169" cy="2111134"/>
            <a:chOff x="1443236" y="1690886"/>
            <a:chExt cx="2301344" cy="1582984"/>
          </a:xfrm>
        </p:grpSpPr>
        <p:sp>
          <p:nvSpPr>
            <p:cNvPr id="43" name="TextBox 5">
              <a:extLst>
                <a:ext uri="{FF2B5EF4-FFF2-40B4-BE49-F238E27FC236}">
                  <a16:creationId xmlns:a16="http://schemas.microsoft.com/office/drawing/2014/main" id="{A78B5E4F-9423-43A3-89DC-0823FFE78484}"/>
                </a:ext>
              </a:extLst>
            </p:cNvPr>
            <p:cNvSpPr txBox="1"/>
            <p:nvPr/>
          </p:nvSpPr>
          <p:spPr>
            <a:xfrm>
              <a:off x="1488913" y="2189593"/>
              <a:ext cx="2255667" cy="1084277"/>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381076" indent="-381076">
                <a:lnSpc>
                  <a:spcPct val="120000"/>
                </a:lnSpc>
                <a:buFont typeface="Arial" panose="020B0604020202020204" pitchFamily="34" charset="0"/>
                <a:buChar char="•"/>
              </a:pPr>
              <a:r>
                <a:rPr lang="zh-CN" altLang="en-US" sz="2000" dirty="0">
                  <a:solidFill>
                    <a:schemeClr val="tx1">
                      <a:lumMod val="75000"/>
                      <a:lumOff val="25000"/>
                    </a:schemeClr>
                  </a:solidFill>
                </a:rPr>
                <a:t>一站式资源发现</a:t>
              </a:r>
            </a:p>
            <a:p>
              <a:pPr marL="381076" indent="-381076">
                <a:lnSpc>
                  <a:spcPct val="120000"/>
                </a:lnSpc>
                <a:buFont typeface="Arial" panose="020B0604020202020204" pitchFamily="34" charset="0"/>
                <a:buChar char="•"/>
              </a:pPr>
              <a:r>
                <a:rPr lang="zh-CN" altLang="en-US" sz="2000" dirty="0">
                  <a:solidFill>
                    <a:schemeClr val="tx1">
                      <a:lumMod val="75000"/>
                      <a:lumOff val="25000"/>
                    </a:schemeClr>
                  </a:solidFill>
                </a:rPr>
                <a:t>本地资源即查即得</a:t>
              </a:r>
            </a:p>
            <a:p>
              <a:pPr marL="381076" indent="-381076">
                <a:lnSpc>
                  <a:spcPct val="120000"/>
                </a:lnSpc>
                <a:buFont typeface="Arial" panose="020B0604020202020204" pitchFamily="34" charset="0"/>
                <a:buChar char="•"/>
              </a:pPr>
              <a:r>
                <a:rPr lang="zh-CN" altLang="en-US" sz="2000" dirty="0">
                  <a:solidFill>
                    <a:schemeClr val="tx1">
                      <a:lumMod val="75000"/>
                      <a:lumOff val="25000"/>
                    </a:schemeClr>
                  </a:solidFill>
                </a:rPr>
                <a:t>最快</a:t>
              </a:r>
              <a:r>
                <a:rPr lang="en-US" altLang="zh-CN" sz="2000" dirty="0">
                  <a:solidFill>
                    <a:schemeClr val="tx1">
                      <a:lumMod val="75000"/>
                      <a:lumOff val="25000"/>
                    </a:schemeClr>
                  </a:solidFill>
                </a:rPr>
                <a:t>1</a:t>
              </a:r>
              <a:r>
                <a:rPr lang="zh-CN" altLang="en-US" sz="2000" dirty="0">
                  <a:solidFill>
                    <a:schemeClr val="tx1">
                      <a:lumMod val="75000"/>
                      <a:lumOff val="25000"/>
                    </a:schemeClr>
                  </a:solidFill>
                </a:rPr>
                <a:t>小时原文传递</a:t>
              </a:r>
              <a:endParaRPr lang="en-US" altLang="zh-CN" sz="2000" dirty="0">
                <a:solidFill>
                  <a:schemeClr val="tx1">
                    <a:lumMod val="75000"/>
                    <a:lumOff val="25000"/>
                  </a:schemeClr>
                </a:solidFill>
              </a:endParaRPr>
            </a:p>
            <a:p>
              <a:pPr marL="381076" indent="-381076">
                <a:lnSpc>
                  <a:spcPct val="120000"/>
                </a:lnSpc>
                <a:buFont typeface="Arial" panose="020B0604020202020204" pitchFamily="34" charset="0"/>
                <a:buChar char="•"/>
              </a:pPr>
              <a:r>
                <a:rPr lang="zh-CN" altLang="en-US" sz="2000" dirty="0">
                  <a:solidFill>
                    <a:schemeClr val="tx1">
                      <a:lumMod val="75000"/>
                      <a:lumOff val="25000"/>
                    </a:schemeClr>
                  </a:solidFill>
                </a:rPr>
                <a:t>代查代借</a:t>
              </a:r>
              <a:endParaRPr lang="en-US" altLang="zh-CN" sz="2000" dirty="0">
                <a:solidFill>
                  <a:schemeClr val="tx1">
                    <a:lumMod val="75000"/>
                    <a:lumOff val="25000"/>
                  </a:schemeClr>
                </a:solidFill>
              </a:endParaRPr>
            </a:p>
          </p:txBody>
        </p:sp>
        <p:sp>
          <p:nvSpPr>
            <p:cNvPr id="45" name="矩形 44">
              <a:extLst>
                <a:ext uri="{FF2B5EF4-FFF2-40B4-BE49-F238E27FC236}">
                  <a16:creationId xmlns:a16="http://schemas.microsoft.com/office/drawing/2014/main" id="{766BA83C-A6DD-4BD2-9F71-8194F54B1E55}"/>
                </a:ext>
              </a:extLst>
            </p:cNvPr>
            <p:cNvSpPr>
              <a:spLocks noChangeArrowheads="1"/>
            </p:cNvSpPr>
            <p:nvPr/>
          </p:nvSpPr>
          <p:spPr bwMode="auto">
            <a:xfrm>
              <a:off x="1443236" y="1690886"/>
              <a:ext cx="1512168" cy="42440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2667" b="1" cap="all" dirty="0">
                  <a:solidFill>
                    <a:srgbClr val="0070C0"/>
                  </a:solidFill>
                  <a:latin typeface="微软雅黑" panose="020B0503020204020204" pitchFamily="34" charset="-122"/>
                  <a:ea typeface="微软雅黑" panose="020B0503020204020204" pitchFamily="34" charset="-122"/>
                  <a:cs typeface="+mj-cs"/>
                </a:rPr>
                <a:t>资源共享</a:t>
              </a:r>
              <a:endParaRPr lang="en-US" altLang="zh-CN" sz="2667" b="1" cap="all" dirty="0">
                <a:solidFill>
                  <a:srgbClr val="0070C0"/>
                </a:solidFill>
                <a:latin typeface="微软雅黑" panose="020B0503020204020204" pitchFamily="34" charset="-122"/>
                <a:ea typeface="微软雅黑" panose="020B0503020204020204" pitchFamily="34" charset="-122"/>
                <a:cs typeface="+mj-cs"/>
              </a:endParaRPr>
            </a:p>
          </p:txBody>
        </p:sp>
      </p:grpSp>
      <p:grpSp>
        <p:nvGrpSpPr>
          <p:cNvPr id="61" name="组合 60">
            <a:extLst>
              <a:ext uri="{FF2B5EF4-FFF2-40B4-BE49-F238E27FC236}">
                <a16:creationId xmlns:a16="http://schemas.microsoft.com/office/drawing/2014/main" id="{1E8F80E0-58DF-47BD-AFFA-904F76C67CE1}"/>
              </a:ext>
            </a:extLst>
          </p:cNvPr>
          <p:cNvGrpSpPr/>
          <p:nvPr/>
        </p:nvGrpSpPr>
        <p:grpSpPr>
          <a:xfrm>
            <a:off x="241169" y="234249"/>
            <a:ext cx="3416780" cy="506086"/>
            <a:chOff x="179512" y="175643"/>
            <a:chExt cx="2561992" cy="379477"/>
          </a:xfrm>
        </p:grpSpPr>
        <p:sp>
          <p:nvSpPr>
            <p:cNvPr id="46" name="Title 1">
              <a:extLst>
                <a:ext uri="{FF2B5EF4-FFF2-40B4-BE49-F238E27FC236}">
                  <a16:creationId xmlns:a16="http://schemas.microsoft.com/office/drawing/2014/main" id="{0A88BFD9-70CD-49FA-8EC2-FA2F1609EBA1}"/>
                </a:ext>
              </a:extLst>
            </p:cNvPr>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平台简介</a:t>
              </a:r>
              <a:endParaRPr lang="en-GB" altLang="zh-CN" sz="2400" dirty="0">
                <a:solidFill>
                  <a:schemeClr val="tx1">
                    <a:lumMod val="65000"/>
                    <a:lumOff val="35000"/>
                  </a:schemeClr>
                </a:solidFill>
                <a:latin typeface="+mn-lt"/>
                <a:ea typeface="+mn-ea"/>
                <a:cs typeface="+mn-ea"/>
                <a:sym typeface="+mn-lt"/>
              </a:endParaRPr>
            </a:p>
          </p:txBody>
        </p:sp>
        <p:grpSp>
          <p:nvGrpSpPr>
            <p:cNvPr id="47" name="组合 46">
              <a:extLst>
                <a:ext uri="{FF2B5EF4-FFF2-40B4-BE49-F238E27FC236}">
                  <a16:creationId xmlns:a16="http://schemas.microsoft.com/office/drawing/2014/main" id="{94AF1321-E8C5-4B8D-A027-A62445813D14}"/>
                </a:ext>
              </a:extLst>
            </p:cNvPr>
            <p:cNvGrpSpPr/>
            <p:nvPr/>
          </p:nvGrpSpPr>
          <p:grpSpPr>
            <a:xfrm>
              <a:off x="179512" y="239963"/>
              <a:ext cx="363995" cy="250835"/>
              <a:chOff x="1311557" y="1084208"/>
              <a:chExt cx="363995" cy="250835"/>
            </a:xfrm>
          </p:grpSpPr>
          <p:sp>
            <p:nvSpPr>
              <p:cNvPr id="48" name="任意多边形: 形状 47">
                <a:extLst>
                  <a:ext uri="{FF2B5EF4-FFF2-40B4-BE49-F238E27FC236}">
                    <a16:creationId xmlns:a16="http://schemas.microsoft.com/office/drawing/2014/main" id="{62C8F742-F044-4C58-8A1B-DD8F862C9A8E}"/>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49" name="任意多边形: 形状 48">
                <a:extLst>
                  <a:ext uri="{FF2B5EF4-FFF2-40B4-BE49-F238E27FC236}">
                    <a16:creationId xmlns:a16="http://schemas.microsoft.com/office/drawing/2014/main" id="{17FBF984-F315-482F-B281-0DA0572D7CE9}"/>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50" name="组合 49">
            <a:extLst>
              <a:ext uri="{FF2B5EF4-FFF2-40B4-BE49-F238E27FC236}">
                <a16:creationId xmlns:a16="http://schemas.microsoft.com/office/drawing/2014/main" id="{2141A733-755F-48A1-8ABA-799CD21C039E}"/>
              </a:ext>
            </a:extLst>
          </p:cNvPr>
          <p:cNvGrpSpPr/>
          <p:nvPr/>
        </p:nvGrpSpPr>
        <p:grpSpPr>
          <a:xfrm>
            <a:off x="1489596" y="4431816"/>
            <a:ext cx="3069169" cy="2103862"/>
            <a:chOff x="1443236" y="1690886"/>
            <a:chExt cx="2301344" cy="1577531"/>
          </a:xfrm>
        </p:grpSpPr>
        <p:sp>
          <p:nvSpPr>
            <p:cNvPr id="51" name="TextBox 5">
              <a:extLst>
                <a:ext uri="{FF2B5EF4-FFF2-40B4-BE49-F238E27FC236}">
                  <a16:creationId xmlns:a16="http://schemas.microsoft.com/office/drawing/2014/main" id="{B502B9A2-DBAE-44B7-AA4B-C6CEB5D098D7}"/>
                </a:ext>
              </a:extLst>
            </p:cNvPr>
            <p:cNvSpPr txBox="1"/>
            <p:nvPr/>
          </p:nvSpPr>
          <p:spPr>
            <a:xfrm>
              <a:off x="1488913" y="2184140"/>
              <a:ext cx="2255667" cy="1084277"/>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381076" indent="-381076">
                <a:lnSpc>
                  <a:spcPct val="120000"/>
                </a:lnSpc>
                <a:buFont typeface="Arial" panose="020B0604020202020204" pitchFamily="34" charset="0"/>
                <a:buChar char="•"/>
              </a:pPr>
              <a:r>
                <a:rPr lang="zh-CN" altLang="en-US" sz="2000" dirty="0"/>
                <a:t>保存院属各单位的期刊论文、会议论文、获奖成果、专著、专利等科研产出信息</a:t>
              </a:r>
              <a:endParaRPr lang="en-US" altLang="zh-CN" sz="2000" dirty="0"/>
            </a:p>
          </p:txBody>
        </p:sp>
        <p:sp>
          <p:nvSpPr>
            <p:cNvPr id="52" name="矩形 51">
              <a:extLst>
                <a:ext uri="{FF2B5EF4-FFF2-40B4-BE49-F238E27FC236}">
                  <a16:creationId xmlns:a16="http://schemas.microsoft.com/office/drawing/2014/main" id="{22383FFC-9B46-4745-A102-858BE3083519}"/>
                </a:ext>
              </a:extLst>
            </p:cNvPr>
            <p:cNvSpPr>
              <a:spLocks noChangeArrowheads="1"/>
            </p:cNvSpPr>
            <p:nvPr/>
          </p:nvSpPr>
          <p:spPr bwMode="auto">
            <a:xfrm>
              <a:off x="1443236" y="1690886"/>
              <a:ext cx="1800200" cy="42440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2667" b="1" cap="all" dirty="0">
                  <a:solidFill>
                    <a:srgbClr val="0070C0"/>
                  </a:solidFill>
                  <a:latin typeface="微软雅黑" panose="020B0503020204020204" pitchFamily="34" charset="-122"/>
                  <a:ea typeface="微软雅黑" panose="020B0503020204020204" pitchFamily="34" charset="-122"/>
                  <a:cs typeface="+mj-cs"/>
                </a:rPr>
                <a:t>机构知识库</a:t>
              </a:r>
              <a:endParaRPr lang="en-US" altLang="zh-CN" sz="2667" b="1" cap="all" dirty="0">
                <a:solidFill>
                  <a:srgbClr val="0070C0"/>
                </a:solidFill>
                <a:latin typeface="微软雅黑" panose="020B0503020204020204" pitchFamily="34" charset="-122"/>
                <a:ea typeface="微软雅黑" panose="020B0503020204020204" pitchFamily="34" charset="-122"/>
                <a:cs typeface="+mj-cs"/>
              </a:endParaRPr>
            </a:p>
          </p:txBody>
        </p:sp>
      </p:grpSp>
      <p:grpSp>
        <p:nvGrpSpPr>
          <p:cNvPr id="53" name="组合 52">
            <a:extLst>
              <a:ext uri="{FF2B5EF4-FFF2-40B4-BE49-F238E27FC236}">
                <a16:creationId xmlns:a16="http://schemas.microsoft.com/office/drawing/2014/main" id="{C52F659C-484D-4CC2-926F-39692F8566B9}"/>
              </a:ext>
            </a:extLst>
          </p:cNvPr>
          <p:cNvGrpSpPr/>
          <p:nvPr/>
        </p:nvGrpSpPr>
        <p:grpSpPr>
          <a:xfrm>
            <a:off x="8499997" y="1464226"/>
            <a:ext cx="3069169" cy="1741802"/>
            <a:chOff x="1443236" y="1690886"/>
            <a:chExt cx="2301344" cy="1306049"/>
          </a:xfrm>
        </p:grpSpPr>
        <p:sp>
          <p:nvSpPr>
            <p:cNvPr id="54" name="TextBox 5">
              <a:extLst>
                <a:ext uri="{FF2B5EF4-FFF2-40B4-BE49-F238E27FC236}">
                  <a16:creationId xmlns:a16="http://schemas.microsoft.com/office/drawing/2014/main" id="{5536AF86-54A4-460A-9D58-A588D7205CE7}"/>
                </a:ext>
              </a:extLst>
            </p:cNvPr>
            <p:cNvSpPr txBox="1"/>
            <p:nvPr/>
          </p:nvSpPr>
          <p:spPr>
            <a:xfrm>
              <a:off x="1488913" y="2189593"/>
              <a:ext cx="2255667" cy="807342"/>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381076" indent="-381076">
                <a:lnSpc>
                  <a:spcPct val="120000"/>
                </a:lnSpc>
                <a:buFont typeface="Arial" panose="020B0604020202020204" pitchFamily="34" charset="0"/>
                <a:buChar char="•"/>
              </a:pPr>
              <a:r>
                <a:rPr lang="zh-CN" altLang="en-US" sz="2000" dirty="0"/>
                <a:t>杂交水稻</a:t>
              </a:r>
              <a:endParaRPr lang="en-US" altLang="zh-CN" sz="2000" dirty="0"/>
            </a:p>
            <a:p>
              <a:pPr marL="381076" indent="-381076">
                <a:lnSpc>
                  <a:spcPct val="120000"/>
                </a:lnSpc>
                <a:buFont typeface="Arial" panose="020B0604020202020204" pitchFamily="34" charset="0"/>
                <a:buChar char="•"/>
              </a:pPr>
              <a:r>
                <a:rPr lang="zh-CN" altLang="en-US" sz="2000" dirty="0"/>
                <a:t>蔬菜育种</a:t>
              </a:r>
              <a:endParaRPr lang="en-US" altLang="zh-CN" sz="2000" dirty="0"/>
            </a:p>
            <a:p>
              <a:pPr marL="381076" indent="-381076">
                <a:lnSpc>
                  <a:spcPct val="120000"/>
                </a:lnSpc>
                <a:buFont typeface="Arial" panose="020B0604020202020204" pitchFamily="34" charset="0"/>
                <a:buChar char="•"/>
              </a:pPr>
              <a:r>
                <a:rPr lang="zh-CN" altLang="en-US" sz="2000" dirty="0"/>
                <a:t>小麦遗传</a:t>
              </a:r>
              <a:endParaRPr lang="en-US" altLang="zh-CN" sz="2000" dirty="0"/>
            </a:p>
          </p:txBody>
        </p:sp>
        <p:sp>
          <p:nvSpPr>
            <p:cNvPr id="55" name="矩形 54">
              <a:extLst>
                <a:ext uri="{FF2B5EF4-FFF2-40B4-BE49-F238E27FC236}">
                  <a16:creationId xmlns:a16="http://schemas.microsoft.com/office/drawing/2014/main" id="{A4914783-5206-4E33-BB4C-246606F60022}"/>
                </a:ext>
              </a:extLst>
            </p:cNvPr>
            <p:cNvSpPr>
              <a:spLocks noChangeArrowheads="1"/>
            </p:cNvSpPr>
            <p:nvPr/>
          </p:nvSpPr>
          <p:spPr bwMode="auto">
            <a:xfrm>
              <a:off x="1443236" y="1690886"/>
              <a:ext cx="1512168" cy="42440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2667" b="1" cap="all" dirty="0">
                  <a:solidFill>
                    <a:srgbClr val="0070C0"/>
                  </a:solidFill>
                  <a:latin typeface="微软雅黑" panose="020B0503020204020204" pitchFamily="34" charset="-122"/>
                  <a:ea typeface="微软雅黑" panose="020B0503020204020204" pitchFamily="34" charset="-122"/>
                  <a:cs typeface="+mj-cs"/>
                </a:rPr>
                <a:t>共建专题</a:t>
              </a:r>
              <a:endParaRPr lang="en-US" altLang="zh-CN" sz="2667" b="1" cap="all" dirty="0">
                <a:solidFill>
                  <a:srgbClr val="0070C0"/>
                </a:solidFill>
                <a:latin typeface="微软雅黑" panose="020B0503020204020204" pitchFamily="34" charset="-122"/>
                <a:ea typeface="微软雅黑" panose="020B0503020204020204" pitchFamily="34" charset="-122"/>
                <a:cs typeface="+mj-cs"/>
              </a:endParaRPr>
            </a:p>
          </p:txBody>
        </p:sp>
      </p:grpSp>
      <p:grpSp>
        <p:nvGrpSpPr>
          <p:cNvPr id="56" name="组合 55">
            <a:extLst>
              <a:ext uri="{FF2B5EF4-FFF2-40B4-BE49-F238E27FC236}">
                <a16:creationId xmlns:a16="http://schemas.microsoft.com/office/drawing/2014/main" id="{C8AA7ED5-650B-447F-AD75-F6114908844D}"/>
              </a:ext>
            </a:extLst>
          </p:cNvPr>
          <p:cNvGrpSpPr/>
          <p:nvPr/>
        </p:nvGrpSpPr>
        <p:grpSpPr>
          <a:xfrm>
            <a:off x="8499997" y="4403324"/>
            <a:ext cx="3069169" cy="1372470"/>
            <a:chOff x="1443236" y="1690886"/>
            <a:chExt cx="2301344" cy="1029114"/>
          </a:xfrm>
        </p:grpSpPr>
        <p:sp>
          <p:nvSpPr>
            <p:cNvPr id="57" name="TextBox 5">
              <a:extLst>
                <a:ext uri="{FF2B5EF4-FFF2-40B4-BE49-F238E27FC236}">
                  <a16:creationId xmlns:a16="http://schemas.microsoft.com/office/drawing/2014/main" id="{65812275-46E4-4484-99CC-891C4762E332}"/>
                </a:ext>
              </a:extLst>
            </p:cNvPr>
            <p:cNvSpPr txBox="1"/>
            <p:nvPr/>
          </p:nvSpPr>
          <p:spPr>
            <a:xfrm>
              <a:off x="1488913" y="2189593"/>
              <a:ext cx="2255667" cy="530407"/>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marL="381076" indent="-381076">
                <a:lnSpc>
                  <a:spcPct val="120000"/>
                </a:lnSpc>
                <a:buFont typeface="Arial" panose="020B0604020202020204" pitchFamily="34" charset="0"/>
                <a:buChar char="•"/>
              </a:pPr>
              <a:r>
                <a:rPr lang="zh-CN" altLang="en-US" sz="2000" dirty="0"/>
                <a:t>海外农业观察报告</a:t>
              </a:r>
            </a:p>
            <a:p>
              <a:pPr marL="381076" indent="-381076">
                <a:lnSpc>
                  <a:spcPct val="120000"/>
                </a:lnSpc>
                <a:buFont typeface="Arial" panose="020B0604020202020204" pitchFamily="34" charset="0"/>
                <a:buChar char="•"/>
              </a:pPr>
              <a:r>
                <a:rPr lang="en-US" altLang="zh-CN" sz="2000" dirty="0"/>
                <a:t>FAO e-learning</a:t>
              </a:r>
            </a:p>
          </p:txBody>
        </p:sp>
        <p:sp>
          <p:nvSpPr>
            <p:cNvPr id="58" name="矩形 57">
              <a:extLst>
                <a:ext uri="{FF2B5EF4-FFF2-40B4-BE49-F238E27FC236}">
                  <a16:creationId xmlns:a16="http://schemas.microsoft.com/office/drawing/2014/main" id="{E878C04D-7846-44F5-B8E9-9457768B13B6}"/>
                </a:ext>
              </a:extLst>
            </p:cNvPr>
            <p:cNvSpPr>
              <a:spLocks noChangeArrowheads="1"/>
            </p:cNvSpPr>
            <p:nvPr/>
          </p:nvSpPr>
          <p:spPr bwMode="auto">
            <a:xfrm>
              <a:off x="1443236" y="1690886"/>
              <a:ext cx="1512168" cy="42440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2667" b="1" cap="all" dirty="0">
                  <a:solidFill>
                    <a:srgbClr val="0070C0"/>
                  </a:solidFill>
                  <a:latin typeface="微软雅黑" panose="020B0503020204020204" pitchFamily="34" charset="-122"/>
                  <a:ea typeface="微软雅黑" panose="020B0503020204020204" pitchFamily="34" charset="-122"/>
                  <a:cs typeface="+mj-cs"/>
                </a:rPr>
                <a:t>特色资源</a:t>
              </a:r>
              <a:endParaRPr lang="en-US" altLang="zh-CN" sz="2667" b="1" cap="all" dirty="0">
                <a:solidFill>
                  <a:srgbClr val="0070C0"/>
                </a:solidFill>
                <a:latin typeface="微软雅黑" panose="020B0503020204020204" pitchFamily="34" charset="-122"/>
                <a:ea typeface="微软雅黑" panose="020B0503020204020204" pitchFamily="34" charset="-122"/>
                <a:cs typeface="+mj-cs"/>
              </a:endParaRPr>
            </a:p>
          </p:txBody>
        </p:sp>
      </p:grpSp>
      <p:sp>
        <p:nvSpPr>
          <p:cNvPr id="59" name="文本框 30">
            <a:extLst>
              <a:ext uri="{FF2B5EF4-FFF2-40B4-BE49-F238E27FC236}">
                <a16:creationId xmlns:a16="http://schemas.microsoft.com/office/drawing/2014/main" id="{7C325D31-543F-4E9B-A536-15B87E2A1279}"/>
              </a:ext>
            </a:extLst>
          </p:cNvPr>
          <p:cNvSpPr txBox="1"/>
          <p:nvPr/>
        </p:nvSpPr>
        <p:spPr>
          <a:xfrm>
            <a:off x="4949878" y="1038299"/>
            <a:ext cx="2236510" cy="708014"/>
          </a:xfrm>
          <a:prstGeom prst="rect">
            <a:avLst/>
          </a:prstGeom>
          <a:noFill/>
        </p:spPr>
        <p:txBody>
          <a:bodyPr wrap="none" rtlCol="0">
            <a:spAutoFit/>
          </a:bodyPr>
          <a:lstStyle/>
          <a:p>
            <a:r>
              <a:rPr lang="zh-CN" altLang="en-US" sz="4001" b="1" dirty="0">
                <a:solidFill>
                  <a:srgbClr val="0070C0"/>
                </a:solidFill>
                <a:latin typeface="微软雅黑" panose="020B0503020204020204" pitchFamily="34" charset="-122"/>
                <a:ea typeface="微软雅黑" panose="020B0503020204020204" pitchFamily="34" charset="-122"/>
              </a:rPr>
              <a:t>主要功能</a:t>
            </a:r>
          </a:p>
        </p:txBody>
      </p:sp>
      <p:sp>
        <p:nvSpPr>
          <p:cNvPr id="60" name="矩形 59">
            <a:extLst>
              <a:ext uri="{FF2B5EF4-FFF2-40B4-BE49-F238E27FC236}">
                <a16:creationId xmlns:a16="http://schemas.microsoft.com/office/drawing/2014/main" id="{838FB746-2B8B-473A-8EA5-A92FCDA670A2}"/>
              </a:ext>
            </a:extLst>
          </p:cNvPr>
          <p:cNvSpPr/>
          <p:nvPr/>
        </p:nvSpPr>
        <p:spPr>
          <a:xfrm>
            <a:off x="1393564" y="1420844"/>
            <a:ext cx="3008254" cy="2297049"/>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dirty="0"/>
          </a:p>
        </p:txBody>
      </p:sp>
    </p:spTree>
    <p:extLst>
      <p:ext uri="{BB962C8B-B14F-4D97-AF65-F5344CB8AC3E}">
        <p14:creationId xmlns:p14="http://schemas.microsoft.com/office/powerpoint/2010/main" val="17402396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par>
                          <p:cTn id="10" fill="hold">
                            <p:stCondLst>
                              <p:cond delay="500"/>
                            </p:stCondLst>
                            <p:childTnLst>
                              <p:par>
                                <p:cTn id="11" presetID="22" presetClass="entr" presetSubtype="4" fill="hold" nodeType="afterEffect">
                                  <p:childTnLst>
                                    <p:set>
                                      <p:cBhvr>
                                        <p:cTn id="12" dur="1" fill="hold">
                                          <p:stCondLst>
                                            <p:cond delay="0"/>
                                          </p:stCondLst>
                                        </p:cTn>
                                        <p:tgtEl>
                                          <p:spTgt spid="40"/>
                                        </p:tgtEl>
                                        <p:attrNameLst>
                                          <p:attrName>style.visibility</p:attrName>
                                        </p:attrNameLst>
                                      </p:cBhvr>
                                      <p:to>
                                        <p:strVal val="visible"/>
                                      </p:to>
                                    </p:set>
                                    <p:animEffect transition="in" filter="wipe(down)">
                                      <p:cBhvr>
                                        <p:cTn id="13" dur="500"/>
                                        <p:tgtEl>
                                          <p:spTgt spid="40"/>
                                        </p:tgtEl>
                                      </p:cBhvr>
                                    </p:animEffect>
                                  </p:childTnLst>
                                </p:cTn>
                              </p:par>
                            </p:childTnLst>
                          </p:cTn>
                        </p:par>
                        <p:par>
                          <p:cTn id="14" fill="hold">
                            <p:stCondLst>
                              <p:cond delay="1000"/>
                            </p:stCondLst>
                            <p:childTnLst>
                              <p:par>
                                <p:cTn id="15" presetID="22" presetClass="entr" presetSubtype="1" fill="hold" grpId="0" nodeType="afterEffect">
                                  <p:childTnLst>
                                    <p:set>
                                      <p:cBhvr>
                                        <p:cTn id="16" dur="1" fill="hold">
                                          <p:stCondLst>
                                            <p:cond delay="0"/>
                                          </p:stCondLst>
                                        </p:cTn>
                                        <p:tgtEl>
                                          <p:spTgt spid="41"/>
                                        </p:tgtEl>
                                        <p:attrNameLst>
                                          <p:attrName>style.visibility</p:attrName>
                                        </p:attrNameLst>
                                      </p:cBhvr>
                                      <p:to>
                                        <p:strVal val="visible"/>
                                      </p:to>
                                    </p:set>
                                    <p:animEffect transition="in" filter="wipe(up)">
                                      <p:cBhvr>
                                        <p:cTn id="17" dur="500"/>
                                        <p:tgtEl>
                                          <p:spTgt spid="41"/>
                                        </p:tgtEl>
                                      </p:cBhvr>
                                    </p:animEffect>
                                  </p:childTnLst>
                                </p:cTn>
                              </p:par>
                            </p:childTnLst>
                          </p:cTn>
                        </p:par>
                        <p:par>
                          <p:cTn id="18" fill="hold">
                            <p:stCondLst>
                              <p:cond delay="1500"/>
                            </p:stCondLst>
                            <p:childTnLst>
                              <p:par>
                                <p:cTn id="19" presetID="2" presetClass="entr" presetSubtype="8" fill="hold" nodeType="afterEffec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nodeType="afterEffect">
                                  <p:childTnLst>
                                    <p:set>
                                      <p:cBhvr>
                                        <p:cTn id="25" dur="1" fill="hold">
                                          <p:stCondLst>
                                            <p:cond delay="0"/>
                                          </p:stCondLst>
                                        </p:cTn>
                                        <p:tgtEl>
                                          <p:spTgt spid="50"/>
                                        </p:tgtEl>
                                        <p:attrNameLst>
                                          <p:attrName>style.visibility</p:attrName>
                                        </p:attrNameLst>
                                      </p:cBhvr>
                                      <p:to>
                                        <p:strVal val="visible"/>
                                      </p:to>
                                    </p:set>
                                    <p:anim calcmode="lin" valueType="num">
                                      <p:cBhvr additive="base">
                                        <p:cTn id="26" dur="500" fill="hold"/>
                                        <p:tgtEl>
                                          <p:spTgt spid="50"/>
                                        </p:tgtEl>
                                        <p:attrNameLst>
                                          <p:attrName>ppt_x</p:attrName>
                                        </p:attrNameLst>
                                      </p:cBhvr>
                                      <p:tavLst>
                                        <p:tav tm="0">
                                          <p:val>
                                            <p:strVal val="0-#ppt_w/2"/>
                                          </p:val>
                                        </p:tav>
                                        <p:tav tm="100000">
                                          <p:val>
                                            <p:strVal val="#ppt_x"/>
                                          </p:val>
                                        </p:tav>
                                      </p:tavLst>
                                    </p:anim>
                                    <p:anim calcmode="lin" valueType="num">
                                      <p:cBhvr additive="base">
                                        <p:cTn id="27" dur="500" fill="hold"/>
                                        <p:tgtEl>
                                          <p:spTgt spid="50"/>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nodeType="afterEffec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fill="hold"/>
                                        <p:tgtEl>
                                          <p:spTgt spid="53"/>
                                        </p:tgtEl>
                                        <p:attrNameLst>
                                          <p:attrName>ppt_x</p:attrName>
                                        </p:attrNameLst>
                                      </p:cBhvr>
                                      <p:tavLst>
                                        <p:tav tm="0">
                                          <p:val>
                                            <p:strVal val="1+#ppt_w/2"/>
                                          </p:val>
                                        </p:tav>
                                        <p:tav tm="100000">
                                          <p:val>
                                            <p:strVal val="#ppt_x"/>
                                          </p:val>
                                        </p:tav>
                                      </p:tavLst>
                                    </p:anim>
                                    <p:anim calcmode="lin" valueType="num">
                                      <p:cBhvr additive="base">
                                        <p:cTn id="32" dur="500" fill="hold"/>
                                        <p:tgtEl>
                                          <p:spTgt spid="53"/>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nodeType="afterEffect">
                                  <p:childTnLst>
                                    <p:set>
                                      <p:cBhvr>
                                        <p:cTn id="35" dur="1" fill="hold">
                                          <p:stCondLst>
                                            <p:cond delay="0"/>
                                          </p:stCondLst>
                                        </p:cTn>
                                        <p:tgtEl>
                                          <p:spTgt spid="56"/>
                                        </p:tgtEl>
                                        <p:attrNameLst>
                                          <p:attrName>style.visibility</p:attrName>
                                        </p:attrNameLst>
                                      </p:cBhvr>
                                      <p:to>
                                        <p:strVal val="visible"/>
                                      </p:to>
                                    </p:set>
                                    <p:anim calcmode="lin" valueType="num">
                                      <p:cBhvr additive="base">
                                        <p:cTn id="36" dur="500" fill="hold"/>
                                        <p:tgtEl>
                                          <p:spTgt spid="56"/>
                                        </p:tgtEl>
                                        <p:attrNameLst>
                                          <p:attrName>ppt_x</p:attrName>
                                        </p:attrNameLst>
                                      </p:cBhvr>
                                      <p:tavLst>
                                        <p:tav tm="0">
                                          <p:val>
                                            <p:strVal val="1+#ppt_w/2"/>
                                          </p:val>
                                        </p:tav>
                                        <p:tav tm="100000">
                                          <p:val>
                                            <p:strVal val="#ppt_x"/>
                                          </p:val>
                                        </p:tav>
                                      </p:tavLst>
                                    </p:anim>
                                    <p:anim calcmode="lin" valueType="num">
                                      <p:cBhvr additive="base">
                                        <p:cTn id="37" dur="500" fill="hold"/>
                                        <p:tgtEl>
                                          <p:spTgt spid="56"/>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60"/>
                                        </p:tgtEl>
                                        <p:attrNameLst>
                                          <p:attrName>style.visibility</p:attrName>
                                        </p:attrNameLst>
                                      </p:cBhvr>
                                      <p:to>
                                        <p:strVal val="visible"/>
                                      </p:to>
                                    </p:set>
                                  </p:childTnLst>
                                </p:cTn>
                              </p:par>
                            </p:childTnLst>
                          </p:cTn>
                        </p:par>
                        <p:par>
                          <p:cTn id="42" fill="hold">
                            <p:stCondLst>
                              <p:cond delay="0"/>
                            </p:stCondLst>
                            <p:childTnLst>
                              <p:par>
                                <p:cTn id="43" presetID="35" presetClass="emph" presetSubtype="0" fill="hold" grpId="1" nodeType="afterEffect">
                                  <p:stCondLst>
                                    <p:cond delay="0"/>
                                  </p:stCondLst>
                                  <p:childTnLst>
                                    <p:anim calcmode="discrete" valueType="str">
                                      <p:cBhvr>
                                        <p:cTn id="44" dur="250" fill="hold"/>
                                        <p:tgtEl>
                                          <p:spTgt spid="60"/>
                                        </p:tgtEl>
                                        <p:attrNameLst>
                                          <p:attrName>style.visibility</p:attrName>
                                        </p:attrNameLst>
                                      </p:cBhvr>
                                      <p:tavLst>
                                        <p:tav tm="0">
                                          <p:val>
                                            <p:strVal val="hidden"/>
                                          </p:val>
                                        </p:tav>
                                        <p:tav tm="50000">
                                          <p:val>
                                            <p:strVal val="visible"/>
                                          </p:val>
                                        </p:tav>
                                      </p:tavLst>
                                    </p:anim>
                                  </p:childTnLst>
                                </p:cTn>
                              </p:par>
                            </p:childTnLst>
                          </p:cTn>
                        </p:par>
                        <p:par>
                          <p:cTn id="45" fill="hold">
                            <p:stCondLst>
                              <p:cond delay="250"/>
                            </p:stCondLst>
                            <p:childTnLst>
                              <p:par>
                                <p:cTn id="46" presetID="35" presetClass="emph" presetSubtype="0" fill="hold" grpId="2" nodeType="afterEffect">
                                  <p:stCondLst>
                                    <p:cond delay="0"/>
                                  </p:stCondLst>
                                  <p:childTnLst>
                                    <p:anim calcmode="discrete" valueType="str">
                                      <p:cBhvr>
                                        <p:cTn id="47" dur="250" fill="hold"/>
                                        <p:tgtEl>
                                          <p:spTgt spid="60"/>
                                        </p:tgtEl>
                                        <p:attrNameLst>
                                          <p:attrName>style.visibility</p:attrName>
                                        </p:attrNameLst>
                                      </p:cBhvr>
                                      <p:tavLst>
                                        <p:tav tm="0">
                                          <p:val>
                                            <p:strVal val="hidden"/>
                                          </p:val>
                                        </p:tav>
                                        <p:tav tm="50000">
                                          <p:val>
                                            <p:strVal val="visible"/>
                                          </p:val>
                                        </p:tav>
                                      </p:tavLst>
                                    </p:anim>
                                  </p:childTnLst>
                                </p:cTn>
                              </p:par>
                            </p:childTnLst>
                          </p:cTn>
                        </p:par>
                        <p:par>
                          <p:cTn id="48" fill="hold">
                            <p:stCondLst>
                              <p:cond delay="500"/>
                            </p:stCondLst>
                            <p:childTnLst>
                              <p:par>
                                <p:cTn id="49" presetID="35" presetClass="emph" presetSubtype="0" fill="hold" grpId="3" nodeType="afterEffect">
                                  <p:stCondLst>
                                    <p:cond delay="0"/>
                                  </p:stCondLst>
                                  <p:childTnLst>
                                    <p:anim calcmode="discrete" valueType="str">
                                      <p:cBhvr>
                                        <p:cTn id="50" dur="250" fill="hold"/>
                                        <p:tgtEl>
                                          <p:spTgt spid="6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59" grpId="0"/>
      <p:bldP spid="60" grpId="0" animBg="1"/>
      <p:bldP spid="60" grpId="1" animBg="1"/>
      <p:bldP spid="60" grpId="2" animBg="1"/>
      <p:bldP spid="60" grpId="3"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E08BEB0-E4D2-4E05-8C4B-1E0E82969BE4}"/>
              </a:ext>
            </a:extLst>
          </p:cNvPr>
          <p:cNvGrpSpPr/>
          <p:nvPr/>
        </p:nvGrpSpPr>
        <p:grpSpPr>
          <a:xfrm>
            <a:off x="241169" y="234249"/>
            <a:ext cx="4225447" cy="506086"/>
            <a:chOff x="179512" y="175643"/>
            <a:chExt cx="3168352" cy="379477"/>
          </a:xfrm>
        </p:grpSpPr>
        <p:sp>
          <p:nvSpPr>
            <p:cNvPr id="3" name="Title 1">
              <a:extLst>
                <a:ext uri="{FF2B5EF4-FFF2-40B4-BE49-F238E27FC236}">
                  <a16:creationId xmlns:a16="http://schemas.microsoft.com/office/drawing/2014/main" id="{A90FD380-5D62-42B0-BE94-B9ED2EF13D7F}"/>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latin typeface="+mn-lt"/>
                  <a:ea typeface="+mn-ea"/>
                  <a:cs typeface="+mn-ea"/>
                  <a:sym typeface="+mn-lt"/>
                </a:rPr>
                <a:t>移动</a:t>
              </a:r>
              <a:r>
                <a:rPr lang="en-US" altLang="zh-CN" sz="2400" dirty="0">
                  <a:solidFill>
                    <a:schemeClr val="tx1">
                      <a:lumMod val="65000"/>
                      <a:lumOff val="35000"/>
                    </a:schemeClr>
                  </a:solidFill>
                  <a:latin typeface="+mn-lt"/>
                  <a:ea typeface="+mn-ea"/>
                  <a:cs typeface="+mn-ea"/>
                  <a:sym typeface="+mn-lt"/>
                </a:rPr>
                <a:t>APP</a:t>
              </a:r>
              <a:endParaRPr lang="en-GB" altLang="zh-CN" sz="2400" dirty="0">
                <a:solidFill>
                  <a:schemeClr val="tx1">
                    <a:lumMod val="65000"/>
                    <a:lumOff val="35000"/>
                  </a:schemeClr>
                </a:solidFill>
                <a:latin typeface="+mn-lt"/>
                <a:ea typeface="+mn-ea"/>
                <a:cs typeface="+mn-ea"/>
                <a:sym typeface="+mn-lt"/>
              </a:endParaRPr>
            </a:p>
          </p:txBody>
        </p:sp>
        <p:grpSp>
          <p:nvGrpSpPr>
            <p:cNvPr id="4" name="组合 3">
              <a:extLst>
                <a:ext uri="{FF2B5EF4-FFF2-40B4-BE49-F238E27FC236}">
                  <a16:creationId xmlns:a16="http://schemas.microsoft.com/office/drawing/2014/main" id="{B5B2C623-AA55-4E11-830E-5D10E93AA36A}"/>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6CFD67E7-5ECF-4048-827C-B30C446B5C1B}"/>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E9AE84DA-3C11-462C-882A-D79E3852BB37}"/>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7" name="组合 6">
            <a:extLst>
              <a:ext uri="{FF2B5EF4-FFF2-40B4-BE49-F238E27FC236}">
                <a16:creationId xmlns:a16="http://schemas.microsoft.com/office/drawing/2014/main" id="{FA53781E-8688-4146-ABA9-06410C1667D9}"/>
              </a:ext>
            </a:extLst>
          </p:cNvPr>
          <p:cNvGrpSpPr/>
          <p:nvPr/>
        </p:nvGrpSpPr>
        <p:grpSpPr>
          <a:xfrm>
            <a:off x="786980" y="1028976"/>
            <a:ext cx="8174756" cy="464333"/>
            <a:chOff x="5802276" y="1428826"/>
            <a:chExt cx="6129648" cy="348169"/>
          </a:xfrm>
        </p:grpSpPr>
        <p:sp>
          <p:nvSpPr>
            <p:cNvPr id="8" name="TextBox 5">
              <a:extLst>
                <a:ext uri="{FF2B5EF4-FFF2-40B4-BE49-F238E27FC236}">
                  <a16:creationId xmlns:a16="http://schemas.microsoft.com/office/drawing/2014/main" id="{430C14C7-A0C7-4E1D-A0E8-8338702BBF8E}"/>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en-US" altLang="zh-CN" sz="2000" dirty="0"/>
                <a:t>APP</a:t>
              </a:r>
              <a:r>
                <a:rPr lang="zh-CN" altLang="en-US" sz="2000" dirty="0"/>
                <a:t>使用</a:t>
              </a:r>
              <a:endParaRPr lang="en-US" altLang="zh-CN" sz="2000" dirty="0"/>
            </a:p>
          </p:txBody>
        </p:sp>
        <p:sp>
          <p:nvSpPr>
            <p:cNvPr id="9" name="椭圆 8">
              <a:extLst>
                <a:ext uri="{FF2B5EF4-FFF2-40B4-BE49-F238E27FC236}">
                  <a16:creationId xmlns:a16="http://schemas.microsoft.com/office/drawing/2014/main" id="{358E87AF-DF18-4997-9B27-83954FE120DC}"/>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3</a:t>
              </a:r>
              <a:endParaRPr lang="zh-CN" altLang="en-US" sz="3202" dirty="0"/>
            </a:p>
          </p:txBody>
        </p:sp>
      </p:grpSp>
      <p:sp>
        <p:nvSpPr>
          <p:cNvPr id="11" name="文本框 10">
            <a:extLst>
              <a:ext uri="{FF2B5EF4-FFF2-40B4-BE49-F238E27FC236}">
                <a16:creationId xmlns:a16="http://schemas.microsoft.com/office/drawing/2014/main" id="{BC952A08-1B4C-4658-BF32-E73664F7387B}"/>
              </a:ext>
            </a:extLst>
          </p:cNvPr>
          <p:cNvSpPr txBox="1"/>
          <p:nvPr/>
        </p:nvSpPr>
        <p:spPr>
          <a:xfrm>
            <a:off x="2786807" y="1071342"/>
            <a:ext cx="8208912" cy="485902"/>
          </a:xfrm>
          <a:prstGeom prst="rect">
            <a:avLst/>
          </a:prstGeom>
          <a:noFill/>
        </p:spPr>
        <p:txBody>
          <a:bodyPr wrap="square">
            <a:spAutoFit/>
          </a:bodyPr>
          <a:lstStyle/>
          <a:p>
            <a:pPr marL="381076" indent="-381076" algn="just">
              <a:lnSpc>
                <a:spcPts val="3467"/>
              </a:lnSpc>
              <a:buFont typeface="Arial" panose="020B0604020202020204" pitchFamily="34" charset="0"/>
              <a:buChar char="•"/>
            </a:pPr>
            <a:r>
              <a:rPr lang="en-US" altLang="zh-CN" sz="1867" kern="100" dirty="0">
                <a:latin typeface="微软雅黑" panose="020B0503020204020204" pitchFamily="34" charset="-122"/>
                <a:ea typeface="微软雅黑" panose="020B0503020204020204" pitchFamily="34" charset="-122"/>
                <a:cs typeface="Times New Roman" panose="02020603050405020304" pitchFamily="18" charset="0"/>
              </a:rPr>
              <a:t>APP</a:t>
            </a:r>
            <a:r>
              <a:rPr lang="zh-CN" altLang="zh-CN" sz="1867" kern="100" dirty="0">
                <a:latin typeface="微软雅黑" panose="020B0503020204020204" pitchFamily="34" charset="-122"/>
                <a:ea typeface="微软雅黑" panose="020B0503020204020204" pitchFamily="34" charset="-122"/>
                <a:cs typeface="Times New Roman" panose="02020603050405020304" pitchFamily="18" charset="0"/>
              </a:rPr>
              <a:t>的具体使用，如检索、下载、文献传递</a:t>
            </a:r>
            <a:r>
              <a:rPr lang="zh-CN" altLang="en-US" sz="1867" kern="100" dirty="0">
                <a:latin typeface="微软雅黑" panose="020B0503020204020204" pitchFamily="34" charset="-122"/>
                <a:ea typeface="微软雅黑" panose="020B0503020204020204" pitchFamily="34" charset="-122"/>
                <a:cs typeface="Times New Roman" panose="02020603050405020304" pitchFamily="18" charset="0"/>
              </a:rPr>
              <a:t>服务</a:t>
            </a:r>
            <a:r>
              <a:rPr lang="zh-CN" altLang="zh-CN" sz="1867" kern="100" dirty="0">
                <a:latin typeface="微软雅黑" panose="020B0503020204020204" pitchFamily="34" charset="-122"/>
                <a:ea typeface="微软雅黑" panose="020B0503020204020204" pitchFamily="34" charset="-122"/>
                <a:cs typeface="Times New Roman" panose="02020603050405020304" pitchFamily="18" charset="0"/>
              </a:rPr>
              <a:t>等，与微信公众号一致。</a:t>
            </a:r>
          </a:p>
        </p:txBody>
      </p:sp>
      <p:pic>
        <p:nvPicPr>
          <p:cNvPr id="17" name="内容占位符 3">
            <a:extLst>
              <a:ext uri="{FF2B5EF4-FFF2-40B4-BE49-F238E27FC236}">
                <a16:creationId xmlns:a16="http://schemas.microsoft.com/office/drawing/2014/main" id="{D1AC376F-079E-4E20-901A-8A9A611E7E2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695614" y="1564414"/>
            <a:ext cx="2938110" cy="5220000"/>
          </a:xfrm>
          <a:prstGeom prst="rect">
            <a:avLst/>
          </a:prstGeom>
          <a:ln>
            <a:solidFill>
              <a:srgbClr val="000000"/>
            </a:solidFill>
          </a:ln>
        </p:spPr>
      </p:pic>
      <p:pic>
        <p:nvPicPr>
          <p:cNvPr id="16" name="内容占位符 5">
            <a:extLst>
              <a:ext uri="{FF2B5EF4-FFF2-40B4-BE49-F238E27FC236}">
                <a16:creationId xmlns:a16="http://schemas.microsoft.com/office/drawing/2014/main" id="{5A2BCC4C-7C29-44A2-9327-9EF4FE45712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3190222" y="1564414"/>
            <a:ext cx="2935380" cy="5220000"/>
          </a:xfrm>
          <a:prstGeom prst="rect">
            <a:avLst/>
          </a:prstGeom>
          <a:ln>
            <a:solidFill>
              <a:srgbClr val="000000"/>
            </a:solidFill>
          </a:ln>
        </p:spPr>
      </p:pic>
      <p:pic>
        <p:nvPicPr>
          <p:cNvPr id="19" name="内容占位符 4">
            <a:extLst>
              <a:ext uri="{FF2B5EF4-FFF2-40B4-BE49-F238E27FC236}">
                <a16:creationId xmlns:a16="http://schemas.microsoft.com/office/drawing/2014/main" id="{CF1DCBCC-B5A7-4AA2-91E5-310D7E1676F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4629365" y="1564928"/>
            <a:ext cx="2935263" cy="5220000"/>
          </a:xfrm>
          <a:prstGeom prst="rect">
            <a:avLst/>
          </a:prstGeom>
          <a:ln>
            <a:solidFill>
              <a:schemeClr val="tx1"/>
            </a:solidFill>
          </a:ln>
        </p:spPr>
      </p:pic>
      <p:pic>
        <p:nvPicPr>
          <p:cNvPr id="18" name="内容占位符 6">
            <a:extLst>
              <a:ext uri="{FF2B5EF4-FFF2-40B4-BE49-F238E27FC236}">
                <a16:creationId xmlns:a16="http://schemas.microsoft.com/office/drawing/2014/main" id="{B66EE5D3-63EC-41A5-A283-A2362B1D591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6152331" y="1556730"/>
            <a:ext cx="2935757" cy="5220000"/>
          </a:xfrm>
          <a:prstGeom prst="rect">
            <a:avLst/>
          </a:prstGeom>
          <a:ln>
            <a:solidFill>
              <a:schemeClr val="tx1"/>
            </a:solidFill>
          </a:ln>
        </p:spPr>
      </p:pic>
      <p:pic>
        <p:nvPicPr>
          <p:cNvPr id="20" name="内容占位符 2">
            <a:extLst>
              <a:ext uri="{FF2B5EF4-FFF2-40B4-BE49-F238E27FC236}">
                <a16:creationId xmlns:a16="http://schemas.microsoft.com/office/drawing/2014/main" id="{2F541C7B-C084-47FB-830F-4EA5705FC36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a:xfrm>
            <a:off x="7724044" y="1563900"/>
            <a:ext cx="2936829" cy="5220000"/>
          </a:xfrm>
          <a:prstGeom prst="rect">
            <a:avLst/>
          </a:prstGeom>
          <a:ln>
            <a:solidFill>
              <a:schemeClr val="tx1"/>
            </a:solidFill>
          </a:ln>
        </p:spPr>
      </p:pic>
      <p:sp>
        <p:nvSpPr>
          <p:cNvPr id="22" name="矩形 21">
            <a:extLst>
              <a:ext uri="{FF2B5EF4-FFF2-40B4-BE49-F238E27FC236}">
                <a16:creationId xmlns:a16="http://schemas.microsoft.com/office/drawing/2014/main" id="{FAE59C42-A189-4568-AF20-370E21F946E8}"/>
              </a:ext>
            </a:extLst>
          </p:cNvPr>
          <p:cNvSpPr/>
          <p:nvPr/>
        </p:nvSpPr>
        <p:spPr>
          <a:xfrm>
            <a:off x="1653027" y="3285778"/>
            <a:ext cx="845748" cy="864096"/>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Tree>
    <p:extLst>
      <p:ext uri="{BB962C8B-B14F-4D97-AF65-F5344CB8AC3E}">
        <p14:creationId xmlns:p14="http://schemas.microsoft.com/office/powerpoint/2010/main" val="40898900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2"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E08BEB0-E4D2-4E05-8C4B-1E0E82969BE4}"/>
              </a:ext>
            </a:extLst>
          </p:cNvPr>
          <p:cNvGrpSpPr/>
          <p:nvPr/>
        </p:nvGrpSpPr>
        <p:grpSpPr>
          <a:xfrm>
            <a:off x="241169" y="234249"/>
            <a:ext cx="4225447" cy="506086"/>
            <a:chOff x="179512" y="175643"/>
            <a:chExt cx="3168352" cy="379477"/>
          </a:xfrm>
        </p:grpSpPr>
        <p:sp>
          <p:nvSpPr>
            <p:cNvPr id="3" name="Title 1">
              <a:extLst>
                <a:ext uri="{FF2B5EF4-FFF2-40B4-BE49-F238E27FC236}">
                  <a16:creationId xmlns:a16="http://schemas.microsoft.com/office/drawing/2014/main" id="{A90FD380-5D62-42B0-BE94-B9ED2EF13D7F}"/>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平台使用 </a:t>
              </a:r>
              <a:r>
                <a:rPr lang="en-US" altLang="zh-CN" sz="2400" dirty="0">
                  <a:solidFill>
                    <a:schemeClr val="tx1">
                      <a:lumMod val="65000"/>
                      <a:lumOff val="35000"/>
                    </a:schemeClr>
                  </a:solidFill>
                  <a:latin typeface="+mn-lt"/>
                  <a:ea typeface="+mn-ea"/>
                  <a:cs typeface="+mn-ea"/>
                  <a:sym typeface="+mn-lt"/>
                </a:rPr>
                <a:t>— </a:t>
              </a:r>
              <a:r>
                <a:rPr lang="zh-CN" altLang="en-US" sz="2400" dirty="0">
                  <a:solidFill>
                    <a:schemeClr val="tx1">
                      <a:lumMod val="65000"/>
                      <a:lumOff val="35000"/>
                    </a:schemeClr>
                  </a:solidFill>
                  <a:latin typeface="+mn-lt"/>
                  <a:ea typeface="+mn-ea"/>
                  <a:cs typeface="+mn-ea"/>
                  <a:sym typeface="+mn-lt"/>
                </a:rPr>
                <a:t>移动</a:t>
              </a:r>
              <a:r>
                <a:rPr lang="en-US" altLang="zh-CN" sz="2400" dirty="0">
                  <a:solidFill>
                    <a:schemeClr val="tx1">
                      <a:lumMod val="65000"/>
                      <a:lumOff val="35000"/>
                    </a:schemeClr>
                  </a:solidFill>
                  <a:latin typeface="+mn-lt"/>
                  <a:ea typeface="+mn-ea"/>
                  <a:cs typeface="+mn-ea"/>
                  <a:sym typeface="+mn-lt"/>
                </a:rPr>
                <a:t>APP</a:t>
              </a:r>
              <a:endParaRPr lang="en-GB" altLang="zh-CN" sz="2400" dirty="0">
                <a:solidFill>
                  <a:schemeClr val="tx1">
                    <a:lumMod val="65000"/>
                    <a:lumOff val="35000"/>
                  </a:schemeClr>
                </a:solidFill>
                <a:latin typeface="+mn-lt"/>
                <a:ea typeface="+mn-ea"/>
                <a:cs typeface="+mn-ea"/>
                <a:sym typeface="+mn-lt"/>
              </a:endParaRPr>
            </a:p>
          </p:txBody>
        </p:sp>
        <p:grpSp>
          <p:nvGrpSpPr>
            <p:cNvPr id="4" name="组合 3">
              <a:extLst>
                <a:ext uri="{FF2B5EF4-FFF2-40B4-BE49-F238E27FC236}">
                  <a16:creationId xmlns:a16="http://schemas.microsoft.com/office/drawing/2014/main" id="{B5B2C623-AA55-4E11-830E-5D10E93AA36A}"/>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6CFD67E7-5ECF-4048-827C-B30C446B5C1B}"/>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E9AE84DA-3C11-462C-882A-D79E3852BB37}"/>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grpSp>
        <p:nvGrpSpPr>
          <p:cNvPr id="7" name="组合 6">
            <a:extLst>
              <a:ext uri="{FF2B5EF4-FFF2-40B4-BE49-F238E27FC236}">
                <a16:creationId xmlns:a16="http://schemas.microsoft.com/office/drawing/2014/main" id="{FA53781E-8688-4146-ABA9-06410C1667D9}"/>
              </a:ext>
            </a:extLst>
          </p:cNvPr>
          <p:cNvGrpSpPr/>
          <p:nvPr/>
        </p:nvGrpSpPr>
        <p:grpSpPr>
          <a:xfrm>
            <a:off x="786980" y="1028976"/>
            <a:ext cx="8174756" cy="464333"/>
            <a:chOff x="5802276" y="1428826"/>
            <a:chExt cx="6129648" cy="348169"/>
          </a:xfrm>
        </p:grpSpPr>
        <p:sp>
          <p:nvSpPr>
            <p:cNvPr id="8" name="TextBox 5">
              <a:extLst>
                <a:ext uri="{FF2B5EF4-FFF2-40B4-BE49-F238E27FC236}">
                  <a16:creationId xmlns:a16="http://schemas.microsoft.com/office/drawing/2014/main" id="{430C14C7-A0C7-4E1D-A0E8-8338702BBF8E}"/>
                </a:ext>
              </a:extLst>
            </p:cNvPr>
            <p:cNvSpPr txBox="1"/>
            <p:nvPr/>
          </p:nvSpPr>
          <p:spPr>
            <a:xfrm>
              <a:off x="6358258" y="1531330"/>
              <a:ext cx="5573666" cy="230779"/>
            </a:xfrm>
            <a:prstGeom prst="rect">
              <a:avLst/>
            </a:prstGeom>
            <a:noFill/>
          </p:spPr>
          <p:txBody>
            <a:bodyPr wrap="square" lIns="0" tIns="0" rIns="0" bIns="0" rtlCol="0">
              <a:spAutoFit/>
            </a:bodyPr>
            <a:lstStyle>
              <a:defPPr>
                <a:defRPr lang="zh-CN"/>
              </a:defPPr>
              <a:lvl1pPr algn="just">
                <a:lnSpc>
                  <a:spcPts val="1300"/>
                </a:lnSpc>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00000"/>
                </a:lnSpc>
              </a:pPr>
              <a:r>
                <a:rPr lang="en-US" altLang="zh-CN" sz="2000" dirty="0"/>
                <a:t>APP</a:t>
              </a:r>
              <a:r>
                <a:rPr lang="zh-CN" altLang="en-US" sz="2000" dirty="0"/>
                <a:t>使用</a:t>
              </a:r>
              <a:endParaRPr lang="en-US" altLang="zh-CN" sz="2000" dirty="0"/>
            </a:p>
          </p:txBody>
        </p:sp>
        <p:sp>
          <p:nvSpPr>
            <p:cNvPr id="9" name="椭圆 8">
              <a:extLst>
                <a:ext uri="{FF2B5EF4-FFF2-40B4-BE49-F238E27FC236}">
                  <a16:creationId xmlns:a16="http://schemas.microsoft.com/office/drawing/2014/main" id="{358E87AF-DF18-4997-9B27-83954FE120DC}"/>
                </a:ext>
              </a:extLst>
            </p:cNvPr>
            <p:cNvSpPr/>
            <p:nvPr/>
          </p:nvSpPr>
          <p:spPr>
            <a:xfrm>
              <a:off x="5802276" y="1428826"/>
              <a:ext cx="349134" cy="348169"/>
            </a:xfrm>
            <a:prstGeom prst="ellipse">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2" dirty="0"/>
                <a:t>3</a:t>
              </a:r>
              <a:endParaRPr lang="zh-CN" altLang="en-US" sz="3202" dirty="0"/>
            </a:p>
          </p:txBody>
        </p:sp>
      </p:grpSp>
      <p:sp>
        <p:nvSpPr>
          <p:cNvPr id="11" name="文本框 10">
            <a:extLst>
              <a:ext uri="{FF2B5EF4-FFF2-40B4-BE49-F238E27FC236}">
                <a16:creationId xmlns:a16="http://schemas.microsoft.com/office/drawing/2014/main" id="{BC952A08-1B4C-4658-BF32-E73664F7387B}"/>
              </a:ext>
            </a:extLst>
          </p:cNvPr>
          <p:cNvSpPr txBox="1"/>
          <p:nvPr/>
        </p:nvSpPr>
        <p:spPr>
          <a:xfrm>
            <a:off x="2786807" y="1071342"/>
            <a:ext cx="8208912" cy="485902"/>
          </a:xfrm>
          <a:prstGeom prst="rect">
            <a:avLst/>
          </a:prstGeom>
          <a:noFill/>
        </p:spPr>
        <p:txBody>
          <a:bodyPr wrap="square">
            <a:spAutoFit/>
          </a:bodyPr>
          <a:lstStyle/>
          <a:p>
            <a:pPr marL="381076" indent="-381076" algn="just">
              <a:lnSpc>
                <a:spcPts val="3467"/>
              </a:lnSpc>
              <a:buFont typeface="Arial" panose="020B0604020202020204" pitchFamily="34" charset="0"/>
              <a:buChar char="•"/>
            </a:pPr>
            <a:r>
              <a:rPr lang="zh-CN" altLang="en-US" sz="1867" kern="100" dirty="0">
                <a:latin typeface="微软雅黑" panose="020B0503020204020204" pitchFamily="34" charset="-122"/>
                <a:ea typeface="微软雅黑" panose="020B0503020204020204" pitchFamily="34" charset="-122"/>
                <a:cs typeface="Times New Roman" panose="02020603050405020304" pitchFamily="18" charset="0"/>
              </a:rPr>
              <a:t>点击小头像进入个人中心，查看订单</a:t>
            </a:r>
            <a:r>
              <a:rPr lang="zh-CN" altLang="zh-CN" sz="1867" kern="100" dirty="0">
                <a:latin typeface="微软雅黑" panose="020B0503020204020204" pitchFamily="34" charset="-122"/>
                <a:ea typeface="微软雅黑" panose="020B0503020204020204" pitchFamily="34" charset="-122"/>
                <a:cs typeface="Times New Roman" panose="02020603050405020304" pitchFamily="18" charset="0"/>
              </a:rPr>
              <a:t>。</a:t>
            </a:r>
          </a:p>
        </p:txBody>
      </p:sp>
      <p:pic>
        <p:nvPicPr>
          <p:cNvPr id="28" name="图片 27">
            <a:extLst>
              <a:ext uri="{FF2B5EF4-FFF2-40B4-BE49-F238E27FC236}">
                <a16:creationId xmlns:a16="http://schemas.microsoft.com/office/drawing/2014/main" id="{62BB8194-1B19-44F0-B5D8-8DE263CF8B2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73346" y="1787413"/>
            <a:ext cx="2411740" cy="4957466"/>
          </a:xfrm>
          <a:prstGeom prst="rect">
            <a:avLst/>
          </a:prstGeom>
        </p:spPr>
      </p:pic>
      <p:pic>
        <p:nvPicPr>
          <p:cNvPr id="29" name="图片 28">
            <a:extLst>
              <a:ext uri="{FF2B5EF4-FFF2-40B4-BE49-F238E27FC236}">
                <a16:creationId xmlns:a16="http://schemas.microsoft.com/office/drawing/2014/main" id="{9E092C99-BFAA-4964-9782-285A2C8046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9996" y="1787413"/>
            <a:ext cx="2411740" cy="4957466"/>
          </a:xfrm>
          <a:prstGeom prst="rect">
            <a:avLst/>
          </a:prstGeom>
        </p:spPr>
      </p:pic>
      <p:sp>
        <p:nvSpPr>
          <p:cNvPr id="31" name="椭圆 30">
            <a:extLst>
              <a:ext uri="{FF2B5EF4-FFF2-40B4-BE49-F238E27FC236}">
                <a16:creationId xmlns:a16="http://schemas.microsoft.com/office/drawing/2014/main" id="{25A22E66-4B40-47B0-9AC8-F1828D63FD9C}"/>
              </a:ext>
            </a:extLst>
          </p:cNvPr>
          <p:cNvSpPr/>
          <p:nvPr/>
        </p:nvSpPr>
        <p:spPr>
          <a:xfrm>
            <a:off x="4770116" y="2053205"/>
            <a:ext cx="720080" cy="48577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A1DE0007-2EBC-4386-8FD0-9D9ADA7DC595}"/>
              </a:ext>
            </a:extLst>
          </p:cNvPr>
          <p:cNvSpPr/>
          <p:nvPr/>
        </p:nvSpPr>
        <p:spPr>
          <a:xfrm>
            <a:off x="6409148" y="3221763"/>
            <a:ext cx="2727538" cy="6216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箭头连接符 12">
            <a:extLst>
              <a:ext uri="{FF2B5EF4-FFF2-40B4-BE49-F238E27FC236}">
                <a16:creationId xmlns:a16="http://schemas.microsoft.com/office/drawing/2014/main" id="{4E3BC39B-1F9D-46AF-9EBF-7CB7B74BC8B9}"/>
              </a:ext>
            </a:extLst>
          </p:cNvPr>
          <p:cNvCxnSpPr>
            <a:cxnSpLocks noChangeShapeType="1"/>
            <a:stCxn id="31" idx="5"/>
          </p:cNvCxnSpPr>
          <p:nvPr/>
        </p:nvCxnSpPr>
        <p:spPr bwMode="auto">
          <a:xfrm>
            <a:off x="5384743" y="2467840"/>
            <a:ext cx="1109079" cy="961954"/>
          </a:xfrm>
          <a:prstGeom prst="straightConnector1">
            <a:avLst/>
          </a:prstGeom>
          <a:noFill/>
          <a:ln w="38100">
            <a:solidFill>
              <a:srgbClr val="00B05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47518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25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750"/>
                            </p:stCondLst>
                            <p:childTnLst>
                              <p:par>
                                <p:cTn id="17" presetID="10" presetClass="entr" presetSubtype="0" fill="hold" grpId="0" nodeType="afterEffect">
                                  <p:stCondLst>
                                    <p:cond delay="50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750"/>
                            </p:stCondLst>
                            <p:childTnLst>
                              <p:par>
                                <p:cTn id="21" presetID="22" presetClass="entr" presetSubtype="8"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par>
                          <p:cTn id="24" fill="hold">
                            <p:stCondLst>
                              <p:cond delay="3250"/>
                            </p:stCondLst>
                            <p:childTnLst>
                              <p:par>
                                <p:cTn id="25" presetID="10" presetClass="entr" presetSubtype="0"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par>
                          <p:cTn id="28" fill="hold">
                            <p:stCondLst>
                              <p:cond delay="3750"/>
                            </p:stCondLst>
                            <p:childTnLst>
                              <p:par>
                                <p:cTn id="29" presetID="10" presetClass="entr" presetSubtype="0" fill="hold" grpId="0" nodeType="afterEffect">
                                  <p:stCondLst>
                                    <p:cond delay="50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1" grpId="0" animBg="1"/>
      <p:bldP spid="32"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任意多边形: 形状 55">
            <a:extLst>
              <a:ext uri="{FF2B5EF4-FFF2-40B4-BE49-F238E27FC236}">
                <a16:creationId xmlns:a16="http://schemas.microsoft.com/office/drawing/2014/main" id="{BEE58165-445A-418A-9D76-4C660D2C9765}"/>
              </a:ext>
            </a:extLst>
          </p:cNvPr>
          <p:cNvSpPr/>
          <p:nvPr/>
        </p:nvSpPr>
        <p:spPr>
          <a:xfrm rot="17230580">
            <a:off x="-1663978" y="116881"/>
            <a:ext cx="3684877" cy="3684877"/>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57" name="任意多边形: 形状 56">
            <a:extLst>
              <a:ext uri="{FF2B5EF4-FFF2-40B4-BE49-F238E27FC236}">
                <a16:creationId xmlns:a16="http://schemas.microsoft.com/office/drawing/2014/main" id="{49DE76E0-CC72-4D6F-911A-96219D162565}"/>
              </a:ext>
            </a:extLst>
          </p:cNvPr>
          <p:cNvSpPr/>
          <p:nvPr/>
        </p:nvSpPr>
        <p:spPr>
          <a:xfrm rot="18958199">
            <a:off x="8144795" y="4040938"/>
            <a:ext cx="1542638" cy="1542638"/>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58" name="任意多边形: 形状 57">
            <a:extLst>
              <a:ext uri="{FF2B5EF4-FFF2-40B4-BE49-F238E27FC236}">
                <a16:creationId xmlns:a16="http://schemas.microsoft.com/office/drawing/2014/main" id="{B8CCC162-830B-4D78-84F0-23A721796676}"/>
              </a:ext>
            </a:extLst>
          </p:cNvPr>
          <p:cNvSpPr/>
          <p:nvPr/>
        </p:nvSpPr>
        <p:spPr>
          <a:xfrm rot="18932100">
            <a:off x="2828095" y="4356058"/>
            <a:ext cx="1546290" cy="1546290"/>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59" name="任意多边形: 形状 58">
            <a:extLst>
              <a:ext uri="{FF2B5EF4-FFF2-40B4-BE49-F238E27FC236}">
                <a16:creationId xmlns:a16="http://schemas.microsoft.com/office/drawing/2014/main" id="{A9D64DFB-6489-4FB1-9B19-8043B405E00B}"/>
              </a:ext>
            </a:extLst>
          </p:cNvPr>
          <p:cNvSpPr/>
          <p:nvPr/>
        </p:nvSpPr>
        <p:spPr>
          <a:xfrm rot="18958199">
            <a:off x="8035383" y="2087125"/>
            <a:ext cx="617399" cy="617399"/>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0" name="TextBox 48">
            <a:extLst>
              <a:ext uri="{FF2B5EF4-FFF2-40B4-BE49-F238E27FC236}">
                <a16:creationId xmlns:a16="http://schemas.microsoft.com/office/drawing/2014/main" id="{5D71AC4A-E12F-46D9-B836-9E68BC625CB9}"/>
              </a:ext>
            </a:extLst>
          </p:cNvPr>
          <p:cNvSpPr txBox="1"/>
          <p:nvPr/>
        </p:nvSpPr>
        <p:spPr>
          <a:xfrm>
            <a:off x="3314221" y="3019361"/>
            <a:ext cx="5569908" cy="820866"/>
          </a:xfrm>
          <a:prstGeom prst="rect">
            <a:avLst/>
          </a:prstGeom>
          <a:noFill/>
        </p:spPr>
        <p:txBody>
          <a:bodyPr wrap="square" lIns="0" tIns="0" rIns="0" bIns="0" rtlCol="0">
            <a:spAutoFit/>
          </a:bodyPr>
          <a:lstStyle/>
          <a:p>
            <a:pPr algn="ctr"/>
            <a:r>
              <a:rPr lang="zh-CN" altLang="en-US" sz="5334" dirty="0">
                <a:solidFill>
                  <a:schemeClr val="tx1">
                    <a:lumMod val="65000"/>
                    <a:lumOff val="35000"/>
                  </a:schemeClr>
                </a:solidFill>
                <a:cs typeface="+mn-ea"/>
                <a:sym typeface="+mn-lt"/>
              </a:rPr>
              <a:t>小结</a:t>
            </a:r>
            <a:endParaRPr lang="en-GB" altLang="zh-CN" sz="5334" dirty="0">
              <a:solidFill>
                <a:schemeClr val="tx1">
                  <a:lumMod val="65000"/>
                  <a:lumOff val="35000"/>
                </a:schemeClr>
              </a:solidFill>
              <a:cs typeface="+mn-ea"/>
              <a:sym typeface="+mn-lt"/>
            </a:endParaRPr>
          </a:p>
        </p:txBody>
      </p:sp>
      <p:sp>
        <p:nvSpPr>
          <p:cNvPr id="62" name="TextBox 48">
            <a:extLst>
              <a:ext uri="{FF2B5EF4-FFF2-40B4-BE49-F238E27FC236}">
                <a16:creationId xmlns:a16="http://schemas.microsoft.com/office/drawing/2014/main" id="{68FF1C2B-05D1-4F45-8CB2-16CC9DB93307}"/>
              </a:ext>
            </a:extLst>
          </p:cNvPr>
          <p:cNvSpPr txBox="1"/>
          <p:nvPr/>
        </p:nvSpPr>
        <p:spPr>
          <a:xfrm>
            <a:off x="5236110" y="1449049"/>
            <a:ext cx="1979906" cy="1641860"/>
          </a:xfrm>
          <a:prstGeom prst="rect">
            <a:avLst/>
          </a:prstGeom>
          <a:noFill/>
        </p:spPr>
        <p:txBody>
          <a:bodyPr wrap="square" lIns="0" tIns="0" rIns="0" bIns="0" rtlCol="0">
            <a:spAutoFit/>
          </a:bodyPr>
          <a:lstStyle/>
          <a:p>
            <a:r>
              <a:rPr lang="en-US" altLang="zh-CN" sz="10669" b="1" dirty="0">
                <a:solidFill>
                  <a:schemeClr val="tx1">
                    <a:lumMod val="65000"/>
                    <a:lumOff val="35000"/>
                  </a:schemeClr>
                </a:solidFill>
                <a:cs typeface="+mn-ea"/>
                <a:sym typeface="+mn-lt"/>
              </a:rPr>
              <a:t>04</a:t>
            </a:r>
            <a:endParaRPr lang="en-GB" altLang="zh-CN" sz="10669" b="1" dirty="0">
              <a:solidFill>
                <a:schemeClr val="tx1">
                  <a:lumMod val="65000"/>
                  <a:lumOff val="35000"/>
                </a:schemeClr>
              </a:solidFill>
              <a:cs typeface="+mn-ea"/>
              <a:sym typeface="+mn-lt"/>
            </a:endParaRPr>
          </a:p>
        </p:txBody>
      </p:sp>
      <p:sp>
        <p:nvSpPr>
          <p:cNvPr id="63" name="任意多边形: 形状 62">
            <a:extLst>
              <a:ext uri="{FF2B5EF4-FFF2-40B4-BE49-F238E27FC236}">
                <a16:creationId xmlns:a16="http://schemas.microsoft.com/office/drawing/2014/main" id="{AE411B72-E949-4ABD-862D-89361448719B}"/>
              </a:ext>
            </a:extLst>
          </p:cNvPr>
          <p:cNvSpPr/>
          <p:nvPr/>
        </p:nvSpPr>
        <p:spPr>
          <a:xfrm rot="17471221">
            <a:off x="10823991" y="3211711"/>
            <a:ext cx="3834982" cy="38349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Tree>
    <p:extLst>
      <p:ext uri="{BB962C8B-B14F-4D97-AF65-F5344CB8AC3E}">
        <p14:creationId xmlns:p14="http://schemas.microsoft.com/office/powerpoint/2010/main" val="3791853708"/>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FBDDE87-6E4B-40BF-927A-BBF1331CC221}"/>
              </a:ext>
            </a:extLst>
          </p:cNvPr>
          <p:cNvGrpSpPr/>
          <p:nvPr/>
        </p:nvGrpSpPr>
        <p:grpSpPr>
          <a:xfrm>
            <a:off x="241169" y="234249"/>
            <a:ext cx="4225447" cy="506086"/>
            <a:chOff x="179512" y="175643"/>
            <a:chExt cx="3168352" cy="379477"/>
          </a:xfrm>
        </p:grpSpPr>
        <p:sp>
          <p:nvSpPr>
            <p:cNvPr id="3" name="Title 1">
              <a:extLst>
                <a:ext uri="{FF2B5EF4-FFF2-40B4-BE49-F238E27FC236}">
                  <a16:creationId xmlns:a16="http://schemas.microsoft.com/office/drawing/2014/main" id="{4F40F364-9532-48B2-9893-1F3DEA936393}"/>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小结</a:t>
              </a:r>
              <a:endParaRPr lang="en-GB" altLang="zh-CN" sz="2400" dirty="0">
                <a:solidFill>
                  <a:schemeClr val="tx1">
                    <a:lumMod val="65000"/>
                    <a:lumOff val="35000"/>
                  </a:schemeClr>
                </a:solidFill>
                <a:latin typeface="+mn-lt"/>
                <a:ea typeface="+mn-ea"/>
                <a:cs typeface="+mn-ea"/>
                <a:sym typeface="+mn-lt"/>
              </a:endParaRPr>
            </a:p>
          </p:txBody>
        </p:sp>
        <p:grpSp>
          <p:nvGrpSpPr>
            <p:cNvPr id="4" name="组合 3">
              <a:extLst>
                <a:ext uri="{FF2B5EF4-FFF2-40B4-BE49-F238E27FC236}">
                  <a16:creationId xmlns:a16="http://schemas.microsoft.com/office/drawing/2014/main" id="{DBA5EF1B-27E1-41EC-8922-E68472B93CBC}"/>
                </a:ext>
              </a:extLst>
            </p:cNvPr>
            <p:cNvGrpSpPr/>
            <p:nvPr/>
          </p:nvGrpSpPr>
          <p:grpSpPr>
            <a:xfrm>
              <a:off x="179512" y="239963"/>
              <a:ext cx="363995" cy="250835"/>
              <a:chOff x="1311557" y="1084208"/>
              <a:chExt cx="363995" cy="250835"/>
            </a:xfrm>
          </p:grpSpPr>
          <p:sp>
            <p:nvSpPr>
              <p:cNvPr id="5" name="任意多边形: 形状 4">
                <a:extLst>
                  <a:ext uri="{FF2B5EF4-FFF2-40B4-BE49-F238E27FC236}">
                    <a16:creationId xmlns:a16="http://schemas.microsoft.com/office/drawing/2014/main" id="{FB0B1599-B5B4-42FA-B677-67F0A83B1947}"/>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6" name="任意多边形: 形状 5">
                <a:extLst>
                  <a:ext uri="{FF2B5EF4-FFF2-40B4-BE49-F238E27FC236}">
                    <a16:creationId xmlns:a16="http://schemas.microsoft.com/office/drawing/2014/main" id="{CBB6BC30-6F87-45C5-9795-570025E2E857}"/>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8" name="文本框 7">
            <a:extLst>
              <a:ext uri="{FF2B5EF4-FFF2-40B4-BE49-F238E27FC236}">
                <a16:creationId xmlns:a16="http://schemas.microsoft.com/office/drawing/2014/main" id="{790B3B8D-AB17-417D-AB89-A01C6BB8A377}"/>
              </a:ext>
            </a:extLst>
          </p:cNvPr>
          <p:cNvSpPr txBox="1"/>
          <p:nvPr/>
        </p:nvSpPr>
        <p:spPr>
          <a:xfrm>
            <a:off x="526455" y="891991"/>
            <a:ext cx="10945216" cy="4148700"/>
          </a:xfrm>
          <a:prstGeom prst="rect">
            <a:avLst/>
          </a:prstGeom>
          <a:noFill/>
        </p:spPr>
        <p:txBody>
          <a:bodyPr wrap="square">
            <a:spAutoFit/>
          </a:bodyPr>
          <a:lstStyle/>
          <a:p>
            <a:pPr marL="457200" indent="-457200" algn="just">
              <a:lnSpc>
                <a:spcPts val="2800"/>
              </a:lnSpc>
              <a:buFont typeface="Wingdings" panose="05000000000000000000" pitchFamily="2" charset="2"/>
              <a:buChar char="Ø"/>
            </a:pPr>
            <a:r>
              <a:rPr lang="zh-CN" altLang="zh-CN" sz="2000" b="1" kern="100" dirty="0">
                <a:effectLst/>
                <a:latin typeface="+mn-ea"/>
                <a:cs typeface="Times New Roman" panose="02020603050405020304" pitchFamily="18" charset="0"/>
              </a:rPr>
              <a:t>用户账号信息</a:t>
            </a:r>
            <a:endParaRPr lang="zh-CN" altLang="zh-CN" sz="2000" kern="100" dirty="0">
              <a:effectLst/>
              <a:latin typeface="+mn-ea"/>
              <a:cs typeface="Times New Roman" panose="02020603050405020304" pitchFamily="18" charset="0"/>
            </a:endParaRPr>
          </a:p>
          <a:p>
            <a:pPr indent="304800" algn="just">
              <a:lnSpc>
                <a:spcPts val="2600"/>
              </a:lnSpc>
            </a:pPr>
            <a:r>
              <a:rPr lang="zh-CN" altLang="zh-CN" sz="1800" kern="100" dirty="0">
                <a:solidFill>
                  <a:schemeClr val="tx1">
                    <a:lumMod val="75000"/>
                    <a:lumOff val="25000"/>
                  </a:schemeClr>
                </a:solidFill>
                <a:effectLst/>
                <a:latin typeface="+mn-ea"/>
                <a:cs typeface="Times New Roman" panose="02020603050405020304" pitchFamily="18" charset="0"/>
              </a:rPr>
              <a:t>农业科技信息资源共建共享平台只对联盟成员单位开放。用户必须实名注册、信息真实有效，账号只能本人使用。</a:t>
            </a:r>
            <a:endParaRPr lang="en-US" altLang="zh-CN" sz="1800" kern="100" dirty="0">
              <a:solidFill>
                <a:schemeClr val="tx1">
                  <a:lumMod val="75000"/>
                  <a:lumOff val="25000"/>
                </a:schemeClr>
              </a:solidFill>
              <a:latin typeface="+mn-ea"/>
              <a:cs typeface="Times New Roman" panose="02020603050405020304" pitchFamily="18" charset="0"/>
            </a:endParaRPr>
          </a:p>
          <a:p>
            <a:pPr indent="304800" algn="just">
              <a:lnSpc>
                <a:spcPts val="2600"/>
              </a:lnSpc>
            </a:pPr>
            <a:r>
              <a:rPr lang="zh-CN" altLang="en-US" sz="1800" kern="100" dirty="0">
                <a:solidFill>
                  <a:schemeClr val="tx1">
                    <a:lumMod val="75000"/>
                    <a:lumOff val="25000"/>
                  </a:schemeClr>
                </a:solidFill>
                <a:effectLst/>
                <a:latin typeface="+mn-ea"/>
                <a:cs typeface="Times New Roman" panose="02020603050405020304" pitchFamily="18" charset="0"/>
              </a:rPr>
              <a:t>平台统一使用</a:t>
            </a:r>
            <a:r>
              <a:rPr lang="zh-CN" altLang="en-US" sz="1800" kern="100" dirty="0">
                <a:solidFill>
                  <a:srgbClr val="FF0000"/>
                </a:solidFill>
                <a:effectLst/>
                <a:latin typeface="+mn-ea"/>
                <a:cs typeface="Times New Roman" panose="02020603050405020304" pitchFamily="18" charset="0"/>
              </a:rPr>
              <a:t>邮箱</a:t>
            </a:r>
            <a:r>
              <a:rPr lang="zh-CN" altLang="en-US" sz="1800" kern="100" dirty="0">
                <a:solidFill>
                  <a:schemeClr val="tx1">
                    <a:lumMod val="75000"/>
                    <a:lumOff val="25000"/>
                  </a:schemeClr>
                </a:solidFill>
                <a:effectLst/>
                <a:latin typeface="+mn-ea"/>
                <a:cs typeface="Times New Roman" panose="02020603050405020304" pitchFamily="18" charset="0"/>
              </a:rPr>
              <a:t>作为用户账号。</a:t>
            </a:r>
            <a:endParaRPr lang="en-US" altLang="zh-CN" sz="1800" kern="100" dirty="0">
              <a:solidFill>
                <a:schemeClr val="tx1">
                  <a:lumMod val="75000"/>
                  <a:lumOff val="25000"/>
                </a:schemeClr>
              </a:solidFill>
              <a:effectLst/>
              <a:latin typeface="+mn-ea"/>
              <a:cs typeface="Times New Roman" panose="02020603050405020304" pitchFamily="18" charset="0"/>
            </a:endParaRPr>
          </a:p>
          <a:p>
            <a:pPr indent="304800" algn="just">
              <a:lnSpc>
                <a:spcPts val="2600"/>
              </a:lnSpc>
            </a:pPr>
            <a:endParaRPr lang="en-US" altLang="zh-CN" sz="1800" kern="100" dirty="0">
              <a:solidFill>
                <a:schemeClr val="tx1">
                  <a:lumMod val="75000"/>
                  <a:lumOff val="25000"/>
                </a:schemeClr>
              </a:solidFill>
              <a:effectLst/>
              <a:latin typeface="+mn-ea"/>
              <a:cs typeface="Times New Roman" panose="02020603050405020304" pitchFamily="18" charset="0"/>
            </a:endParaRPr>
          </a:p>
          <a:p>
            <a:pPr marL="457200" indent="-457200" algn="just">
              <a:lnSpc>
                <a:spcPts val="2800"/>
              </a:lnSpc>
              <a:buFont typeface="Wingdings" panose="05000000000000000000" pitchFamily="2" charset="2"/>
              <a:buChar char="Ø"/>
            </a:pPr>
            <a:r>
              <a:rPr lang="zh-CN" altLang="zh-CN" sz="2000" b="1" kern="100" dirty="0">
                <a:latin typeface="+mn-ea"/>
                <a:cs typeface="Times New Roman" panose="02020603050405020304" pitchFamily="18" charset="0"/>
              </a:rPr>
              <a:t>资源检索与请求</a:t>
            </a:r>
            <a:endParaRPr lang="en-US" altLang="zh-CN" sz="2000" b="1" kern="100" dirty="0">
              <a:latin typeface="+mn-ea"/>
              <a:cs typeface="Times New Roman" panose="02020603050405020304" pitchFamily="18" charset="0"/>
            </a:endParaRPr>
          </a:p>
          <a:p>
            <a:pPr indent="304800" algn="just">
              <a:lnSpc>
                <a:spcPts val="2600"/>
              </a:lnSpc>
            </a:pPr>
            <a:r>
              <a:rPr lang="zh-CN" altLang="zh-CN" sz="1800" kern="100" dirty="0">
                <a:solidFill>
                  <a:schemeClr val="tx1">
                    <a:lumMod val="75000"/>
                    <a:lumOff val="25000"/>
                  </a:schemeClr>
                </a:solidFill>
                <a:latin typeface="+mn-ea"/>
                <a:cs typeface="Times New Roman" panose="02020603050405020304" pitchFamily="18" charset="0"/>
              </a:rPr>
              <a:t>在检索结果中，平台提供了“</a:t>
            </a:r>
            <a:r>
              <a:rPr lang="zh-CN" altLang="zh-CN" sz="1800" kern="100" dirty="0">
                <a:solidFill>
                  <a:srgbClr val="0579CD"/>
                </a:solidFill>
                <a:latin typeface="+mn-ea"/>
                <a:cs typeface="Times New Roman" panose="02020603050405020304" pitchFamily="18" charset="0"/>
              </a:rPr>
              <a:t>全文链接</a:t>
            </a:r>
            <a:r>
              <a:rPr lang="zh-CN" altLang="zh-CN" sz="1800" kern="100" dirty="0">
                <a:solidFill>
                  <a:schemeClr val="tx1">
                    <a:lumMod val="75000"/>
                    <a:lumOff val="25000"/>
                  </a:schemeClr>
                </a:solidFill>
                <a:latin typeface="+mn-ea"/>
                <a:cs typeface="Times New Roman" panose="02020603050405020304" pitchFamily="18" charset="0"/>
              </a:rPr>
              <a:t>”</a:t>
            </a:r>
            <a:r>
              <a:rPr lang="zh-CN" altLang="en-US" sz="1800" kern="100" dirty="0">
                <a:solidFill>
                  <a:schemeClr val="tx1">
                    <a:lumMod val="75000"/>
                    <a:lumOff val="25000"/>
                  </a:schemeClr>
                </a:solidFill>
                <a:latin typeface="+mn-ea"/>
                <a:cs typeface="Times New Roman" panose="02020603050405020304" pitchFamily="18" charset="0"/>
              </a:rPr>
              <a:t>和</a:t>
            </a:r>
            <a:r>
              <a:rPr lang="zh-CN" altLang="zh-CN" sz="1800" kern="100" dirty="0">
                <a:solidFill>
                  <a:schemeClr val="tx1">
                    <a:lumMod val="75000"/>
                    <a:lumOff val="25000"/>
                  </a:schemeClr>
                </a:solidFill>
                <a:latin typeface="+mn-ea"/>
                <a:cs typeface="Times New Roman" panose="02020603050405020304" pitchFamily="18" charset="0"/>
              </a:rPr>
              <a:t>“</a:t>
            </a:r>
            <a:r>
              <a:rPr lang="zh-CN" altLang="zh-CN" sz="1800" kern="100" dirty="0">
                <a:solidFill>
                  <a:srgbClr val="0579CD"/>
                </a:solidFill>
                <a:latin typeface="+mn-ea"/>
                <a:cs typeface="Times New Roman" panose="02020603050405020304" pitchFamily="18" charset="0"/>
              </a:rPr>
              <a:t>文献传递</a:t>
            </a:r>
            <a:r>
              <a:rPr lang="zh-CN" altLang="zh-CN" sz="1800" kern="100" dirty="0">
                <a:solidFill>
                  <a:schemeClr val="tx1">
                    <a:lumMod val="75000"/>
                    <a:lumOff val="25000"/>
                  </a:schemeClr>
                </a:solidFill>
                <a:latin typeface="+mn-ea"/>
                <a:cs typeface="Times New Roman" panose="02020603050405020304" pitchFamily="18" charset="0"/>
              </a:rPr>
              <a:t>”两种全文获取的方式。 </a:t>
            </a:r>
          </a:p>
          <a:p>
            <a:pPr indent="304800" algn="just">
              <a:lnSpc>
                <a:spcPts val="2600"/>
              </a:lnSpc>
            </a:pPr>
            <a:r>
              <a:rPr lang="zh-CN" altLang="zh-CN" sz="1800" kern="100" dirty="0">
                <a:solidFill>
                  <a:schemeClr val="tx1">
                    <a:lumMod val="75000"/>
                    <a:lumOff val="25000"/>
                  </a:schemeClr>
                </a:solidFill>
                <a:latin typeface="+mn-ea"/>
                <a:cs typeface="Times New Roman" panose="02020603050405020304" pitchFamily="18" charset="0"/>
              </a:rPr>
              <a:t>如果“全文链接”按钮前的</a:t>
            </a:r>
            <a:r>
              <a:rPr lang="zh-CN" altLang="zh-CN" sz="1800" b="1" kern="100" dirty="0">
                <a:solidFill>
                  <a:srgbClr val="00B050"/>
                </a:solidFill>
                <a:latin typeface="+mn-ea"/>
                <a:cs typeface="Times New Roman" panose="02020603050405020304" pitchFamily="18" charset="0"/>
              </a:rPr>
              <a:t>绿色</a:t>
            </a:r>
            <a:r>
              <a:rPr lang="zh-CN" altLang="zh-CN" sz="1800" kern="100" dirty="0">
                <a:solidFill>
                  <a:schemeClr val="tx1">
                    <a:lumMod val="75000"/>
                    <a:lumOff val="25000"/>
                  </a:schemeClr>
                </a:solidFill>
                <a:latin typeface="+mn-ea"/>
                <a:cs typeface="Times New Roman" panose="02020603050405020304" pitchFamily="18" charset="0"/>
              </a:rPr>
              <a:t>指示灯亮，表明</a:t>
            </a:r>
            <a:r>
              <a:rPr lang="zh-CN" altLang="en-US" sz="1800" kern="100" dirty="0">
                <a:solidFill>
                  <a:schemeClr val="tx1">
                    <a:lumMod val="75000"/>
                    <a:lumOff val="25000"/>
                  </a:schemeClr>
                </a:solidFill>
                <a:latin typeface="+mn-ea"/>
                <a:cs typeface="Times New Roman" panose="02020603050405020304" pitchFamily="18" charset="0"/>
              </a:rPr>
              <a:t>平台已经整合了该文献资源</a:t>
            </a:r>
            <a:r>
              <a:rPr lang="zh-CN" altLang="zh-CN" sz="1800" kern="100" dirty="0">
                <a:solidFill>
                  <a:schemeClr val="tx1">
                    <a:lumMod val="75000"/>
                    <a:lumOff val="25000"/>
                  </a:schemeClr>
                </a:solidFill>
                <a:latin typeface="+mn-ea"/>
                <a:cs typeface="Times New Roman" panose="02020603050405020304" pitchFamily="18" charset="0"/>
              </a:rPr>
              <a:t>，用户可直接下载全文。否则，该文献只能可通过</a:t>
            </a:r>
            <a:r>
              <a:rPr lang="zh-CN" altLang="en-US" sz="1800" kern="100" dirty="0">
                <a:solidFill>
                  <a:schemeClr val="tx1">
                    <a:lumMod val="75000"/>
                    <a:lumOff val="25000"/>
                  </a:schemeClr>
                </a:solidFill>
                <a:latin typeface="+mn-ea"/>
                <a:cs typeface="Times New Roman" panose="02020603050405020304" pitchFamily="18" charset="0"/>
              </a:rPr>
              <a:t>平台的</a:t>
            </a:r>
            <a:r>
              <a:rPr lang="zh-CN" altLang="zh-CN" sz="1800" kern="100" dirty="0">
                <a:solidFill>
                  <a:schemeClr val="tx1">
                    <a:lumMod val="75000"/>
                    <a:lumOff val="25000"/>
                  </a:schemeClr>
                </a:solidFill>
                <a:latin typeface="+mn-ea"/>
                <a:cs typeface="Times New Roman" panose="02020603050405020304" pitchFamily="18" charset="0"/>
              </a:rPr>
              <a:t>文献传递</a:t>
            </a:r>
            <a:r>
              <a:rPr lang="zh-CN" altLang="en-US" sz="1800" kern="100" dirty="0">
                <a:solidFill>
                  <a:schemeClr val="tx1">
                    <a:lumMod val="75000"/>
                    <a:lumOff val="25000"/>
                  </a:schemeClr>
                </a:solidFill>
                <a:latin typeface="+mn-ea"/>
                <a:cs typeface="Times New Roman" panose="02020603050405020304" pitchFamily="18" charset="0"/>
              </a:rPr>
              <a:t>服务</a:t>
            </a:r>
            <a:r>
              <a:rPr lang="zh-CN" altLang="zh-CN" sz="1800" kern="100" dirty="0">
                <a:solidFill>
                  <a:schemeClr val="tx1">
                    <a:lumMod val="75000"/>
                    <a:lumOff val="25000"/>
                  </a:schemeClr>
                </a:solidFill>
                <a:latin typeface="+mn-ea"/>
                <a:cs typeface="Times New Roman" panose="02020603050405020304" pitchFamily="18" charset="0"/>
              </a:rPr>
              <a:t>获取。 </a:t>
            </a:r>
            <a:endParaRPr lang="en-US" altLang="zh-CN" sz="1800" kern="100" dirty="0">
              <a:solidFill>
                <a:schemeClr val="tx1">
                  <a:lumMod val="75000"/>
                  <a:lumOff val="25000"/>
                </a:schemeClr>
              </a:solidFill>
              <a:latin typeface="+mn-ea"/>
              <a:cs typeface="Times New Roman" panose="02020603050405020304" pitchFamily="18" charset="0"/>
            </a:endParaRPr>
          </a:p>
          <a:p>
            <a:pPr indent="304800" algn="just">
              <a:lnSpc>
                <a:spcPts val="2600"/>
              </a:lnSpc>
            </a:pPr>
            <a:endParaRPr lang="zh-CN" altLang="zh-CN" sz="1800" kern="100" dirty="0">
              <a:solidFill>
                <a:schemeClr val="tx1">
                  <a:lumMod val="75000"/>
                  <a:lumOff val="25000"/>
                </a:schemeClr>
              </a:solidFill>
              <a:latin typeface="+mn-ea"/>
              <a:cs typeface="Times New Roman" panose="02020603050405020304" pitchFamily="18" charset="0"/>
            </a:endParaRPr>
          </a:p>
          <a:p>
            <a:pPr marL="457200" indent="-457200" algn="just">
              <a:lnSpc>
                <a:spcPts val="2800"/>
              </a:lnSpc>
              <a:buFont typeface="Wingdings" panose="05000000000000000000" pitchFamily="2" charset="2"/>
              <a:buChar char="Ø"/>
            </a:pPr>
            <a:r>
              <a:rPr lang="zh-CN" altLang="zh-CN" sz="2000" b="1" kern="100" dirty="0">
                <a:latin typeface="+mn-ea"/>
                <a:cs typeface="Times New Roman" panose="02020603050405020304" pitchFamily="18" charset="0"/>
              </a:rPr>
              <a:t>平台</a:t>
            </a:r>
            <a:r>
              <a:rPr lang="zh-CN" altLang="en-US" sz="2000" b="1" kern="100" dirty="0">
                <a:latin typeface="+mn-ea"/>
                <a:cs typeface="Times New Roman" panose="02020603050405020304" pitchFamily="18" charset="0"/>
              </a:rPr>
              <a:t>资源</a:t>
            </a:r>
            <a:r>
              <a:rPr lang="zh-CN" altLang="zh-CN" sz="2000" b="1" kern="100" dirty="0">
                <a:latin typeface="+mn-ea"/>
                <a:cs typeface="Times New Roman" panose="02020603050405020304" pitchFamily="18" charset="0"/>
              </a:rPr>
              <a:t>服务流程：</a:t>
            </a:r>
          </a:p>
          <a:p>
            <a:pPr indent="304800" algn="just">
              <a:lnSpc>
                <a:spcPts val="2600"/>
              </a:lnSpc>
            </a:pPr>
            <a:endParaRPr lang="zh-CN" altLang="zh-CN" sz="1800"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31" name="流程图: 准备 30">
            <a:extLst>
              <a:ext uri="{FF2B5EF4-FFF2-40B4-BE49-F238E27FC236}">
                <a16:creationId xmlns:a16="http://schemas.microsoft.com/office/drawing/2014/main" id="{46E5B7E8-2EB1-4327-BDC8-992000FFB155}"/>
              </a:ext>
            </a:extLst>
          </p:cNvPr>
          <p:cNvSpPr/>
          <p:nvPr/>
        </p:nvSpPr>
        <p:spPr>
          <a:xfrm>
            <a:off x="1557609" y="5422452"/>
            <a:ext cx="994723" cy="489467"/>
          </a:xfrm>
          <a:prstGeom prst="flowChartPreparation">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登录</a:t>
            </a:r>
          </a:p>
        </p:txBody>
      </p:sp>
      <p:sp>
        <p:nvSpPr>
          <p:cNvPr id="32" name="流程图: 可选过程 31">
            <a:extLst>
              <a:ext uri="{FF2B5EF4-FFF2-40B4-BE49-F238E27FC236}">
                <a16:creationId xmlns:a16="http://schemas.microsoft.com/office/drawing/2014/main" id="{68C9533F-8513-46DF-8CB8-2F8B5F1C2EA1}"/>
              </a:ext>
            </a:extLst>
          </p:cNvPr>
          <p:cNvSpPr/>
          <p:nvPr/>
        </p:nvSpPr>
        <p:spPr>
          <a:xfrm>
            <a:off x="3040459" y="4727440"/>
            <a:ext cx="1049986" cy="473678"/>
          </a:xfrm>
          <a:prstGeom prst="flowChartAlternateProcess">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检索</a:t>
            </a:r>
          </a:p>
        </p:txBody>
      </p:sp>
      <p:sp>
        <p:nvSpPr>
          <p:cNvPr id="33" name="流程图: 决策 32">
            <a:extLst>
              <a:ext uri="{FF2B5EF4-FFF2-40B4-BE49-F238E27FC236}">
                <a16:creationId xmlns:a16="http://schemas.microsoft.com/office/drawing/2014/main" id="{19153823-F2FA-47BC-856A-7A8B88B5322F}"/>
              </a:ext>
            </a:extLst>
          </p:cNvPr>
          <p:cNvSpPr/>
          <p:nvPr/>
        </p:nvSpPr>
        <p:spPr>
          <a:xfrm>
            <a:off x="4604912" y="4665878"/>
            <a:ext cx="1318404" cy="584203"/>
          </a:xfrm>
          <a:prstGeom prst="flowChartDecision">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是否整合</a:t>
            </a:r>
          </a:p>
        </p:txBody>
      </p:sp>
      <p:sp>
        <p:nvSpPr>
          <p:cNvPr id="34" name="流程图: 过程 33">
            <a:extLst>
              <a:ext uri="{FF2B5EF4-FFF2-40B4-BE49-F238E27FC236}">
                <a16:creationId xmlns:a16="http://schemas.microsoft.com/office/drawing/2014/main" id="{A75E3110-834E-454D-8DA9-054CD7A7522D}"/>
              </a:ext>
            </a:extLst>
          </p:cNvPr>
          <p:cNvSpPr/>
          <p:nvPr/>
        </p:nvSpPr>
        <p:spPr>
          <a:xfrm>
            <a:off x="6495677" y="4724516"/>
            <a:ext cx="1144722" cy="473678"/>
          </a:xfrm>
          <a:prstGeom prst="flowChartProcess">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全文链接</a:t>
            </a:r>
          </a:p>
        </p:txBody>
      </p:sp>
      <p:sp>
        <p:nvSpPr>
          <p:cNvPr id="35" name="流程图: 过程 34">
            <a:extLst>
              <a:ext uri="{FF2B5EF4-FFF2-40B4-BE49-F238E27FC236}">
                <a16:creationId xmlns:a16="http://schemas.microsoft.com/office/drawing/2014/main" id="{71AC84C2-FBC3-4D9A-BB31-13543778DDA8}"/>
              </a:ext>
            </a:extLst>
          </p:cNvPr>
          <p:cNvSpPr/>
          <p:nvPr/>
        </p:nvSpPr>
        <p:spPr>
          <a:xfrm>
            <a:off x="6495677" y="5495299"/>
            <a:ext cx="1144722" cy="473678"/>
          </a:xfrm>
          <a:prstGeom prst="flowChartProcess">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请求文献</a:t>
            </a:r>
          </a:p>
        </p:txBody>
      </p:sp>
      <p:sp>
        <p:nvSpPr>
          <p:cNvPr id="36" name="流程图: 过程 35">
            <a:extLst>
              <a:ext uri="{FF2B5EF4-FFF2-40B4-BE49-F238E27FC236}">
                <a16:creationId xmlns:a16="http://schemas.microsoft.com/office/drawing/2014/main" id="{328555A6-3CF2-4147-ABCD-3AFFB4DCFC1E}"/>
              </a:ext>
            </a:extLst>
          </p:cNvPr>
          <p:cNvSpPr/>
          <p:nvPr/>
        </p:nvSpPr>
        <p:spPr>
          <a:xfrm>
            <a:off x="8401330" y="5491109"/>
            <a:ext cx="1144722" cy="473678"/>
          </a:xfrm>
          <a:prstGeom prst="flowChartProcess">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文献传递</a:t>
            </a:r>
          </a:p>
        </p:txBody>
      </p:sp>
      <p:sp>
        <p:nvSpPr>
          <p:cNvPr id="37" name="流程图: 可选过程 36">
            <a:extLst>
              <a:ext uri="{FF2B5EF4-FFF2-40B4-BE49-F238E27FC236}">
                <a16:creationId xmlns:a16="http://schemas.microsoft.com/office/drawing/2014/main" id="{47808ADF-FE42-4713-93A4-6FEAA55195FA}"/>
              </a:ext>
            </a:extLst>
          </p:cNvPr>
          <p:cNvSpPr/>
          <p:nvPr/>
        </p:nvSpPr>
        <p:spPr>
          <a:xfrm>
            <a:off x="3040459" y="6226131"/>
            <a:ext cx="1049986" cy="473678"/>
          </a:xfrm>
          <a:prstGeom prst="flowChartAlternateProcess">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代查代借</a:t>
            </a:r>
          </a:p>
        </p:txBody>
      </p:sp>
      <p:sp>
        <p:nvSpPr>
          <p:cNvPr id="38" name="流程图: 终止 37">
            <a:extLst>
              <a:ext uri="{FF2B5EF4-FFF2-40B4-BE49-F238E27FC236}">
                <a16:creationId xmlns:a16="http://schemas.microsoft.com/office/drawing/2014/main" id="{2DE10076-86CD-4DA9-A2A9-3026F4BA77D0}"/>
              </a:ext>
            </a:extLst>
          </p:cNvPr>
          <p:cNvSpPr/>
          <p:nvPr/>
        </p:nvSpPr>
        <p:spPr>
          <a:xfrm>
            <a:off x="8401330" y="4718669"/>
            <a:ext cx="1144722" cy="473678"/>
          </a:xfrm>
          <a:prstGeom prst="flowChartTerminator">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文献下载</a:t>
            </a:r>
          </a:p>
        </p:txBody>
      </p:sp>
      <p:sp>
        <p:nvSpPr>
          <p:cNvPr id="39" name="流程图: 终止 38">
            <a:extLst>
              <a:ext uri="{FF2B5EF4-FFF2-40B4-BE49-F238E27FC236}">
                <a16:creationId xmlns:a16="http://schemas.microsoft.com/office/drawing/2014/main" id="{05A6090B-993F-4C0C-AC58-23E377147D7B}"/>
              </a:ext>
            </a:extLst>
          </p:cNvPr>
          <p:cNvSpPr/>
          <p:nvPr/>
        </p:nvSpPr>
        <p:spPr>
          <a:xfrm>
            <a:off x="10205254" y="5491109"/>
            <a:ext cx="1144722" cy="473678"/>
          </a:xfrm>
          <a:prstGeom prst="flowChartTerminator">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文献下载</a:t>
            </a:r>
          </a:p>
        </p:txBody>
      </p:sp>
      <p:sp>
        <p:nvSpPr>
          <p:cNvPr id="40" name="流程图: 终止 39">
            <a:extLst>
              <a:ext uri="{FF2B5EF4-FFF2-40B4-BE49-F238E27FC236}">
                <a16:creationId xmlns:a16="http://schemas.microsoft.com/office/drawing/2014/main" id="{BE5BAC06-72D9-45DB-950D-5BEFF887644D}"/>
              </a:ext>
            </a:extLst>
          </p:cNvPr>
          <p:cNvSpPr/>
          <p:nvPr/>
        </p:nvSpPr>
        <p:spPr>
          <a:xfrm>
            <a:off x="4629788" y="6226131"/>
            <a:ext cx="1144722" cy="473678"/>
          </a:xfrm>
          <a:prstGeom prst="flowChartTerminator">
            <a:avLst/>
          </a:prstGeom>
          <a:solidFill>
            <a:srgbClr val="0579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文献下载</a:t>
            </a:r>
          </a:p>
        </p:txBody>
      </p:sp>
      <p:cxnSp>
        <p:nvCxnSpPr>
          <p:cNvPr id="41" name="直接箭头连接符 40">
            <a:extLst>
              <a:ext uri="{FF2B5EF4-FFF2-40B4-BE49-F238E27FC236}">
                <a16:creationId xmlns:a16="http://schemas.microsoft.com/office/drawing/2014/main" id="{5C52E377-8B82-4FED-A6EA-289785EA9509}"/>
              </a:ext>
            </a:extLst>
          </p:cNvPr>
          <p:cNvCxnSpPr>
            <a:stCxn id="31" idx="3"/>
            <a:endCxn id="32" idx="1"/>
          </p:cNvCxnSpPr>
          <p:nvPr/>
        </p:nvCxnSpPr>
        <p:spPr>
          <a:xfrm flipV="1">
            <a:off x="2552332" y="4964279"/>
            <a:ext cx="488127" cy="702907"/>
          </a:xfrm>
          <a:prstGeom prst="straightConnector1">
            <a:avLst/>
          </a:prstGeom>
          <a:ln w="25400">
            <a:solidFill>
              <a:schemeClr val="accent1">
                <a:shade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41">
            <a:extLst>
              <a:ext uri="{FF2B5EF4-FFF2-40B4-BE49-F238E27FC236}">
                <a16:creationId xmlns:a16="http://schemas.microsoft.com/office/drawing/2014/main" id="{AEBFC957-9CDE-4250-808A-845C25A91E55}"/>
              </a:ext>
            </a:extLst>
          </p:cNvPr>
          <p:cNvCxnSpPr>
            <a:cxnSpLocks/>
            <a:stCxn id="31" idx="3"/>
            <a:endCxn id="37" idx="1"/>
          </p:cNvCxnSpPr>
          <p:nvPr/>
        </p:nvCxnSpPr>
        <p:spPr>
          <a:xfrm>
            <a:off x="2552332" y="5667186"/>
            <a:ext cx="488127" cy="795784"/>
          </a:xfrm>
          <a:prstGeom prst="straightConnector1">
            <a:avLst/>
          </a:prstGeom>
          <a:ln w="25400">
            <a:solidFill>
              <a:schemeClr val="accent1">
                <a:shade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a:extLst>
              <a:ext uri="{FF2B5EF4-FFF2-40B4-BE49-F238E27FC236}">
                <a16:creationId xmlns:a16="http://schemas.microsoft.com/office/drawing/2014/main" id="{D1BF0F95-1B9D-4970-A922-E3C4F00ADB93}"/>
              </a:ext>
            </a:extLst>
          </p:cNvPr>
          <p:cNvCxnSpPr>
            <a:cxnSpLocks/>
            <a:stCxn id="32" idx="3"/>
            <a:endCxn id="33" idx="1"/>
          </p:cNvCxnSpPr>
          <p:nvPr/>
        </p:nvCxnSpPr>
        <p:spPr>
          <a:xfrm flipV="1">
            <a:off x="4090445" y="4957980"/>
            <a:ext cx="514467" cy="6299"/>
          </a:xfrm>
          <a:prstGeom prst="straightConnector1">
            <a:avLst/>
          </a:prstGeom>
          <a:ln w="25400">
            <a:solidFill>
              <a:schemeClr val="accent1">
                <a:shade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a:extLst>
              <a:ext uri="{FF2B5EF4-FFF2-40B4-BE49-F238E27FC236}">
                <a16:creationId xmlns:a16="http://schemas.microsoft.com/office/drawing/2014/main" id="{192F38AB-B48A-4BB2-B53B-782B5BDB50C0}"/>
              </a:ext>
            </a:extLst>
          </p:cNvPr>
          <p:cNvCxnSpPr>
            <a:cxnSpLocks/>
            <a:stCxn id="33" idx="3"/>
            <a:endCxn id="34" idx="1"/>
          </p:cNvCxnSpPr>
          <p:nvPr/>
        </p:nvCxnSpPr>
        <p:spPr>
          <a:xfrm>
            <a:off x="5923316" y="4957980"/>
            <a:ext cx="572361" cy="3375"/>
          </a:xfrm>
          <a:prstGeom prst="straightConnector1">
            <a:avLst/>
          </a:prstGeom>
          <a:ln w="25400">
            <a:solidFill>
              <a:schemeClr val="accent1">
                <a:shade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a:extLst>
              <a:ext uri="{FF2B5EF4-FFF2-40B4-BE49-F238E27FC236}">
                <a16:creationId xmlns:a16="http://schemas.microsoft.com/office/drawing/2014/main" id="{CB44AD5E-9F4E-4A24-B147-4CA73453BFE9}"/>
              </a:ext>
            </a:extLst>
          </p:cNvPr>
          <p:cNvCxnSpPr>
            <a:cxnSpLocks/>
            <a:endCxn id="35" idx="1"/>
          </p:cNvCxnSpPr>
          <p:nvPr/>
        </p:nvCxnSpPr>
        <p:spPr>
          <a:xfrm flipV="1">
            <a:off x="5260282" y="5732138"/>
            <a:ext cx="1235395" cy="11936"/>
          </a:xfrm>
          <a:prstGeom prst="straightConnector1">
            <a:avLst/>
          </a:prstGeom>
          <a:ln w="25400">
            <a:solidFill>
              <a:schemeClr val="accent1">
                <a:shade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8ABCAA37-0438-48C9-A56E-62FE4793B454}"/>
              </a:ext>
            </a:extLst>
          </p:cNvPr>
          <p:cNvCxnSpPr>
            <a:cxnSpLocks/>
            <a:stCxn id="33" idx="2"/>
          </p:cNvCxnSpPr>
          <p:nvPr/>
        </p:nvCxnSpPr>
        <p:spPr>
          <a:xfrm flipH="1">
            <a:off x="5260282" y="5250081"/>
            <a:ext cx="3832" cy="482057"/>
          </a:xfrm>
          <a:prstGeom prst="line">
            <a:avLst/>
          </a:prstGeom>
          <a:ln w="25400">
            <a:solidFill>
              <a:schemeClr val="accent1">
                <a:shade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箭头连接符 46">
            <a:extLst>
              <a:ext uri="{FF2B5EF4-FFF2-40B4-BE49-F238E27FC236}">
                <a16:creationId xmlns:a16="http://schemas.microsoft.com/office/drawing/2014/main" id="{18F68943-FDC7-4729-B298-36D1E67B8DF2}"/>
              </a:ext>
            </a:extLst>
          </p:cNvPr>
          <p:cNvCxnSpPr>
            <a:cxnSpLocks/>
            <a:stCxn id="34" idx="3"/>
            <a:endCxn id="38" idx="1"/>
          </p:cNvCxnSpPr>
          <p:nvPr/>
        </p:nvCxnSpPr>
        <p:spPr>
          <a:xfrm flipV="1">
            <a:off x="7640399" y="4955508"/>
            <a:ext cx="760931" cy="5847"/>
          </a:xfrm>
          <a:prstGeom prst="straightConnector1">
            <a:avLst/>
          </a:prstGeom>
          <a:ln w="25400">
            <a:solidFill>
              <a:schemeClr val="accent1">
                <a:shade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a:extLst>
              <a:ext uri="{FF2B5EF4-FFF2-40B4-BE49-F238E27FC236}">
                <a16:creationId xmlns:a16="http://schemas.microsoft.com/office/drawing/2014/main" id="{72FDD6CE-1865-4B1E-8288-A48161A5D255}"/>
              </a:ext>
            </a:extLst>
          </p:cNvPr>
          <p:cNvCxnSpPr>
            <a:cxnSpLocks/>
            <a:stCxn id="35" idx="3"/>
            <a:endCxn id="36" idx="1"/>
          </p:cNvCxnSpPr>
          <p:nvPr/>
        </p:nvCxnSpPr>
        <p:spPr>
          <a:xfrm flipV="1">
            <a:off x="7640399" y="5727948"/>
            <a:ext cx="760931" cy="4190"/>
          </a:xfrm>
          <a:prstGeom prst="straightConnector1">
            <a:avLst/>
          </a:prstGeom>
          <a:ln w="25400">
            <a:solidFill>
              <a:schemeClr val="accent1">
                <a:shade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a:extLst>
              <a:ext uri="{FF2B5EF4-FFF2-40B4-BE49-F238E27FC236}">
                <a16:creationId xmlns:a16="http://schemas.microsoft.com/office/drawing/2014/main" id="{DDAE27EA-0DDD-46C7-8704-3D5259DD5853}"/>
              </a:ext>
            </a:extLst>
          </p:cNvPr>
          <p:cNvCxnSpPr>
            <a:cxnSpLocks/>
            <a:stCxn id="36" idx="3"/>
            <a:endCxn id="39" idx="1"/>
          </p:cNvCxnSpPr>
          <p:nvPr/>
        </p:nvCxnSpPr>
        <p:spPr>
          <a:xfrm>
            <a:off x="9546052" y="5727948"/>
            <a:ext cx="659202" cy="0"/>
          </a:xfrm>
          <a:prstGeom prst="straightConnector1">
            <a:avLst/>
          </a:prstGeom>
          <a:ln w="25400">
            <a:solidFill>
              <a:schemeClr val="accent1">
                <a:shade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a:extLst>
              <a:ext uri="{FF2B5EF4-FFF2-40B4-BE49-F238E27FC236}">
                <a16:creationId xmlns:a16="http://schemas.microsoft.com/office/drawing/2014/main" id="{EC3C770B-2BFC-4587-9A99-18ECE2383261}"/>
              </a:ext>
            </a:extLst>
          </p:cNvPr>
          <p:cNvCxnSpPr>
            <a:cxnSpLocks/>
            <a:stCxn id="37" idx="3"/>
            <a:endCxn id="40" idx="1"/>
          </p:cNvCxnSpPr>
          <p:nvPr/>
        </p:nvCxnSpPr>
        <p:spPr>
          <a:xfrm>
            <a:off x="4090445" y="6462970"/>
            <a:ext cx="539343" cy="0"/>
          </a:xfrm>
          <a:prstGeom prst="straightConnector1">
            <a:avLst/>
          </a:prstGeom>
          <a:ln w="25400">
            <a:solidFill>
              <a:schemeClr val="accent1">
                <a:shade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91720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left)">
                                      <p:cBhvr>
                                        <p:cTn id="19" dur="500"/>
                                        <p:tgtEl>
                                          <p:spTgt spid="4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500"/>
                                        <p:tgtEl>
                                          <p:spTgt spid="3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wipe(left)">
                                      <p:cBhvr>
                                        <p:cTn id="28" dur="500"/>
                                        <p:tgtEl>
                                          <p:spTgt spid="44"/>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par>
                          <p:cTn id="33" fill="hold">
                            <p:stCondLst>
                              <p:cond delay="1000"/>
                            </p:stCondLst>
                            <p:childTnLst>
                              <p:par>
                                <p:cTn id="34" presetID="22" presetClass="entr" presetSubtype="8" fill="hold" nodeType="after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wipe(left)">
                                      <p:cBhvr>
                                        <p:cTn id="36" dur="500"/>
                                        <p:tgtEl>
                                          <p:spTgt spid="47"/>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fade">
                                      <p:cBhvr>
                                        <p:cTn id="40" dur="500"/>
                                        <p:tgtEl>
                                          <p:spTgt spid="3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wipe(up)">
                                      <p:cBhvr>
                                        <p:cTn id="45" dur="500"/>
                                        <p:tgtEl>
                                          <p:spTgt spid="46"/>
                                        </p:tgtEl>
                                      </p:cBhvr>
                                    </p:animEffect>
                                  </p:childTnLst>
                                </p:cTn>
                              </p:par>
                            </p:childTnLst>
                          </p:cTn>
                        </p:par>
                        <p:par>
                          <p:cTn id="46" fill="hold">
                            <p:stCondLst>
                              <p:cond delay="500"/>
                            </p:stCondLst>
                            <p:childTnLst>
                              <p:par>
                                <p:cTn id="47" presetID="22" presetClass="entr" presetSubtype="8"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left)">
                                      <p:cBhvr>
                                        <p:cTn id="49" dur="500"/>
                                        <p:tgtEl>
                                          <p:spTgt spid="45"/>
                                        </p:tgtEl>
                                      </p:cBhvr>
                                    </p:animEffect>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childTnLst>
                          </p:cTn>
                        </p:par>
                        <p:par>
                          <p:cTn id="54" fill="hold">
                            <p:stCondLst>
                              <p:cond delay="1500"/>
                            </p:stCondLst>
                            <p:childTnLst>
                              <p:par>
                                <p:cTn id="55" presetID="22" presetClass="entr" presetSubtype="8" fill="hold"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wipe(left)">
                                      <p:cBhvr>
                                        <p:cTn id="57" dur="500"/>
                                        <p:tgtEl>
                                          <p:spTgt spid="48"/>
                                        </p:tgtEl>
                                      </p:cBhvr>
                                    </p:animEffect>
                                  </p:childTnLst>
                                </p:cTn>
                              </p:par>
                            </p:childTnLst>
                          </p:cTn>
                        </p:par>
                        <p:par>
                          <p:cTn id="58" fill="hold">
                            <p:stCondLst>
                              <p:cond delay="2000"/>
                            </p:stCondLst>
                            <p:childTnLst>
                              <p:par>
                                <p:cTn id="59" presetID="10"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childTnLst>
                          </p:cTn>
                        </p:par>
                        <p:par>
                          <p:cTn id="62" fill="hold">
                            <p:stCondLst>
                              <p:cond delay="2500"/>
                            </p:stCondLst>
                            <p:childTnLst>
                              <p:par>
                                <p:cTn id="63" presetID="22" presetClass="entr" presetSubtype="8" fill="hold"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wipe(left)">
                                      <p:cBhvr>
                                        <p:cTn id="65" dur="500"/>
                                        <p:tgtEl>
                                          <p:spTgt spid="49"/>
                                        </p:tgtEl>
                                      </p:cBhvr>
                                    </p:animEffect>
                                  </p:childTnLst>
                                </p:cTn>
                              </p:par>
                            </p:childTnLst>
                          </p:cTn>
                        </p:par>
                        <p:par>
                          <p:cTn id="66" fill="hold">
                            <p:stCondLst>
                              <p:cond delay="3000"/>
                            </p:stCondLst>
                            <p:childTnLst>
                              <p:par>
                                <p:cTn id="67" presetID="10" presetClass="entr" presetSubtype="0" fill="hold" grpId="0" nodeType="after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500"/>
                                        <p:tgtEl>
                                          <p:spTgt spid="39"/>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childTnLst>
                          </p:cTn>
                        </p:par>
                        <p:par>
                          <p:cTn id="75" fill="hold">
                            <p:stCondLst>
                              <p:cond delay="500"/>
                            </p:stCondLst>
                            <p:childTnLst>
                              <p:par>
                                <p:cTn id="76" presetID="10" presetClass="entr" presetSubtype="0" fill="hold" grpId="0" nodeType="after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500"/>
                                        <p:tgtEl>
                                          <p:spTgt spid="37"/>
                                        </p:tgtEl>
                                      </p:cBhvr>
                                    </p:animEffect>
                                  </p:childTnLst>
                                </p:cTn>
                              </p:par>
                            </p:childTnLst>
                          </p:cTn>
                        </p:par>
                        <p:par>
                          <p:cTn id="79" fill="hold">
                            <p:stCondLst>
                              <p:cond delay="1000"/>
                            </p:stCondLst>
                            <p:childTnLst>
                              <p:par>
                                <p:cTn id="80" presetID="22" presetClass="entr" presetSubtype="8" fill="hold" nodeType="after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wipe(left)">
                                      <p:cBhvr>
                                        <p:cTn id="82" dur="500"/>
                                        <p:tgtEl>
                                          <p:spTgt spid="50"/>
                                        </p:tgtEl>
                                      </p:cBhvr>
                                    </p:animEffect>
                                  </p:childTnLst>
                                </p:cTn>
                              </p:par>
                            </p:childTnLst>
                          </p:cTn>
                        </p:par>
                        <p:par>
                          <p:cTn id="83" fill="hold">
                            <p:stCondLst>
                              <p:cond delay="1500"/>
                            </p:stCondLst>
                            <p:childTnLst>
                              <p:par>
                                <p:cTn id="84" presetID="10" presetClass="entr" presetSubtype="0" fill="hold" grpId="0" nodeType="after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fade">
                                      <p:cBhvr>
                                        <p:cTn id="8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a:extLst>
              <a:ext uri="{FF2B5EF4-FFF2-40B4-BE49-F238E27FC236}">
                <a16:creationId xmlns:a16="http://schemas.microsoft.com/office/drawing/2014/main" id="{6F9E5771-B7EA-46A3-9314-24AEAF7E7C3E}"/>
              </a:ext>
            </a:extLst>
          </p:cNvPr>
          <p:cNvGrpSpPr>
            <a:grpSpLocks/>
          </p:cNvGrpSpPr>
          <p:nvPr/>
        </p:nvGrpSpPr>
        <p:grpSpPr bwMode="auto">
          <a:xfrm>
            <a:off x="807732" y="1564024"/>
            <a:ext cx="4738687" cy="3916362"/>
            <a:chOff x="0" y="0"/>
            <a:chExt cx="4738212" cy="3916921"/>
          </a:xfrm>
        </p:grpSpPr>
        <p:sp>
          <p:nvSpPr>
            <p:cNvPr id="3" name="内蒙古">
              <a:extLst>
                <a:ext uri="{FF2B5EF4-FFF2-40B4-BE49-F238E27FC236}">
                  <a16:creationId xmlns:a16="http://schemas.microsoft.com/office/drawing/2014/main" id="{E2B29CF7-9615-4311-8D76-A54E5D63F6AF}"/>
                </a:ext>
              </a:extLst>
            </p:cNvPr>
            <p:cNvSpPr>
              <a:spLocks noChangeArrowheads="1"/>
            </p:cNvSpPr>
            <p:nvPr/>
          </p:nvSpPr>
          <p:spPr bwMode="auto">
            <a:xfrm>
              <a:off x="1989526" y="43651"/>
              <a:ext cx="2076785" cy="177221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2147483646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甘肃">
              <a:extLst>
                <a:ext uri="{FF2B5EF4-FFF2-40B4-BE49-F238E27FC236}">
                  <a16:creationId xmlns:a16="http://schemas.microsoft.com/office/drawing/2014/main" id="{89C0B84F-5830-4F56-A07E-B7495D683776}"/>
                </a:ext>
              </a:extLst>
            </p:cNvPr>
            <p:cNvSpPr>
              <a:spLocks noChangeArrowheads="1"/>
            </p:cNvSpPr>
            <p:nvPr/>
          </p:nvSpPr>
          <p:spPr bwMode="auto">
            <a:xfrm>
              <a:off x="1591039" y="1242589"/>
              <a:ext cx="1326349" cy="11232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宁夏">
              <a:extLst>
                <a:ext uri="{FF2B5EF4-FFF2-40B4-BE49-F238E27FC236}">
                  <a16:creationId xmlns:a16="http://schemas.microsoft.com/office/drawing/2014/main" id="{BCAB46D1-3133-4710-BABD-126F8917BF60}"/>
                </a:ext>
              </a:extLst>
            </p:cNvPr>
            <p:cNvSpPr>
              <a:spLocks noChangeArrowheads="1"/>
            </p:cNvSpPr>
            <p:nvPr/>
          </p:nvSpPr>
          <p:spPr bwMode="auto">
            <a:xfrm>
              <a:off x="2533447" y="1632536"/>
              <a:ext cx="267597" cy="44232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新疆">
              <a:extLst>
                <a:ext uri="{FF2B5EF4-FFF2-40B4-BE49-F238E27FC236}">
                  <a16:creationId xmlns:a16="http://schemas.microsoft.com/office/drawing/2014/main" id="{EB49163C-8F68-4001-B8AD-F8B334BAF2F3}"/>
                </a:ext>
              </a:extLst>
            </p:cNvPr>
            <p:cNvSpPr>
              <a:spLocks noChangeArrowheads="1"/>
            </p:cNvSpPr>
            <p:nvPr/>
          </p:nvSpPr>
          <p:spPr bwMode="auto">
            <a:xfrm>
              <a:off x="0" y="468518"/>
              <a:ext cx="1896449" cy="143465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0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2147483646 w 1304"/>
                <a:gd name="T117" fmla="*/ 2147483646 h 986"/>
                <a:gd name="T118" fmla="*/ 2147483646 w 1304"/>
                <a:gd name="T119" fmla="*/ 2147483646 h 986"/>
                <a:gd name="T120" fmla="*/ 2147483646 w 1304"/>
                <a:gd name="T121" fmla="*/ 2147483646 h 986"/>
                <a:gd name="T122" fmla="*/ 2147483646 w 1304"/>
                <a:gd name="T123" fmla="*/ 2147483646 h 986"/>
                <a:gd name="T124" fmla="*/ 2147483646 w 1304"/>
                <a:gd name="T125" fmla="*/ 2147483646 h 9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青海">
              <a:extLst>
                <a:ext uri="{FF2B5EF4-FFF2-40B4-BE49-F238E27FC236}">
                  <a16:creationId xmlns:a16="http://schemas.microsoft.com/office/drawing/2014/main" id="{8061B52A-AA52-4BA3-868F-131BB185548D}"/>
                </a:ext>
              </a:extLst>
            </p:cNvPr>
            <p:cNvSpPr>
              <a:spLocks noChangeArrowheads="1"/>
            </p:cNvSpPr>
            <p:nvPr/>
          </p:nvSpPr>
          <p:spPr bwMode="auto">
            <a:xfrm>
              <a:off x="1230366" y="1594704"/>
              <a:ext cx="1180917" cy="846823"/>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2147483646 w 812"/>
                <a:gd name="T35" fmla="*/ 2147483646 h 582"/>
                <a:gd name="T36" fmla="*/ 2147483646 w 812"/>
                <a:gd name="T37" fmla="*/ 2147483646 h 582"/>
                <a:gd name="T38" fmla="*/ 0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2147483646 w 812"/>
                <a:gd name="T109" fmla="*/ 2147483646 h 582"/>
                <a:gd name="T110" fmla="*/ 2147483646 w 812"/>
                <a:gd name="T111" fmla="*/ 2147483646 h 582"/>
                <a:gd name="T112" fmla="*/ 2147483646 w 812"/>
                <a:gd name="T113" fmla="*/ 2147483646 h 582"/>
                <a:gd name="T114" fmla="*/ 2147483646 w 812"/>
                <a:gd name="T115" fmla="*/ 2147483646 h 582"/>
                <a:gd name="T116" fmla="*/ 2147483646 w 812"/>
                <a:gd name="T117" fmla="*/ 2147483646 h 582"/>
                <a:gd name="T118" fmla="*/ 2147483646 w 812"/>
                <a:gd name="T119" fmla="*/ 2147483646 h 582"/>
                <a:gd name="T120" fmla="*/ 2147483646 w 812"/>
                <a:gd name="T121" fmla="*/ 2147483646 h 58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四川">
              <a:extLst>
                <a:ext uri="{FF2B5EF4-FFF2-40B4-BE49-F238E27FC236}">
                  <a16:creationId xmlns:a16="http://schemas.microsoft.com/office/drawing/2014/main" id="{339F72A7-52CF-4D4A-BFC0-878AC20649B5}"/>
                </a:ext>
              </a:extLst>
            </p:cNvPr>
            <p:cNvSpPr>
              <a:spLocks noChangeArrowheads="1"/>
            </p:cNvSpPr>
            <p:nvPr/>
          </p:nvSpPr>
          <p:spPr bwMode="auto">
            <a:xfrm>
              <a:off x="1908082" y="2188352"/>
              <a:ext cx="1020943" cy="89629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2147483646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西藏">
              <a:extLst>
                <a:ext uri="{FF2B5EF4-FFF2-40B4-BE49-F238E27FC236}">
                  <a16:creationId xmlns:a16="http://schemas.microsoft.com/office/drawing/2014/main" id="{0F5448F4-41F4-411A-83E2-6EF098BE8488}"/>
                </a:ext>
              </a:extLst>
            </p:cNvPr>
            <p:cNvSpPr>
              <a:spLocks noChangeArrowheads="1"/>
            </p:cNvSpPr>
            <p:nvPr/>
          </p:nvSpPr>
          <p:spPr bwMode="auto">
            <a:xfrm>
              <a:off x="212332" y="1824597"/>
              <a:ext cx="1826641" cy="1111638"/>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云南">
              <a:extLst>
                <a:ext uri="{FF2B5EF4-FFF2-40B4-BE49-F238E27FC236}">
                  <a16:creationId xmlns:a16="http://schemas.microsoft.com/office/drawing/2014/main" id="{64492F4E-E543-43B6-B855-39F148457390}"/>
                </a:ext>
              </a:extLst>
            </p:cNvPr>
            <p:cNvSpPr>
              <a:spLocks noChangeArrowheads="1"/>
            </p:cNvSpPr>
            <p:nvPr/>
          </p:nvSpPr>
          <p:spPr bwMode="auto">
            <a:xfrm>
              <a:off x="1876087" y="2749991"/>
              <a:ext cx="826060" cy="861373"/>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0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贵州">
              <a:extLst>
                <a:ext uri="{FF2B5EF4-FFF2-40B4-BE49-F238E27FC236}">
                  <a16:creationId xmlns:a16="http://schemas.microsoft.com/office/drawing/2014/main" id="{EDFD967D-CBFA-47BD-A428-CBBB004325AB}"/>
                </a:ext>
              </a:extLst>
            </p:cNvPr>
            <p:cNvSpPr>
              <a:spLocks noChangeArrowheads="1"/>
            </p:cNvSpPr>
            <p:nvPr/>
          </p:nvSpPr>
          <p:spPr bwMode="auto">
            <a:xfrm>
              <a:off x="2469454" y="2738350"/>
              <a:ext cx="558462" cy="483067"/>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0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0 w 384"/>
                <a:gd name="T41" fmla="*/ 2147483646 h 332"/>
                <a:gd name="T42" fmla="*/ 2147483646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广西">
              <a:extLst>
                <a:ext uri="{FF2B5EF4-FFF2-40B4-BE49-F238E27FC236}">
                  <a16:creationId xmlns:a16="http://schemas.microsoft.com/office/drawing/2014/main" id="{683268BC-3341-40E1-96F0-5A65A1F7B76D}"/>
                </a:ext>
              </a:extLst>
            </p:cNvPr>
            <p:cNvSpPr>
              <a:spLocks noChangeArrowheads="1"/>
            </p:cNvSpPr>
            <p:nvPr/>
          </p:nvSpPr>
          <p:spPr bwMode="auto">
            <a:xfrm>
              <a:off x="2559624" y="3035174"/>
              <a:ext cx="730073" cy="555818"/>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0 h 382"/>
                <a:gd name="T112" fmla="*/ 2147483646 w 502"/>
                <a:gd name="T113" fmla="*/ 2147483646 h 382"/>
                <a:gd name="T114" fmla="*/ 2147483646 w 502"/>
                <a:gd name="T115" fmla="*/ 2147483646 h 38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重庆">
              <a:extLst>
                <a:ext uri="{FF2B5EF4-FFF2-40B4-BE49-F238E27FC236}">
                  <a16:creationId xmlns:a16="http://schemas.microsoft.com/office/drawing/2014/main" id="{6EEAB582-564A-48BD-B3B6-D6C55BA9507A}"/>
                </a:ext>
              </a:extLst>
            </p:cNvPr>
            <p:cNvSpPr>
              <a:spLocks noChangeArrowheads="1"/>
            </p:cNvSpPr>
            <p:nvPr/>
          </p:nvSpPr>
          <p:spPr bwMode="auto">
            <a:xfrm>
              <a:off x="2661427" y="2424067"/>
              <a:ext cx="413029" cy="419046"/>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0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2147483646 w 284"/>
                <a:gd name="T105" fmla="*/ 2147483646 h 288"/>
                <a:gd name="T106" fmla="*/ 2147483646 w 284"/>
                <a:gd name="T107" fmla="*/ 2147483646 h 288"/>
                <a:gd name="T108" fmla="*/ 2147483646 w 284"/>
                <a:gd name="T109" fmla="*/ 2147483646 h 288"/>
                <a:gd name="T110" fmla="*/ 2147483646 w 284"/>
                <a:gd name="T111" fmla="*/ 2147483646 h 288"/>
                <a:gd name="T112" fmla="*/ 2147483646 w 284"/>
                <a:gd name="T113" fmla="*/ 2147483646 h 288"/>
                <a:gd name="T114" fmla="*/ 2147483646 w 284"/>
                <a:gd name="T115" fmla="*/ 2147483646 h 288"/>
                <a:gd name="T116" fmla="*/ 2147483646 w 284"/>
                <a:gd name="T117" fmla="*/ 2147483646 h 2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陕西">
              <a:extLst>
                <a:ext uri="{FF2B5EF4-FFF2-40B4-BE49-F238E27FC236}">
                  <a16:creationId xmlns:a16="http://schemas.microsoft.com/office/drawing/2014/main" id="{3154D486-8B1E-45E6-8FA0-213114329D96}"/>
                </a:ext>
              </a:extLst>
            </p:cNvPr>
            <p:cNvSpPr>
              <a:spLocks noChangeArrowheads="1"/>
            </p:cNvSpPr>
            <p:nvPr/>
          </p:nvSpPr>
          <p:spPr bwMode="auto">
            <a:xfrm>
              <a:off x="2661426" y="1609254"/>
              <a:ext cx="471203" cy="841003"/>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0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2147483646 w 324"/>
                <a:gd name="T103" fmla="*/ 2147483646 h 578"/>
                <a:gd name="T104" fmla="*/ 2147483646 w 324"/>
                <a:gd name="T105" fmla="*/ 2147483646 h 578"/>
                <a:gd name="T106" fmla="*/ 2147483646 w 324"/>
                <a:gd name="T107" fmla="*/ 2147483646 h 57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山西">
              <a:extLst>
                <a:ext uri="{FF2B5EF4-FFF2-40B4-BE49-F238E27FC236}">
                  <a16:creationId xmlns:a16="http://schemas.microsoft.com/office/drawing/2014/main" id="{1F0E8AB1-5DF7-4B38-82CA-E09D81743D91}"/>
                </a:ext>
              </a:extLst>
            </p:cNvPr>
            <p:cNvSpPr>
              <a:spLocks noChangeArrowheads="1"/>
            </p:cNvSpPr>
            <p:nvPr/>
          </p:nvSpPr>
          <p:spPr bwMode="auto">
            <a:xfrm>
              <a:off x="3068641" y="1452112"/>
              <a:ext cx="314137" cy="689680"/>
            </a:xfrm>
            <a:custGeom>
              <a:avLst/>
              <a:gdLst>
                <a:gd name="T0" fmla="*/ 2147483646 w 216"/>
                <a:gd name="T1" fmla="*/ 2147483646 h 474"/>
                <a:gd name="T2" fmla="*/ 2147483646 w 216"/>
                <a:gd name="T3" fmla="*/ 0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2147483646 w 216"/>
                <a:gd name="T99" fmla="*/ 2147483646 h 474"/>
                <a:gd name="T100" fmla="*/ 2147483646 w 216"/>
                <a:gd name="T101" fmla="*/ 2147483646 h 474"/>
                <a:gd name="T102" fmla="*/ 2147483646 w 216"/>
                <a:gd name="T103" fmla="*/ 2147483646 h 474"/>
                <a:gd name="T104" fmla="*/ 2147483646 w 216"/>
                <a:gd name="T105" fmla="*/ 2147483646 h 47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湖南">
              <a:extLst>
                <a:ext uri="{FF2B5EF4-FFF2-40B4-BE49-F238E27FC236}">
                  <a16:creationId xmlns:a16="http://schemas.microsoft.com/office/drawing/2014/main" id="{F89FC711-33BB-4D65-8D0A-0002F3F16461}"/>
                </a:ext>
              </a:extLst>
            </p:cNvPr>
            <p:cNvSpPr>
              <a:spLocks noChangeArrowheads="1"/>
            </p:cNvSpPr>
            <p:nvPr/>
          </p:nvSpPr>
          <p:spPr bwMode="auto">
            <a:xfrm>
              <a:off x="2987196" y="2627768"/>
              <a:ext cx="500290" cy="58200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2147483646 w 344"/>
                <a:gd name="T107" fmla="*/ 2147483646 h 400"/>
                <a:gd name="T108" fmla="*/ 2147483646 w 344"/>
                <a:gd name="T109" fmla="*/ 2147483646 h 4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湖北">
              <a:extLst>
                <a:ext uri="{FF2B5EF4-FFF2-40B4-BE49-F238E27FC236}">
                  <a16:creationId xmlns:a16="http://schemas.microsoft.com/office/drawing/2014/main" id="{FDBBEF5C-D07B-4833-B04C-D97479D5ABD6}"/>
                </a:ext>
              </a:extLst>
            </p:cNvPr>
            <p:cNvSpPr>
              <a:spLocks noChangeArrowheads="1"/>
            </p:cNvSpPr>
            <p:nvPr/>
          </p:nvSpPr>
          <p:spPr bwMode="auto">
            <a:xfrm>
              <a:off x="2929024" y="2293113"/>
              <a:ext cx="709713" cy="44523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0 h 306"/>
                <a:gd name="T86" fmla="*/ 2147483646 w 488"/>
                <a:gd name="T87" fmla="*/ 2147483646 h 3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广东">
              <a:extLst>
                <a:ext uri="{FF2B5EF4-FFF2-40B4-BE49-F238E27FC236}">
                  <a16:creationId xmlns:a16="http://schemas.microsoft.com/office/drawing/2014/main" id="{58ADBE83-4E41-4A26-85ED-AE358C708BB3}"/>
                </a:ext>
              </a:extLst>
            </p:cNvPr>
            <p:cNvSpPr>
              <a:spLocks noChangeArrowheads="1"/>
            </p:cNvSpPr>
            <p:nvPr/>
          </p:nvSpPr>
          <p:spPr bwMode="auto">
            <a:xfrm>
              <a:off x="3086091" y="3110835"/>
              <a:ext cx="738800" cy="584919"/>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0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2147483646 w 508"/>
                <a:gd name="T103" fmla="*/ 2147483646 h 402"/>
                <a:gd name="T104" fmla="*/ 2147483646 w 508"/>
                <a:gd name="T105" fmla="*/ 2147483646 h 402"/>
                <a:gd name="T106" fmla="*/ 2147483646 w 508"/>
                <a:gd name="T107" fmla="*/ 2147483646 h 402"/>
                <a:gd name="T108" fmla="*/ 2147483646 w 508"/>
                <a:gd name="T109" fmla="*/ 2147483646 h 4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江西">
              <a:extLst>
                <a:ext uri="{FF2B5EF4-FFF2-40B4-BE49-F238E27FC236}">
                  <a16:creationId xmlns:a16="http://schemas.microsoft.com/office/drawing/2014/main" id="{4E33C63D-FF69-4F90-915C-C4F1FEE6422E}"/>
                </a:ext>
              </a:extLst>
            </p:cNvPr>
            <p:cNvSpPr>
              <a:spLocks noChangeArrowheads="1"/>
            </p:cNvSpPr>
            <p:nvPr/>
          </p:nvSpPr>
          <p:spPr bwMode="auto">
            <a:xfrm>
              <a:off x="3435132" y="2604487"/>
              <a:ext cx="442116" cy="602379"/>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0 w 304"/>
                <a:gd name="T23" fmla="*/ 2147483646 h 414"/>
                <a:gd name="T24" fmla="*/ 2147483646 w 304"/>
                <a:gd name="T25" fmla="*/ 2147483646 h 414"/>
                <a:gd name="T26" fmla="*/ 2147483646 w 304"/>
                <a:gd name="T27" fmla="*/ 2147483646 h 414"/>
                <a:gd name="T28" fmla="*/ 2147483646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福建">
              <a:extLst>
                <a:ext uri="{FF2B5EF4-FFF2-40B4-BE49-F238E27FC236}">
                  <a16:creationId xmlns:a16="http://schemas.microsoft.com/office/drawing/2014/main" id="{845BA8E7-D248-49C9-8C74-156FA3457DA2}"/>
                </a:ext>
              </a:extLst>
            </p:cNvPr>
            <p:cNvSpPr>
              <a:spLocks noChangeArrowheads="1"/>
            </p:cNvSpPr>
            <p:nvPr/>
          </p:nvSpPr>
          <p:spPr bwMode="auto">
            <a:xfrm>
              <a:off x="3664915" y="2764539"/>
              <a:ext cx="410121" cy="50052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0 w 282"/>
                <a:gd name="T27" fmla="*/ 2147483646 h 344"/>
                <a:gd name="T28" fmla="*/ 2147483646 w 282"/>
                <a:gd name="T29" fmla="*/ 2147483646 h 344"/>
                <a:gd name="T30" fmla="*/ 2147483646 w 282"/>
                <a:gd name="T31" fmla="*/ 2147483646 h 344"/>
                <a:gd name="T32" fmla="*/ 2147483646 w 282"/>
                <a:gd name="T33" fmla="*/ 2147483646 h 344"/>
                <a:gd name="T34" fmla="*/ 2147483646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浙江">
              <a:extLst>
                <a:ext uri="{FF2B5EF4-FFF2-40B4-BE49-F238E27FC236}">
                  <a16:creationId xmlns:a16="http://schemas.microsoft.com/office/drawing/2014/main" id="{39CD0131-85F9-463C-AB95-B0B058216ADB}"/>
                </a:ext>
              </a:extLst>
            </p:cNvPr>
            <p:cNvSpPr>
              <a:spLocks noChangeArrowheads="1"/>
            </p:cNvSpPr>
            <p:nvPr/>
          </p:nvSpPr>
          <p:spPr bwMode="auto">
            <a:xfrm>
              <a:off x="3848160" y="2447346"/>
              <a:ext cx="351946" cy="407406"/>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2147483646 w 242"/>
                <a:gd name="T19" fmla="*/ 2147483646 h 280"/>
                <a:gd name="T20" fmla="*/ 2147483646 w 242"/>
                <a:gd name="T21" fmla="*/ 2147483646 h 280"/>
                <a:gd name="T22" fmla="*/ 0 w 242"/>
                <a:gd name="T23" fmla="*/ 2147483646 h 280"/>
                <a:gd name="T24" fmla="*/ 0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2147483646 w 242"/>
                <a:gd name="T93" fmla="*/ 2147483646 h 280"/>
                <a:gd name="T94" fmla="*/ 2147483646 w 242"/>
                <a:gd name="T95" fmla="*/ 2147483646 h 280"/>
                <a:gd name="T96" fmla="*/ 2147483646 w 242"/>
                <a:gd name="T97" fmla="*/ 2147483646 h 280"/>
                <a:gd name="T98" fmla="*/ 2147483646 w 242"/>
                <a:gd name="T99" fmla="*/ 2147483646 h 280"/>
                <a:gd name="T100" fmla="*/ 2147483646 w 242"/>
                <a:gd name="T101" fmla="*/ 2147483646 h 280"/>
                <a:gd name="T102" fmla="*/ 2147483646 w 242"/>
                <a:gd name="T103" fmla="*/ 2147483646 h 280"/>
                <a:gd name="T104" fmla="*/ 2147483646 w 242"/>
                <a:gd name="T105" fmla="*/ 2147483646 h 280"/>
                <a:gd name="T106" fmla="*/ 2147483646 w 242"/>
                <a:gd name="T107" fmla="*/ 2147483646 h 280"/>
                <a:gd name="T108" fmla="*/ 2147483646 w 242"/>
                <a:gd name="T109" fmla="*/ 2147483646 h 2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安徽">
              <a:extLst>
                <a:ext uri="{FF2B5EF4-FFF2-40B4-BE49-F238E27FC236}">
                  <a16:creationId xmlns:a16="http://schemas.microsoft.com/office/drawing/2014/main" id="{7940B277-AC06-4005-8098-9CB8F6FDC2A1}"/>
                </a:ext>
              </a:extLst>
            </p:cNvPr>
            <p:cNvSpPr>
              <a:spLocks noChangeArrowheads="1"/>
            </p:cNvSpPr>
            <p:nvPr/>
          </p:nvSpPr>
          <p:spPr bwMode="auto">
            <a:xfrm>
              <a:off x="3504938" y="2095231"/>
              <a:ext cx="445025" cy="544178"/>
            </a:xfrm>
            <a:custGeom>
              <a:avLst/>
              <a:gdLst>
                <a:gd name="T0" fmla="*/ 2147483646 w 306"/>
                <a:gd name="T1" fmla="*/ 2147483646 h 374"/>
                <a:gd name="T2" fmla="*/ 2147483646 w 306"/>
                <a:gd name="T3" fmla="*/ 2147483646 h 374"/>
                <a:gd name="T4" fmla="*/ 2147483646 w 306"/>
                <a:gd name="T5" fmla="*/ 2147483646 h 374"/>
                <a:gd name="T6" fmla="*/ 2147483646 w 306"/>
                <a:gd name="T7" fmla="*/ 0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0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天津">
              <a:extLst>
                <a:ext uri="{FF2B5EF4-FFF2-40B4-BE49-F238E27FC236}">
                  <a16:creationId xmlns:a16="http://schemas.microsoft.com/office/drawing/2014/main" id="{333379B1-2717-44BB-AEF0-CFF3BFAC506A}"/>
                </a:ext>
              </a:extLst>
            </p:cNvPr>
            <p:cNvSpPr>
              <a:spLocks noChangeArrowheads="1"/>
            </p:cNvSpPr>
            <p:nvPr/>
          </p:nvSpPr>
          <p:spPr bwMode="auto">
            <a:xfrm>
              <a:off x="3592197" y="1466662"/>
              <a:ext cx="116347" cy="168781"/>
            </a:xfrm>
            <a:custGeom>
              <a:avLst/>
              <a:gdLst>
                <a:gd name="T0" fmla="*/ 2147483646 w 80"/>
                <a:gd name="T1" fmla="*/ 2147483646 h 116"/>
                <a:gd name="T2" fmla="*/ 2147483646 w 80"/>
                <a:gd name="T3" fmla="*/ 0 h 116"/>
                <a:gd name="T4" fmla="*/ 2147483646 w 80"/>
                <a:gd name="T5" fmla="*/ 2147483646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0 w 80"/>
                <a:gd name="T29" fmla="*/ 2147483646 h 116"/>
                <a:gd name="T30" fmla="*/ 0 w 80"/>
                <a:gd name="T31" fmla="*/ 2147483646 h 116"/>
                <a:gd name="T32" fmla="*/ 0 w 80"/>
                <a:gd name="T33" fmla="*/ 2147483646 h 116"/>
                <a:gd name="T34" fmla="*/ 2147483646 w 80"/>
                <a:gd name="T35" fmla="*/ 2147483646 h 116"/>
                <a:gd name="T36" fmla="*/ 2147483646 w 80"/>
                <a:gd name="T37" fmla="*/ 2147483646 h 116"/>
                <a:gd name="T38" fmla="*/ 2147483646 w 80"/>
                <a:gd name="T39" fmla="*/ 2147483646 h 116"/>
                <a:gd name="T40" fmla="*/ 2147483646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北京">
              <a:extLst>
                <a:ext uri="{FF2B5EF4-FFF2-40B4-BE49-F238E27FC236}">
                  <a16:creationId xmlns:a16="http://schemas.microsoft.com/office/drawing/2014/main" id="{C60862EC-2F5A-419D-97DC-1F747B275A8D}"/>
                </a:ext>
              </a:extLst>
            </p:cNvPr>
            <p:cNvSpPr>
              <a:spLocks noChangeArrowheads="1"/>
            </p:cNvSpPr>
            <p:nvPr/>
          </p:nvSpPr>
          <p:spPr bwMode="auto">
            <a:xfrm>
              <a:off x="3475852" y="1391001"/>
              <a:ext cx="154159" cy="165873"/>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2147483646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0 w 106"/>
                <a:gd name="T33" fmla="*/ 2147483646 h 114"/>
                <a:gd name="T34" fmla="*/ 0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2147483646 w 106"/>
                <a:gd name="T65" fmla="*/ 2147483646 h 114"/>
                <a:gd name="T66" fmla="*/ 2147483646 w 106"/>
                <a:gd name="T67" fmla="*/ 2147483646 h 114"/>
                <a:gd name="T68" fmla="*/ 2147483646 w 106"/>
                <a:gd name="T69" fmla="*/ 2147483646 h 114"/>
                <a:gd name="T70" fmla="*/ 2147483646 w 106"/>
                <a:gd name="T71" fmla="*/ 2147483646 h 114"/>
                <a:gd name="T72" fmla="*/ 2147483646 w 106"/>
                <a:gd name="T73" fmla="*/ 2147483646 h 114"/>
                <a:gd name="T74" fmla="*/ 2147483646 w 106"/>
                <a:gd name="T75" fmla="*/ 2147483646 h 114"/>
                <a:gd name="T76" fmla="*/ 2147483646 w 106"/>
                <a:gd name="T77" fmla="*/ 2147483646 h 114"/>
                <a:gd name="T78" fmla="*/ 2147483646 w 106"/>
                <a:gd name="T79" fmla="*/ 2147483646 h 114"/>
                <a:gd name="T80" fmla="*/ 2147483646 w 106"/>
                <a:gd name="T81" fmla="*/ 2147483646 h 114"/>
                <a:gd name="T82" fmla="*/ 2147483646 w 106"/>
                <a:gd name="T83" fmla="*/ 2147483646 h 114"/>
                <a:gd name="T84" fmla="*/ 2147483646 w 106"/>
                <a:gd name="T85" fmla="*/ 2147483646 h 114"/>
                <a:gd name="T86" fmla="*/ 2147483646 w 106"/>
                <a:gd name="T87" fmla="*/ 2147483646 h 114"/>
                <a:gd name="T88" fmla="*/ 2147483646 w 106"/>
                <a:gd name="T89" fmla="*/ 0 h 114"/>
                <a:gd name="T90" fmla="*/ 2147483646 w 106"/>
                <a:gd name="T91" fmla="*/ 2147483646 h 114"/>
                <a:gd name="T92" fmla="*/ 2147483646 w 106"/>
                <a:gd name="T93" fmla="*/ 2147483646 h 114"/>
                <a:gd name="T94" fmla="*/ 2147483646 w 106"/>
                <a:gd name="T95" fmla="*/ 2147483646 h 114"/>
                <a:gd name="T96" fmla="*/ 2147483646 w 106"/>
                <a:gd name="T97" fmla="*/ 2147483646 h 114"/>
                <a:gd name="T98" fmla="*/ 2147483646 w 106"/>
                <a:gd name="T99" fmla="*/ 2147483646 h 114"/>
                <a:gd name="T100" fmla="*/ 2147483646 w 106"/>
                <a:gd name="T101" fmla="*/ 2147483646 h 114"/>
                <a:gd name="T102" fmla="*/ 2147483646 w 106"/>
                <a:gd name="T103" fmla="*/ 2147483646 h 11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辽宁">
              <a:extLst>
                <a:ext uri="{FF2B5EF4-FFF2-40B4-BE49-F238E27FC236}">
                  <a16:creationId xmlns:a16="http://schemas.microsoft.com/office/drawing/2014/main" id="{0E733149-5CAD-4C2D-AE12-41C5A0CC2FDC}"/>
                </a:ext>
              </a:extLst>
            </p:cNvPr>
            <p:cNvSpPr>
              <a:spLocks noChangeArrowheads="1"/>
            </p:cNvSpPr>
            <p:nvPr/>
          </p:nvSpPr>
          <p:spPr bwMode="auto">
            <a:xfrm>
              <a:off x="3737629" y="1062166"/>
              <a:ext cx="546829" cy="520898"/>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0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吉林">
              <a:extLst>
                <a:ext uri="{FF2B5EF4-FFF2-40B4-BE49-F238E27FC236}">
                  <a16:creationId xmlns:a16="http://schemas.microsoft.com/office/drawing/2014/main" id="{40FB8220-3337-43C5-A950-D07007C31972}"/>
                </a:ext>
              </a:extLst>
            </p:cNvPr>
            <p:cNvSpPr>
              <a:spLocks noChangeArrowheads="1"/>
            </p:cNvSpPr>
            <p:nvPr/>
          </p:nvSpPr>
          <p:spPr bwMode="auto">
            <a:xfrm>
              <a:off x="3859795" y="747881"/>
              <a:ext cx="779522" cy="529628"/>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0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黑龙江">
              <a:extLst>
                <a:ext uri="{FF2B5EF4-FFF2-40B4-BE49-F238E27FC236}">
                  <a16:creationId xmlns:a16="http://schemas.microsoft.com/office/drawing/2014/main" id="{CA4E58D0-2544-4CF6-8698-415CCBDD38B3}"/>
                </a:ext>
              </a:extLst>
            </p:cNvPr>
            <p:cNvSpPr>
              <a:spLocks noChangeArrowheads="1"/>
            </p:cNvSpPr>
            <p:nvPr/>
          </p:nvSpPr>
          <p:spPr bwMode="auto">
            <a:xfrm>
              <a:off x="3694002" y="0"/>
              <a:ext cx="1044210" cy="948674"/>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2147483646 h 652"/>
                <a:gd name="T28" fmla="*/ 2147483646 w 718"/>
                <a:gd name="T29" fmla="*/ 2147483646 h 652"/>
                <a:gd name="T30" fmla="*/ 0 w 718"/>
                <a:gd name="T31" fmla="*/ 2147483646 h 652"/>
                <a:gd name="T32" fmla="*/ 2147483646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山东">
              <a:extLst>
                <a:ext uri="{FF2B5EF4-FFF2-40B4-BE49-F238E27FC236}">
                  <a16:creationId xmlns:a16="http://schemas.microsoft.com/office/drawing/2014/main" id="{263ED03A-7E92-4FDF-8E8A-36116C1509DF}"/>
                </a:ext>
              </a:extLst>
            </p:cNvPr>
            <p:cNvSpPr>
              <a:spLocks noChangeArrowheads="1"/>
            </p:cNvSpPr>
            <p:nvPr/>
          </p:nvSpPr>
          <p:spPr bwMode="auto">
            <a:xfrm>
              <a:off x="3487486" y="1702377"/>
              <a:ext cx="631179" cy="395766"/>
            </a:xfrm>
            <a:custGeom>
              <a:avLst/>
              <a:gdLst>
                <a:gd name="T0" fmla="*/ 2147483646 w 434"/>
                <a:gd name="T1" fmla="*/ 2147483646 h 272"/>
                <a:gd name="T2" fmla="*/ 2147483646 w 434"/>
                <a:gd name="T3" fmla="*/ 2147483646 h 272"/>
                <a:gd name="T4" fmla="*/ 2147483646 w 434"/>
                <a:gd name="T5" fmla="*/ 2147483646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0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2147483646 w 434"/>
                <a:gd name="T33" fmla="*/ 2147483646 h 272"/>
                <a:gd name="T34" fmla="*/ 2147483646 w 434"/>
                <a:gd name="T35" fmla="*/ 2147483646 h 272"/>
                <a:gd name="T36" fmla="*/ 2147483646 w 434"/>
                <a:gd name="T37" fmla="*/ 2147483646 h 272"/>
                <a:gd name="T38" fmla="*/ 0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2147483646 w 434"/>
                <a:gd name="T103" fmla="*/ 2147483646 h 272"/>
                <a:gd name="T104" fmla="*/ 2147483646 w 434"/>
                <a:gd name="T105" fmla="*/ 2147483646 h 272"/>
                <a:gd name="T106" fmla="*/ 2147483646 w 434"/>
                <a:gd name="T107" fmla="*/ 2147483646 h 272"/>
                <a:gd name="T108" fmla="*/ 2147483646 w 434"/>
                <a:gd name="T109" fmla="*/ 2147483646 h 272"/>
                <a:gd name="T110" fmla="*/ 2147483646 w 434"/>
                <a:gd name="T111" fmla="*/ 2147483646 h 272"/>
                <a:gd name="T112" fmla="*/ 2147483646 w 434"/>
                <a:gd name="T113" fmla="*/ 2147483646 h 272"/>
                <a:gd name="T114" fmla="*/ 2147483646 w 434"/>
                <a:gd name="T115" fmla="*/ 2147483646 h 272"/>
                <a:gd name="T116" fmla="*/ 2147483646 w 434"/>
                <a:gd name="T117" fmla="*/ 2147483646 h 272"/>
                <a:gd name="T118" fmla="*/ 2147483646 w 434"/>
                <a:gd name="T119" fmla="*/ 2147483646 h 272"/>
                <a:gd name="T120" fmla="*/ 2147483646 w 434"/>
                <a:gd name="T121" fmla="*/ 2147483646 h 2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上海">
              <a:extLst>
                <a:ext uri="{FF2B5EF4-FFF2-40B4-BE49-F238E27FC236}">
                  <a16:creationId xmlns:a16="http://schemas.microsoft.com/office/drawing/2014/main" id="{4ECE709D-0189-42A1-94A7-E9B00909128E}"/>
                </a:ext>
              </a:extLst>
            </p:cNvPr>
            <p:cNvSpPr>
              <a:spLocks noChangeArrowheads="1"/>
            </p:cNvSpPr>
            <p:nvPr/>
          </p:nvSpPr>
          <p:spPr bwMode="auto">
            <a:xfrm>
              <a:off x="4077947" y="2360044"/>
              <a:ext cx="98894" cy="8730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0 h 60"/>
                <a:gd name="T10" fmla="*/ 2147483646 w 68"/>
                <a:gd name="T11" fmla="*/ 0 h 60"/>
                <a:gd name="T12" fmla="*/ 2147483646 w 68"/>
                <a:gd name="T13" fmla="*/ 0 h 60"/>
                <a:gd name="T14" fmla="*/ 2147483646 w 68"/>
                <a:gd name="T15" fmla="*/ 2147483646 h 60"/>
                <a:gd name="T16" fmla="*/ 2147483646 w 68"/>
                <a:gd name="T17" fmla="*/ 2147483646 h 60"/>
                <a:gd name="T18" fmla="*/ 2147483646 w 68"/>
                <a:gd name="T19" fmla="*/ 2147483646 h 60"/>
                <a:gd name="T20" fmla="*/ 2147483646 w 68"/>
                <a:gd name="T21" fmla="*/ 2147483646 h 60"/>
                <a:gd name="T22" fmla="*/ 0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2147483646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江苏">
              <a:extLst>
                <a:ext uri="{FF2B5EF4-FFF2-40B4-BE49-F238E27FC236}">
                  <a16:creationId xmlns:a16="http://schemas.microsoft.com/office/drawing/2014/main" id="{8AD36E78-8D09-4415-83BD-2818FA097D48}"/>
                </a:ext>
              </a:extLst>
            </p:cNvPr>
            <p:cNvSpPr>
              <a:spLocks noChangeArrowheads="1"/>
            </p:cNvSpPr>
            <p:nvPr/>
          </p:nvSpPr>
          <p:spPr bwMode="auto">
            <a:xfrm>
              <a:off x="3615468" y="2025389"/>
              <a:ext cx="549737" cy="424867"/>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2147483646 h 292"/>
                <a:gd name="T12" fmla="*/ 2147483646 w 378"/>
                <a:gd name="T13" fmla="*/ 2147483646 h 292"/>
                <a:gd name="T14" fmla="*/ 2147483646 w 378"/>
                <a:gd name="T15" fmla="*/ 0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0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2147483646 w 378"/>
                <a:gd name="T103" fmla="*/ 2147483646 h 292"/>
                <a:gd name="T104" fmla="*/ 2147483646 w 378"/>
                <a:gd name="T105" fmla="*/ 2147483646 h 292"/>
                <a:gd name="T106" fmla="*/ 2147483646 w 378"/>
                <a:gd name="T107" fmla="*/ 2147483646 h 292"/>
                <a:gd name="T108" fmla="*/ 2147483646 w 378"/>
                <a:gd name="T109" fmla="*/ 2147483646 h 292"/>
                <a:gd name="T110" fmla="*/ 2147483646 w 378"/>
                <a:gd name="T111" fmla="*/ 2147483646 h 292"/>
                <a:gd name="T112" fmla="*/ 2147483646 w 378"/>
                <a:gd name="T113" fmla="*/ 2147483646 h 292"/>
                <a:gd name="T114" fmla="*/ 2147483646 w 378"/>
                <a:gd name="T115" fmla="*/ 2147483646 h 2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河北">
              <a:extLst>
                <a:ext uri="{FF2B5EF4-FFF2-40B4-BE49-F238E27FC236}">
                  <a16:creationId xmlns:a16="http://schemas.microsoft.com/office/drawing/2014/main" id="{47696C4E-B4F3-4C44-A449-73CEC3D374D5}"/>
                </a:ext>
              </a:extLst>
            </p:cNvPr>
            <p:cNvSpPr>
              <a:spLocks noChangeArrowheads="1"/>
            </p:cNvSpPr>
            <p:nvPr/>
          </p:nvSpPr>
          <p:spPr bwMode="auto">
            <a:xfrm>
              <a:off x="3327511" y="1213488"/>
              <a:ext cx="511924" cy="730421"/>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0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0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河南">
              <a:extLst>
                <a:ext uri="{FF2B5EF4-FFF2-40B4-BE49-F238E27FC236}">
                  <a16:creationId xmlns:a16="http://schemas.microsoft.com/office/drawing/2014/main" id="{FE32BE99-1980-4BB3-A3A6-02F10B315A5B}"/>
                </a:ext>
              </a:extLst>
            </p:cNvPr>
            <p:cNvSpPr>
              <a:spLocks noChangeArrowheads="1"/>
            </p:cNvSpPr>
            <p:nvPr/>
          </p:nvSpPr>
          <p:spPr bwMode="auto">
            <a:xfrm>
              <a:off x="3094818" y="1914809"/>
              <a:ext cx="538103" cy="532539"/>
            </a:xfrm>
            <a:custGeom>
              <a:avLst/>
              <a:gdLst>
                <a:gd name="T0" fmla="*/ 2147483646 w 370"/>
                <a:gd name="T1" fmla="*/ 2147483646 h 366"/>
                <a:gd name="T2" fmla="*/ 2147483646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2147483646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2147483646 w 370"/>
                <a:gd name="T111" fmla="*/ 2147483646 h 366"/>
                <a:gd name="T112" fmla="*/ 2147483646 w 370"/>
                <a:gd name="T113" fmla="*/ 2147483646 h 366"/>
                <a:gd name="T114" fmla="*/ 2147483646 w 370"/>
                <a:gd name="T115" fmla="*/ 2147483646 h 366"/>
                <a:gd name="T116" fmla="*/ 2147483646 w 370"/>
                <a:gd name="T117" fmla="*/ 2147483646 h 366"/>
                <a:gd name="T118" fmla="*/ 2147483646 w 370"/>
                <a:gd name="T119" fmla="*/ 2147483646 h 366"/>
                <a:gd name="T120" fmla="*/ 2147483646 w 370"/>
                <a:gd name="T121" fmla="*/ 2147483646 h 366"/>
                <a:gd name="T122" fmla="*/ 2147483646 w 370"/>
                <a:gd name="T123" fmla="*/ 2147483646 h 366"/>
                <a:gd name="T124" fmla="*/ 2147483646 w 370"/>
                <a:gd name="T125" fmla="*/ 2147483646 h 36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台湾">
              <a:extLst>
                <a:ext uri="{FF2B5EF4-FFF2-40B4-BE49-F238E27FC236}">
                  <a16:creationId xmlns:a16="http://schemas.microsoft.com/office/drawing/2014/main" id="{C550EDC1-5E72-4F99-9B84-4115785C9302}"/>
                </a:ext>
              </a:extLst>
            </p:cNvPr>
            <p:cNvSpPr>
              <a:spLocks noChangeArrowheads="1"/>
            </p:cNvSpPr>
            <p:nvPr/>
          </p:nvSpPr>
          <p:spPr bwMode="auto">
            <a:xfrm>
              <a:off x="4107033" y="3052632"/>
              <a:ext cx="154159" cy="372487"/>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0 w 106"/>
                <a:gd name="T17" fmla="*/ 2147483646 h 256"/>
                <a:gd name="T18" fmla="*/ 2147483646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0 h 2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海南">
              <a:extLst>
                <a:ext uri="{FF2B5EF4-FFF2-40B4-BE49-F238E27FC236}">
                  <a16:creationId xmlns:a16="http://schemas.microsoft.com/office/drawing/2014/main" id="{5BB94A6B-FF45-48D5-ABED-34780B06E94D}"/>
                </a:ext>
              </a:extLst>
            </p:cNvPr>
            <p:cNvSpPr>
              <a:spLocks noChangeArrowheads="1"/>
            </p:cNvSpPr>
            <p:nvPr/>
          </p:nvSpPr>
          <p:spPr bwMode="auto">
            <a:xfrm>
              <a:off x="2972658" y="3713218"/>
              <a:ext cx="232693" cy="203703"/>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0 w 160"/>
                <a:gd name="T21" fmla="*/ 2147483646 h 140"/>
                <a:gd name="T22" fmla="*/ 2147483646 w 160"/>
                <a:gd name="T23" fmla="*/ 2147483646 h 140"/>
                <a:gd name="T24" fmla="*/ 2147483646 w 160"/>
                <a:gd name="T25" fmla="*/ 2147483646 h 140"/>
                <a:gd name="T26" fmla="*/ 2147483646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0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A5A5A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35" name="四川">
            <a:extLst>
              <a:ext uri="{FF2B5EF4-FFF2-40B4-BE49-F238E27FC236}">
                <a16:creationId xmlns:a16="http://schemas.microsoft.com/office/drawing/2014/main" id="{87267564-D33E-44C2-B96E-F8BB3A0D20E9}"/>
              </a:ext>
            </a:extLst>
          </p:cNvPr>
          <p:cNvSpPr>
            <a:spLocks noChangeArrowheads="1"/>
          </p:cNvSpPr>
          <p:nvPr/>
        </p:nvSpPr>
        <p:spPr bwMode="auto">
          <a:xfrm>
            <a:off x="2711144" y="3753186"/>
            <a:ext cx="1022350" cy="895350"/>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2147483646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36" name="表格 35">
            <a:extLst>
              <a:ext uri="{FF2B5EF4-FFF2-40B4-BE49-F238E27FC236}">
                <a16:creationId xmlns:a16="http://schemas.microsoft.com/office/drawing/2014/main" id="{862698C3-9855-4F13-9CB5-FAAD7784ED6C}"/>
              </a:ext>
            </a:extLst>
          </p:cNvPr>
          <p:cNvGraphicFramePr>
            <a:graphicFrameLocks noGrp="1"/>
          </p:cNvGraphicFramePr>
          <p:nvPr>
            <p:extLst>
              <p:ext uri="{D42A27DB-BD31-4B8C-83A1-F6EECF244321}">
                <p14:modId xmlns:p14="http://schemas.microsoft.com/office/powerpoint/2010/main" val="679045419"/>
              </p:ext>
            </p:extLst>
          </p:nvPr>
        </p:nvGraphicFramePr>
        <p:xfrm>
          <a:off x="5726599" y="1404945"/>
          <a:ext cx="6082814" cy="2435056"/>
        </p:xfrm>
        <a:graphic>
          <a:graphicData uri="http://schemas.openxmlformats.org/drawingml/2006/table">
            <a:tbl>
              <a:tblPr bandRow="1">
                <a:tableStyleId>{D113A9D2-9D6B-4929-AA2D-F23B5EE8CBE7}</a:tableStyleId>
              </a:tblPr>
              <a:tblGrid>
                <a:gridCol w="3041407">
                  <a:extLst>
                    <a:ext uri="{9D8B030D-6E8A-4147-A177-3AD203B41FA5}">
                      <a16:colId xmlns:a16="http://schemas.microsoft.com/office/drawing/2014/main" val="20000"/>
                    </a:ext>
                  </a:extLst>
                </a:gridCol>
                <a:gridCol w="3041407">
                  <a:extLst>
                    <a:ext uri="{9D8B030D-6E8A-4147-A177-3AD203B41FA5}">
                      <a16:colId xmlns:a16="http://schemas.microsoft.com/office/drawing/2014/main" val="20001"/>
                    </a:ext>
                  </a:extLst>
                </a:gridCol>
              </a:tblGrid>
              <a:tr h="581162">
                <a:tc gridSpan="2">
                  <a:txBody>
                    <a:bodyPr/>
                    <a:lstStyle/>
                    <a:p>
                      <a:pPr algn="ctr"/>
                      <a:r>
                        <a:rPr lang="zh-CN" altLang="en-US" sz="2000" b="1" dirty="0"/>
                        <a:t>四川省农业科学院</a:t>
                      </a:r>
                      <a:endParaRPr lang="zh-CN" altLang="en-US" sz="2000" b="1" dirty="0">
                        <a:latin typeface="微软雅黑" panose="020B0503020204020204" pitchFamily="34" charset="-122"/>
                        <a:ea typeface="微软雅黑" panose="020B0503020204020204" pitchFamily="34" charset="-122"/>
                      </a:endParaRPr>
                    </a:p>
                  </a:txBody>
                  <a:tcPr anchor="ctr"/>
                </a:tc>
                <a:tc hMerge="1">
                  <a:txBody>
                    <a:bodyPr/>
                    <a:lstStyle/>
                    <a:p>
                      <a:pPr algn="ctr"/>
                      <a:endParaRPr lang="zh-CN" altLang="en-US" sz="2000" b="1"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0"/>
                  </a:ext>
                </a:extLst>
              </a:tr>
              <a:tr h="581162">
                <a:tc>
                  <a:txBody>
                    <a:bodyPr/>
                    <a:lstStyle/>
                    <a:p>
                      <a:pPr algn="ctr"/>
                      <a:r>
                        <a:rPr lang="zh-CN" altLang="en-US" sz="2000" b="1" dirty="0"/>
                        <a:t>注册用户数</a:t>
                      </a:r>
                      <a:endParaRPr lang="zh-CN" altLang="en-US" sz="2000" b="1"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000" b="1" dirty="0"/>
                        <a:t>602</a:t>
                      </a:r>
                      <a:r>
                        <a:rPr lang="zh-CN" altLang="en-US" sz="2000" b="1" dirty="0"/>
                        <a:t>（人）</a:t>
                      </a:r>
                      <a:endParaRPr lang="zh-CN" altLang="en-US" sz="2000" b="1"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1"/>
                  </a:ext>
                </a:extLst>
              </a:tr>
              <a:tr h="629047">
                <a:tc>
                  <a:txBody>
                    <a:bodyPr/>
                    <a:lstStyle/>
                    <a:p>
                      <a:pPr algn="ctr"/>
                      <a:r>
                        <a:rPr lang="zh-CN" altLang="en-US" sz="2000" b="1" dirty="0"/>
                        <a:t>文献传递使用次数</a:t>
                      </a:r>
                      <a:endParaRPr lang="zh-CN" altLang="en-US" sz="2000" b="1"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000" b="1" dirty="0"/>
                        <a:t>7958</a:t>
                      </a:r>
                      <a:r>
                        <a:rPr lang="zh-CN" altLang="en-US" sz="2000" b="1" dirty="0"/>
                        <a:t>（次）</a:t>
                      </a:r>
                      <a:endParaRPr lang="zh-CN" altLang="en-US" sz="2000" b="1"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2"/>
                  </a:ext>
                </a:extLst>
              </a:tr>
              <a:tr h="643685">
                <a:tc>
                  <a:txBody>
                    <a:bodyPr/>
                    <a:lstStyle/>
                    <a:p>
                      <a:pPr algn="ctr"/>
                      <a:r>
                        <a:rPr lang="zh-CN" altLang="en-US" sz="2000" b="1" dirty="0"/>
                        <a:t>代查代借使用次数</a:t>
                      </a:r>
                      <a:endParaRPr lang="zh-CN" altLang="en-US" sz="2000" b="1"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2000" b="1" dirty="0"/>
                        <a:t>96</a:t>
                      </a:r>
                      <a:r>
                        <a:rPr lang="zh-CN" altLang="en-US" sz="2000" b="1" dirty="0"/>
                        <a:t>（次）</a:t>
                      </a:r>
                      <a:endParaRPr lang="zh-CN" altLang="en-US" sz="2000" b="1"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3"/>
                  </a:ext>
                </a:extLst>
              </a:tr>
            </a:tbl>
          </a:graphicData>
        </a:graphic>
      </p:graphicFrame>
      <p:cxnSp>
        <p:nvCxnSpPr>
          <p:cNvPr id="37" name="直接连接符 36">
            <a:extLst>
              <a:ext uri="{FF2B5EF4-FFF2-40B4-BE49-F238E27FC236}">
                <a16:creationId xmlns:a16="http://schemas.microsoft.com/office/drawing/2014/main" id="{024B5F56-3B71-4886-8447-035DDC15661E}"/>
              </a:ext>
            </a:extLst>
          </p:cNvPr>
          <p:cNvCxnSpPr>
            <a:endCxn id="36" idx="1"/>
          </p:cNvCxnSpPr>
          <p:nvPr/>
        </p:nvCxnSpPr>
        <p:spPr>
          <a:xfrm flipV="1">
            <a:off x="3737050" y="2622473"/>
            <a:ext cx="1989549" cy="1391459"/>
          </a:xfrm>
          <a:prstGeom prst="line">
            <a:avLst/>
          </a:prstGeom>
          <a:ln w="254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矩形 37">
            <a:extLst>
              <a:ext uri="{FF2B5EF4-FFF2-40B4-BE49-F238E27FC236}">
                <a16:creationId xmlns:a16="http://schemas.microsoft.com/office/drawing/2014/main" id="{EEEB49A7-A942-44FD-835C-8A25BE5652FA}"/>
              </a:ext>
            </a:extLst>
          </p:cNvPr>
          <p:cNvSpPr/>
          <p:nvPr/>
        </p:nvSpPr>
        <p:spPr>
          <a:xfrm>
            <a:off x="6675214" y="4119488"/>
            <a:ext cx="3801041" cy="458908"/>
          </a:xfrm>
          <a:prstGeom prst="rect">
            <a:avLst/>
          </a:prstGeom>
        </p:spPr>
        <p:txBody>
          <a:bodyPr wrap="none">
            <a:spAutoFit/>
          </a:bodyPr>
          <a:lstStyle/>
          <a:p>
            <a:pPr eaLnBrk="1" hangingPunct="1">
              <a:lnSpc>
                <a:spcPct val="150000"/>
              </a:lnSpc>
            </a:pPr>
            <a:r>
              <a:rPr lang="zh-CN" altLang="en-US" sz="18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（统计时间截止</a:t>
            </a:r>
            <a:r>
              <a:rPr lang="en-US" altLang="zh-CN" sz="18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2020</a:t>
            </a:r>
            <a:r>
              <a:rPr lang="zh-CN" altLang="en-US" sz="18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8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11</a:t>
            </a:r>
            <a:r>
              <a:rPr lang="zh-CN" altLang="en-US" sz="18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8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18</a:t>
            </a:r>
            <a:r>
              <a:rPr lang="zh-CN" altLang="en-US" sz="18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日）</a:t>
            </a:r>
            <a:endParaRPr lang="en-US" altLang="zh-CN" sz="180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9" name="组合 38">
            <a:extLst>
              <a:ext uri="{FF2B5EF4-FFF2-40B4-BE49-F238E27FC236}">
                <a16:creationId xmlns:a16="http://schemas.microsoft.com/office/drawing/2014/main" id="{605B018E-B7BE-4092-B565-231D9CE53BFC}"/>
              </a:ext>
            </a:extLst>
          </p:cNvPr>
          <p:cNvGrpSpPr/>
          <p:nvPr/>
        </p:nvGrpSpPr>
        <p:grpSpPr>
          <a:xfrm>
            <a:off x="241169" y="234249"/>
            <a:ext cx="4225447" cy="506086"/>
            <a:chOff x="179512" y="175643"/>
            <a:chExt cx="3168352" cy="379477"/>
          </a:xfrm>
        </p:grpSpPr>
        <p:sp>
          <p:nvSpPr>
            <p:cNvPr id="40" name="Title 1">
              <a:extLst>
                <a:ext uri="{FF2B5EF4-FFF2-40B4-BE49-F238E27FC236}">
                  <a16:creationId xmlns:a16="http://schemas.microsoft.com/office/drawing/2014/main" id="{AB1217E6-2E05-4D33-8B80-E2B1CE85FD25}"/>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我院的使用情况</a:t>
              </a:r>
              <a:endParaRPr lang="en-GB" altLang="zh-CN" sz="2400" dirty="0">
                <a:solidFill>
                  <a:schemeClr val="tx1">
                    <a:lumMod val="65000"/>
                    <a:lumOff val="35000"/>
                  </a:schemeClr>
                </a:solidFill>
                <a:latin typeface="+mn-lt"/>
                <a:ea typeface="+mn-ea"/>
                <a:cs typeface="+mn-ea"/>
                <a:sym typeface="+mn-lt"/>
              </a:endParaRPr>
            </a:p>
          </p:txBody>
        </p:sp>
        <p:grpSp>
          <p:nvGrpSpPr>
            <p:cNvPr id="41" name="组合 40">
              <a:extLst>
                <a:ext uri="{FF2B5EF4-FFF2-40B4-BE49-F238E27FC236}">
                  <a16:creationId xmlns:a16="http://schemas.microsoft.com/office/drawing/2014/main" id="{E6AD1F48-738E-4108-AF3D-9F51378C9A20}"/>
                </a:ext>
              </a:extLst>
            </p:cNvPr>
            <p:cNvGrpSpPr/>
            <p:nvPr/>
          </p:nvGrpSpPr>
          <p:grpSpPr>
            <a:xfrm>
              <a:off x="179512" y="239963"/>
              <a:ext cx="363995" cy="250835"/>
              <a:chOff x="1311557" y="1084208"/>
              <a:chExt cx="363995" cy="250835"/>
            </a:xfrm>
          </p:grpSpPr>
          <p:sp>
            <p:nvSpPr>
              <p:cNvPr id="42" name="任意多边形: 形状 41">
                <a:extLst>
                  <a:ext uri="{FF2B5EF4-FFF2-40B4-BE49-F238E27FC236}">
                    <a16:creationId xmlns:a16="http://schemas.microsoft.com/office/drawing/2014/main" id="{D7F324AD-27D3-4B27-A9FC-AD6A54A2A176}"/>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43" name="任意多边形: 形状 42">
                <a:extLst>
                  <a:ext uri="{FF2B5EF4-FFF2-40B4-BE49-F238E27FC236}">
                    <a16:creationId xmlns:a16="http://schemas.microsoft.com/office/drawing/2014/main" id="{945C0D76-48ED-406E-9973-C8D62F62C7CA}"/>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Tree>
    <p:extLst>
      <p:ext uri="{BB962C8B-B14F-4D97-AF65-F5344CB8AC3E}">
        <p14:creationId xmlns:p14="http://schemas.microsoft.com/office/powerpoint/2010/main" val="3258901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filter="fade">
                                      <p:cBhvr>
                                        <p:cTn id="9" dur="500"/>
                                        <p:tgtEl>
                                          <p:spTgt spid="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filter="fade">
                                      <p:cBhvr>
                                        <p:cTn id="15" dur="500"/>
                                        <p:tgtEl>
                                          <p:spTgt spid="35"/>
                                        </p:tgtEl>
                                      </p:cBhvr>
                                    </p:animEffect>
                                  </p:childTnLst>
                                </p:cTn>
                              </p:par>
                            </p:childTnLst>
                          </p:cTn>
                        </p:par>
                        <p:par>
                          <p:cTn id="16" fill="hold">
                            <p:stCondLst>
                              <p:cond delay="1000"/>
                            </p:stCondLst>
                            <p:childTnLst>
                              <p:par>
                                <p:cTn id="17" presetID="26" presetClass="emph" presetSubtype="0" fill="hold" nodeType="afterEffect">
                                  <p:stCondLst>
                                    <p:cond delay="0"/>
                                  </p:stCondLst>
                                  <p:childTnLst>
                                    <p:animEffect filter="fade">
                                      <p:cBhvr>
                                        <p:cTn id="18" dur="500" tmFilter="0, 0; .2, .5; .8, .5; 1, 0"/>
                                        <p:tgtEl>
                                          <p:spTgt spid="35"/>
                                        </p:tgtEl>
                                      </p:cBhvr>
                                    </p:animEffect>
                                    <p:animScale>
                                      <p:cBhvr>
                                        <p:cTn id="19" dur="250" autoRev="1" fill="hold"/>
                                        <p:tgtEl>
                                          <p:spTgt spid="35"/>
                                        </p:tgtEl>
                                      </p:cBhvr>
                                      <p:by x="105000" y="105000"/>
                                    </p:animScale>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300"/>
                                        <p:tgtEl>
                                          <p:spTgt spid="37"/>
                                        </p:tgtEl>
                                      </p:cBhvr>
                                    </p:animEffect>
                                  </p:childTnLst>
                                </p:cTn>
                              </p:par>
                            </p:childTnLst>
                          </p:cTn>
                        </p:par>
                        <p:par>
                          <p:cTn id="24" fill="hold">
                            <p:stCondLst>
                              <p:cond delay="1800"/>
                            </p:stCondLst>
                            <p:childTnLst>
                              <p:par>
                                <p:cTn id="25" presetID="22" presetClass="entr" presetSubtype="1"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up)">
                                      <p:cBhvr>
                                        <p:cTn id="27" dur="500"/>
                                        <p:tgtEl>
                                          <p:spTgt spid="36"/>
                                        </p:tgtEl>
                                      </p:cBhvr>
                                    </p:animEffect>
                                  </p:childTnLst>
                                </p:cTn>
                              </p:par>
                            </p:childTnLst>
                          </p:cTn>
                        </p:par>
                        <p:par>
                          <p:cTn id="28" fill="hold">
                            <p:stCondLst>
                              <p:cond delay="2300"/>
                            </p:stCondLst>
                            <p:childTnLst>
                              <p:par>
                                <p:cTn id="29" presetID="10"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a:extLst>
              <a:ext uri="{FF2B5EF4-FFF2-40B4-BE49-F238E27FC236}">
                <a16:creationId xmlns:a16="http://schemas.microsoft.com/office/drawing/2014/main" id="{F2074BD5-5389-413C-A31C-F63D09666535}"/>
              </a:ext>
            </a:extLst>
          </p:cNvPr>
          <p:cNvGraphicFramePr/>
          <p:nvPr>
            <p:extLst>
              <p:ext uri="{D42A27DB-BD31-4B8C-83A1-F6EECF244321}">
                <p14:modId xmlns:p14="http://schemas.microsoft.com/office/powerpoint/2010/main" val="695643144"/>
              </p:ext>
            </p:extLst>
          </p:nvPr>
        </p:nvGraphicFramePr>
        <p:xfrm>
          <a:off x="2085886" y="724518"/>
          <a:ext cx="8985506" cy="5874720"/>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id="{CC66AB59-1B9D-40AC-AA30-E67DF83F7E2F}"/>
              </a:ext>
            </a:extLst>
          </p:cNvPr>
          <p:cNvGrpSpPr/>
          <p:nvPr/>
        </p:nvGrpSpPr>
        <p:grpSpPr>
          <a:xfrm>
            <a:off x="241169" y="234249"/>
            <a:ext cx="4225447" cy="506086"/>
            <a:chOff x="179512" y="175643"/>
            <a:chExt cx="3168352" cy="379477"/>
          </a:xfrm>
        </p:grpSpPr>
        <p:sp>
          <p:nvSpPr>
            <p:cNvPr id="5" name="Title 1">
              <a:extLst>
                <a:ext uri="{FF2B5EF4-FFF2-40B4-BE49-F238E27FC236}">
                  <a16:creationId xmlns:a16="http://schemas.microsoft.com/office/drawing/2014/main" id="{D478925D-23E2-4C20-883A-29276BD1D6DA}"/>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我院的使用情况</a:t>
              </a:r>
              <a:endParaRPr lang="en-GB" altLang="zh-CN" sz="2400" dirty="0">
                <a:solidFill>
                  <a:schemeClr val="tx1">
                    <a:lumMod val="65000"/>
                    <a:lumOff val="35000"/>
                  </a:schemeClr>
                </a:solidFill>
                <a:latin typeface="+mn-lt"/>
                <a:ea typeface="+mn-ea"/>
                <a:cs typeface="+mn-ea"/>
                <a:sym typeface="+mn-lt"/>
              </a:endParaRPr>
            </a:p>
          </p:txBody>
        </p:sp>
        <p:grpSp>
          <p:nvGrpSpPr>
            <p:cNvPr id="6" name="组合 5">
              <a:extLst>
                <a:ext uri="{FF2B5EF4-FFF2-40B4-BE49-F238E27FC236}">
                  <a16:creationId xmlns:a16="http://schemas.microsoft.com/office/drawing/2014/main" id="{F613CD58-C5F9-4257-9485-1E73B108C2DB}"/>
                </a:ext>
              </a:extLst>
            </p:cNvPr>
            <p:cNvGrpSpPr/>
            <p:nvPr/>
          </p:nvGrpSpPr>
          <p:grpSpPr>
            <a:xfrm>
              <a:off x="179512" y="239963"/>
              <a:ext cx="363995" cy="250835"/>
              <a:chOff x="1311557" y="1084208"/>
              <a:chExt cx="363995" cy="250835"/>
            </a:xfrm>
          </p:grpSpPr>
          <p:sp>
            <p:nvSpPr>
              <p:cNvPr id="7" name="任意多边形: 形状 6">
                <a:extLst>
                  <a:ext uri="{FF2B5EF4-FFF2-40B4-BE49-F238E27FC236}">
                    <a16:creationId xmlns:a16="http://schemas.microsoft.com/office/drawing/2014/main" id="{E7DE5A53-0248-4B6B-A8E6-2A1CAD7E28E6}"/>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8" name="任意多边形: 形状 7">
                <a:extLst>
                  <a:ext uri="{FF2B5EF4-FFF2-40B4-BE49-F238E27FC236}">
                    <a16:creationId xmlns:a16="http://schemas.microsoft.com/office/drawing/2014/main" id="{D7CFEB5D-FF34-490F-BCA6-5C6745E5BBA3}"/>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Tree>
    <p:extLst>
      <p:ext uri="{BB962C8B-B14F-4D97-AF65-F5344CB8AC3E}">
        <p14:creationId xmlns:p14="http://schemas.microsoft.com/office/powerpoint/2010/main" val="164425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73BC88BB-51C1-4391-932A-E98E8A61F624}"/>
              </a:ext>
            </a:extLst>
          </p:cNvPr>
          <p:cNvSpPr/>
          <p:nvPr/>
        </p:nvSpPr>
        <p:spPr>
          <a:xfrm>
            <a:off x="782515" y="1701645"/>
            <a:ext cx="309963" cy="34887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 name="矩形 7">
            <a:extLst>
              <a:ext uri="{FF2B5EF4-FFF2-40B4-BE49-F238E27FC236}">
                <a16:creationId xmlns:a16="http://schemas.microsoft.com/office/drawing/2014/main" id="{2A7378BA-B590-47A8-A080-4502C6D42954}"/>
              </a:ext>
            </a:extLst>
          </p:cNvPr>
          <p:cNvSpPr/>
          <p:nvPr/>
        </p:nvSpPr>
        <p:spPr>
          <a:xfrm>
            <a:off x="782515" y="3158368"/>
            <a:ext cx="309963" cy="348879"/>
          </a:xfrm>
          <a:prstGeom prst="rect">
            <a:avLst/>
          </a:prstGeom>
          <a:solidFill>
            <a:srgbClr val="47B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71A03B6D-FD4E-4ECF-AD64-427343AEE74C}"/>
              </a:ext>
            </a:extLst>
          </p:cNvPr>
          <p:cNvSpPr/>
          <p:nvPr/>
        </p:nvSpPr>
        <p:spPr>
          <a:xfrm>
            <a:off x="782515" y="3886618"/>
            <a:ext cx="309963" cy="348879"/>
          </a:xfrm>
          <a:prstGeom prst="rect">
            <a:avLst/>
          </a:prstGeom>
          <a:solidFill>
            <a:srgbClr val="71C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BC173F67-3525-4DB1-B757-D95DB407965E}"/>
              </a:ext>
            </a:extLst>
          </p:cNvPr>
          <p:cNvSpPr txBox="1"/>
          <p:nvPr/>
        </p:nvSpPr>
        <p:spPr>
          <a:xfrm>
            <a:off x="1311799" y="1701645"/>
            <a:ext cx="9179863" cy="400110"/>
          </a:xfrm>
          <a:prstGeom prst="rect">
            <a:avLst/>
          </a:prstGeom>
          <a:noFill/>
        </p:spPr>
        <p:txBody>
          <a:bodyPr wrap="square" rtlCol="0">
            <a:spAutoFit/>
          </a:bodyPr>
          <a:lstStyle/>
          <a:p>
            <a:r>
              <a:rPr lang="zh-CN" altLang="en-US" sz="2000" dirty="0">
                <a:latin typeface="宋体" panose="02010600030101010101" pitchFamily="2" charset="-122"/>
                <a:ea typeface="宋体" panose="02010600030101010101" pitchFamily="2" charset="-122"/>
              </a:rPr>
              <a:t>四川省农业科学院数字图书馆 电话：</a:t>
            </a:r>
            <a:r>
              <a:rPr lang="en-US" altLang="zh-CN" sz="2000" dirty="0">
                <a:latin typeface="宋体" panose="02010600030101010101" pitchFamily="2" charset="-122"/>
                <a:ea typeface="宋体" panose="02010600030101010101" pitchFamily="2" charset="-122"/>
              </a:rPr>
              <a:t>028–84504191</a:t>
            </a:r>
            <a:r>
              <a:rPr lang="zh-CN" altLang="en-US"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84504881</a:t>
            </a:r>
            <a:r>
              <a:rPr lang="zh-CN" altLang="en-US" sz="2000" dirty="0">
                <a:latin typeface="宋体" panose="02010600030101010101" pitchFamily="2" charset="-122"/>
                <a:ea typeface="宋体" panose="02010600030101010101" pitchFamily="2" charset="-122"/>
              </a:rPr>
              <a:t>、</a:t>
            </a:r>
            <a:r>
              <a:rPr lang="en-US" altLang="zh-CN" sz="2000" dirty="0">
                <a:latin typeface="宋体" panose="02010600030101010101" pitchFamily="2" charset="-122"/>
                <a:ea typeface="宋体" panose="02010600030101010101" pitchFamily="2" charset="-122"/>
              </a:rPr>
              <a:t>84504208</a:t>
            </a:r>
            <a:endParaRPr lang="zh-CN" altLang="en-US" sz="2000" dirty="0">
              <a:latin typeface="宋体" panose="02010600030101010101" pitchFamily="2" charset="-122"/>
              <a:ea typeface="宋体" panose="02010600030101010101" pitchFamily="2" charset="-122"/>
            </a:endParaRPr>
          </a:p>
        </p:txBody>
      </p:sp>
      <p:sp>
        <p:nvSpPr>
          <p:cNvPr id="14" name="文本框 13">
            <a:extLst>
              <a:ext uri="{FF2B5EF4-FFF2-40B4-BE49-F238E27FC236}">
                <a16:creationId xmlns:a16="http://schemas.microsoft.com/office/drawing/2014/main" id="{5AED95EF-0624-4A54-B2DC-866FD11861E0}"/>
              </a:ext>
            </a:extLst>
          </p:cNvPr>
          <p:cNvSpPr txBox="1"/>
          <p:nvPr/>
        </p:nvSpPr>
        <p:spPr>
          <a:xfrm>
            <a:off x="1311800" y="3881235"/>
            <a:ext cx="3589664" cy="400110"/>
          </a:xfrm>
          <a:prstGeom prst="rect">
            <a:avLst/>
          </a:prstGeom>
          <a:noFill/>
        </p:spPr>
        <p:txBody>
          <a:bodyPr wrap="square" rtlCol="0">
            <a:spAutoFit/>
          </a:bodyPr>
          <a:lstStyle>
            <a:defPPr>
              <a:defRPr lang="zh-CN"/>
            </a:defPPr>
            <a:lvl1pPr>
              <a:defRPr sz="2000">
                <a:latin typeface="宋体" panose="02010600030101010101" pitchFamily="2" charset="-122"/>
                <a:ea typeface="宋体" panose="02010600030101010101" pitchFamily="2" charset="-122"/>
              </a:defRPr>
            </a:lvl1pPr>
          </a:lstStyle>
          <a:p>
            <a:r>
              <a:rPr lang="zh-CN" altLang="en-US" dirty="0"/>
              <a:t>唐庆祥：</a:t>
            </a:r>
            <a:r>
              <a:rPr lang="en-US" altLang="zh-CN" dirty="0"/>
              <a:t>13982180227</a:t>
            </a:r>
            <a:endParaRPr lang="zh-CN" altLang="en-US" dirty="0"/>
          </a:p>
        </p:txBody>
      </p:sp>
      <p:sp>
        <p:nvSpPr>
          <p:cNvPr id="16" name="文本框 15">
            <a:extLst>
              <a:ext uri="{FF2B5EF4-FFF2-40B4-BE49-F238E27FC236}">
                <a16:creationId xmlns:a16="http://schemas.microsoft.com/office/drawing/2014/main" id="{7F73AA26-442A-44B7-857A-B244322D4479}"/>
              </a:ext>
            </a:extLst>
          </p:cNvPr>
          <p:cNvSpPr txBox="1"/>
          <p:nvPr/>
        </p:nvSpPr>
        <p:spPr>
          <a:xfrm>
            <a:off x="1311800" y="3154778"/>
            <a:ext cx="3589664" cy="400110"/>
          </a:xfrm>
          <a:prstGeom prst="rect">
            <a:avLst/>
          </a:prstGeom>
          <a:noFill/>
        </p:spPr>
        <p:txBody>
          <a:bodyPr wrap="squar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latin typeface="宋体" panose="02010600030101010101" pitchFamily="2" charset="-122"/>
                <a:ea typeface="宋体" panose="02010600030101010101" pitchFamily="2" charset="-122"/>
              </a:rPr>
              <a:t>胡</a:t>
            </a:r>
            <a:r>
              <a:rPr lang="en-US" altLang="zh-CN" dirty="0">
                <a:latin typeface="宋体" panose="02010600030101010101" pitchFamily="2" charset="-122"/>
                <a:ea typeface="宋体" panose="02010600030101010101" pitchFamily="2" charset="-122"/>
              </a:rPr>
              <a:t>  </a:t>
            </a:r>
            <a:r>
              <a:rPr lang="zh-CN" altLang="en-US" dirty="0">
                <a:latin typeface="宋体" panose="02010600030101010101" pitchFamily="2" charset="-122"/>
                <a:ea typeface="宋体" panose="02010600030101010101" pitchFamily="2" charset="-122"/>
              </a:rPr>
              <a:t>亮：</a:t>
            </a:r>
            <a:r>
              <a:rPr lang="en-US" altLang="zh-CN" dirty="0">
                <a:latin typeface="宋体" panose="02010600030101010101" pitchFamily="2" charset="-122"/>
                <a:ea typeface="宋体" panose="02010600030101010101" pitchFamily="2" charset="-122"/>
              </a:rPr>
              <a:t>13882258136</a:t>
            </a:r>
            <a:endParaRPr lang="zh-CN" altLang="en-US" dirty="0">
              <a:latin typeface="宋体" panose="02010600030101010101" pitchFamily="2" charset="-122"/>
              <a:ea typeface="宋体" panose="02010600030101010101" pitchFamily="2" charset="-122"/>
            </a:endParaRPr>
          </a:p>
        </p:txBody>
      </p:sp>
      <p:sp>
        <p:nvSpPr>
          <p:cNvPr id="18" name="矩形 17">
            <a:extLst>
              <a:ext uri="{FF2B5EF4-FFF2-40B4-BE49-F238E27FC236}">
                <a16:creationId xmlns:a16="http://schemas.microsoft.com/office/drawing/2014/main" id="{AB2E2A96-DF36-457D-B1F0-E9464715BACE}"/>
              </a:ext>
            </a:extLst>
          </p:cNvPr>
          <p:cNvSpPr/>
          <p:nvPr/>
        </p:nvSpPr>
        <p:spPr>
          <a:xfrm>
            <a:off x="782515" y="2430116"/>
            <a:ext cx="309963" cy="348879"/>
          </a:xfrm>
          <a:prstGeom prst="rect">
            <a:avLst/>
          </a:prstGeom>
          <a:solidFill>
            <a:srgbClr val="008F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66B43091-7C77-440A-941F-065F65B36248}"/>
              </a:ext>
            </a:extLst>
          </p:cNvPr>
          <p:cNvSpPr txBox="1"/>
          <p:nvPr/>
        </p:nvSpPr>
        <p:spPr>
          <a:xfrm>
            <a:off x="1311800" y="2428321"/>
            <a:ext cx="3589664" cy="400110"/>
          </a:xfrm>
          <a:prstGeom prst="rect">
            <a:avLst/>
          </a:prstGeom>
          <a:noFill/>
        </p:spPr>
        <p:txBody>
          <a:bodyPr wrap="square" rtlCol="0">
            <a:spAutoFit/>
          </a:bodyPr>
          <a:lstStyle/>
          <a:p>
            <a:r>
              <a:rPr lang="zh-CN" altLang="en-US" sz="2000" dirty="0">
                <a:latin typeface="宋体" panose="02010600030101010101" pitchFamily="2" charset="-122"/>
                <a:ea typeface="宋体" panose="02010600030101010101" pitchFamily="2" charset="-122"/>
              </a:rPr>
              <a:t>唐江云：</a:t>
            </a:r>
            <a:r>
              <a:rPr lang="en-US" altLang="zh-CN" sz="2000" dirty="0">
                <a:latin typeface="宋体" panose="02010600030101010101" pitchFamily="2" charset="-122"/>
                <a:ea typeface="宋体" panose="02010600030101010101" pitchFamily="2" charset="-122"/>
              </a:rPr>
              <a:t>15828620965</a:t>
            </a:r>
            <a:endParaRPr lang="zh-CN" altLang="en-US" sz="2000" dirty="0">
              <a:latin typeface="宋体" panose="02010600030101010101" pitchFamily="2" charset="-122"/>
              <a:ea typeface="宋体" panose="02010600030101010101" pitchFamily="2" charset="-122"/>
            </a:endParaRPr>
          </a:p>
        </p:txBody>
      </p:sp>
      <p:sp>
        <p:nvSpPr>
          <p:cNvPr id="22" name="矩形 21">
            <a:extLst>
              <a:ext uri="{FF2B5EF4-FFF2-40B4-BE49-F238E27FC236}">
                <a16:creationId xmlns:a16="http://schemas.microsoft.com/office/drawing/2014/main" id="{17779F61-D966-4503-A40E-1C5D916D9F1E}"/>
              </a:ext>
            </a:extLst>
          </p:cNvPr>
          <p:cNvSpPr/>
          <p:nvPr/>
        </p:nvSpPr>
        <p:spPr>
          <a:xfrm>
            <a:off x="5149649" y="2430116"/>
            <a:ext cx="309963" cy="348879"/>
          </a:xfrm>
          <a:prstGeom prst="rect">
            <a:avLst/>
          </a:prstGeom>
          <a:solidFill>
            <a:srgbClr val="008F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45AF4BA2-214A-40C3-B6E9-737042D27BC3}"/>
              </a:ext>
            </a:extLst>
          </p:cNvPr>
          <p:cNvSpPr txBox="1"/>
          <p:nvPr/>
        </p:nvSpPr>
        <p:spPr>
          <a:xfrm>
            <a:off x="5678934" y="2428321"/>
            <a:ext cx="3589664" cy="400110"/>
          </a:xfrm>
          <a:prstGeom prst="rect">
            <a:avLst/>
          </a:prstGeom>
          <a:noFill/>
        </p:spPr>
        <p:txBody>
          <a:bodyPr wrap="square" rtlCol="0">
            <a:spAutoFit/>
          </a:bodyPr>
          <a:lstStyle/>
          <a:p>
            <a:r>
              <a:rPr lang="zh-CN" altLang="en-US" sz="2000" dirty="0">
                <a:latin typeface="宋体" panose="02010600030101010101" pitchFamily="2" charset="-122"/>
                <a:ea typeface="宋体" panose="02010600030101010101" pitchFamily="2" charset="-122"/>
              </a:rPr>
              <a:t>曹  艳：</a:t>
            </a:r>
            <a:r>
              <a:rPr lang="en-US" altLang="zh-CN" sz="2000" dirty="0">
                <a:latin typeface="宋体" panose="02010600030101010101" pitchFamily="2" charset="-122"/>
                <a:ea typeface="宋体" panose="02010600030101010101" pitchFamily="2" charset="-122"/>
              </a:rPr>
              <a:t>13980620295</a:t>
            </a:r>
            <a:endParaRPr lang="zh-CN" altLang="en-US" sz="2000" dirty="0">
              <a:latin typeface="宋体" panose="02010600030101010101" pitchFamily="2" charset="-122"/>
              <a:ea typeface="宋体" panose="02010600030101010101" pitchFamily="2" charset="-122"/>
            </a:endParaRPr>
          </a:p>
        </p:txBody>
      </p:sp>
      <p:sp>
        <p:nvSpPr>
          <p:cNvPr id="26" name="矩形 25">
            <a:extLst>
              <a:ext uri="{FF2B5EF4-FFF2-40B4-BE49-F238E27FC236}">
                <a16:creationId xmlns:a16="http://schemas.microsoft.com/office/drawing/2014/main" id="{85A7130A-054C-4D60-A577-934F89C98814}"/>
              </a:ext>
            </a:extLst>
          </p:cNvPr>
          <p:cNvSpPr/>
          <p:nvPr/>
        </p:nvSpPr>
        <p:spPr>
          <a:xfrm>
            <a:off x="5149649" y="3158368"/>
            <a:ext cx="309963" cy="348879"/>
          </a:xfrm>
          <a:prstGeom prst="rect">
            <a:avLst/>
          </a:prstGeom>
          <a:solidFill>
            <a:srgbClr val="47B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a16="http://schemas.microsoft.com/office/drawing/2014/main" id="{478A48D9-F1F5-46E1-B003-5B49BC40C2AE}"/>
              </a:ext>
            </a:extLst>
          </p:cNvPr>
          <p:cNvSpPr txBox="1"/>
          <p:nvPr/>
        </p:nvSpPr>
        <p:spPr>
          <a:xfrm>
            <a:off x="5678934" y="3154778"/>
            <a:ext cx="3589664" cy="400110"/>
          </a:xfrm>
          <a:prstGeom prst="rect">
            <a:avLst/>
          </a:prstGeom>
          <a:noFill/>
        </p:spPr>
        <p:txBody>
          <a:bodyPr wrap="square" rtlCol="0">
            <a:spAutoFit/>
          </a:bodyPr>
          <a:lstStyle>
            <a:defPPr>
              <a:defRPr lang="zh-CN"/>
            </a:defPPr>
            <a:lvl1pPr>
              <a:defRPr sz="2000">
                <a:latin typeface="微软雅黑" panose="020B0503020204020204" pitchFamily="34" charset="-122"/>
                <a:ea typeface="微软雅黑" panose="020B0503020204020204" pitchFamily="34" charset="-122"/>
              </a:defRPr>
            </a:lvl1pPr>
          </a:lstStyle>
          <a:p>
            <a:r>
              <a:rPr lang="zh-CN" altLang="en-US" dirty="0">
                <a:latin typeface="宋体" panose="02010600030101010101" pitchFamily="2" charset="-122"/>
                <a:ea typeface="宋体" panose="02010600030101010101" pitchFamily="2" charset="-122"/>
              </a:rPr>
              <a:t>刘永波：</a:t>
            </a:r>
            <a:r>
              <a:rPr lang="en-US" altLang="zh-CN" dirty="0">
                <a:latin typeface="宋体" panose="02010600030101010101" pitchFamily="2" charset="-122"/>
                <a:ea typeface="宋体" panose="02010600030101010101" pitchFamily="2" charset="-122"/>
              </a:rPr>
              <a:t>13981812362</a:t>
            </a:r>
            <a:endParaRPr lang="zh-CN" altLang="en-US" dirty="0">
              <a:latin typeface="宋体" panose="02010600030101010101" pitchFamily="2" charset="-122"/>
              <a:ea typeface="宋体" panose="02010600030101010101" pitchFamily="2" charset="-122"/>
            </a:endParaRPr>
          </a:p>
        </p:txBody>
      </p:sp>
      <p:grpSp>
        <p:nvGrpSpPr>
          <p:cNvPr id="29" name="组合 28">
            <a:extLst>
              <a:ext uri="{FF2B5EF4-FFF2-40B4-BE49-F238E27FC236}">
                <a16:creationId xmlns:a16="http://schemas.microsoft.com/office/drawing/2014/main" id="{D327CAB6-B424-40C1-8F98-17E5CBA6F120}"/>
              </a:ext>
            </a:extLst>
          </p:cNvPr>
          <p:cNvGrpSpPr/>
          <p:nvPr/>
        </p:nvGrpSpPr>
        <p:grpSpPr>
          <a:xfrm>
            <a:off x="241169" y="234249"/>
            <a:ext cx="4225447" cy="506086"/>
            <a:chOff x="179512" y="175643"/>
            <a:chExt cx="3168352" cy="379477"/>
          </a:xfrm>
        </p:grpSpPr>
        <p:sp>
          <p:nvSpPr>
            <p:cNvPr id="30" name="Title 1">
              <a:extLst>
                <a:ext uri="{FF2B5EF4-FFF2-40B4-BE49-F238E27FC236}">
                  <a16:creationId xmlns:a16="http://schemas.microsoft.com/office/drawing/2014/main" id="{17BEC0CE-5043-443D-8E8B-CD335A79C0A6}"/>
                </a:ext>
              </a:extLst>
            </p:cNvPr>
            <p:cNvSpPr txBox="1">
              <a:spLocks/>
            </p:cNvSpPr>
            <p:nvPr/>
          </p:nvSpPr>
          <p:spPr>
            <a:xfrm>
              <a:off x="611560" y="175643"/>
              <a:ext cx="273630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我们的联系方式</a:t>
              </a:r>
              <a:endParaRPr lang="en-GB" altLang="zh-CN" sz="2400" dirty="0">
                <a:solidFill>
                  <a:schemeClr val="tx1">
                    <a:lumMod val="65000"/>
                    <a:lumOff val="35000"/>
                  </a:schemeClr>
                </a:solidFill>
                <a:latin typeface="+mn-lt"/>
                <a:ea typeface="+mn-ea"/>
                <a:cs typeface="+mn-ea"/>
                <a:sym typeface="+mn-lt"/>
              </a:endParaRPr>
            </a:p>
          </p:txBody>
        </p:sp>
        <p:grpSp>
          <p:nvGrpSpPr>
            <p:cNvPr id="31" name="组合 30">
              <a:extLst>
                <a:ext uri="{FF2B5EF4-FFF2-40B4-BE49-F238E27FC236}">
                  <a16:creationId xmlns:a16="http://schemas.microsoft.com/office/drawing/2014/main" id="{F74E5A08-E7B9-493F-8072-7F6ACCA7B344}"/>
                </a:ext>
              </a:extLst>
            </p:cNvPr>
            <p:cNvGrpSpPr/>
            <p:nvPr/>
          </p:nvGrpSpPr>
          <p:grpSpPr>
            <a:xfrm>
              <a:off x="179512" y="239963"/>
              <a:ext cx="363995" cy="250835"/>
              <a:chOff x="1311557" y="1084208"/>
              <a:chExt cx="363995" cy="250835"/>
            </a:xfrm>
          </p:grpSpPr>
          <p:sp>
            <p:nvSpPr>
              <p:cNvPr id="32" name="任意多边形: 形状 31">
                <a:extLst>
                  <a:ext uri="{FF2B5EF4-FFF2-40B4-BE49-F238E27FC236}">
                    <a16:creationId xmlns:a16="http://schemas.microsoft.com/office/drawing/2014/main" id="{CDA8339C-3E36-4358-99B6-2EB2C885FA58}"/>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33" name="任意多边形: 形状 32">
                <a:extLst>
                  <a:ext uri="{FF2B5EF4-FFF2-40B4-BE49-F238E27FC236}">
                    <a16:creationId xmlns:a16="http://schemas.microsoft.com/office/drawing/2014/main" id="{C8382D82-D09E-4940-9D96-7B29BEE9C956}"/>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pic>
        <p:nvPicPr>
          <p:cNvPr id="34" name="图片 33">
            <a:extLst>
              <a:ext uri="{FF2B5EF4-FFF2-40B4-BE49-F238E27FC236}">
                <a16:creationId xmlns:a16="http://schemas.microsoft.com/office/drawing/2014/main" id="{90E416FD-4668-479C-A532-9667673DF6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27367" y="3154778"/>
            <a:ext cx="4248472" cy="3612790"/>
          </a:xfrm>
          <a:prstGeom prst="rect">
            <a:avLst/>
          </a:prstGeom>
        </p:spPr>
      </p:pic>
      <p:sp>
        <p:nvSpPr>
          <p:cNvPr id="36" name="矩形 35">
            <a:extLst>
              <a:ext uri="{FF2B5EF4-FFF2-40B4-BE49-F238E27FC236}">
                <a16:creationId xmlns:a16="http://schemas.microsoft.com/office/drawing/2014/main" id="{4D001AC5-7A2C-4B39-B5AD-30937A86287B}"/>
              </a:ext>
            </a:extLst>
          </p:cNvPr>
          <p:cNvSpPr/>
          <p:nvPr/>
        </p:nvSpPr>
        <p:spPr>
          <a:xfrm>
            <a:off x="5149649" y="3885922"/>
            <a:ext cx="309963" cy="348879"/>
          </a:xfrm>
          <a:prstGeom prst="rect">
            <a:avLst/>
          </a:prstGeom>
          <a:solidFill>
            <a:srgbClr val="71C2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id="{CEC8B0F8-CE4E-4962-9DC1-921571344E48}"/>
              </a:ext>
            </a:extLst>
          </p:cNvPr>
          <p:cNvSpPr txBox="1"/>
          <p:nvPr/>
        </p:nvSpPr>
        <p:spPr>
          <a:xfrm>
            <a:off x="5678934" y="3880539"/>
            <a:ext cx="3589664" cy="400110"/>
          </a:xfrm>
          <a:prstGeom prst="rect">
            <a:avLst/>
          </a:prstGeom>
          <a:noFill/>
        </p:spPr>
        <p:txBody>
          <a:bodyPr wrap="square" rtlCol="0">
            <a:spAutoFit/>
          </a:bodyPr>
          <a:lstStyle>
            <a:defPPr>
              <a:defRPr lang="zh-CN"/>
            </a:defPPr>
            <a:lvl1pPr>
              <a:defRPr sz="2000">
                <a:latin typeface="宋体" panose="02010600030101010101" pitchFamily="2" charset="-122"/>
                <a:ea typeface="宋体" panose="02010600030101010101" pitchFamily="2" charset="-122"/>
              </a:defRPr>
            </a:lvl1pPr>
          </a:lstStyle>
          <a:p>
            <a:r>
              <a:rPr lang="zh-CN" altLang="en-US" dirty="0"/>
              <a:t>卿玲杉：</a:t>
            </a:r>
            <a:r>
              <a:rPr lang="en-US" altLang="zh-CN" dirty="0"/>
              <a:t>18628179891</a:t>
            </a:r>
            <a:endParaRPr lang="zh-CN" altLang="en-US" dirty="0"/>
          </a:p>
        </p:txBody>
      </p:sp>
    </p:spTree>
    <p:extLst>
      <p:ext uri="{BB962C8B-B14F-4D97-AF65-F5344CB8AC3E}">
        <p14:creationId xmlns:p14="http://schemas.microsoft.com/office/powerpoint/2010/main" val="18098170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250"/>
                                        <p:tgtEl>
                                          <p:spTgt spid="34"/>
                                        </p:tgtEl>
                                      </p:cBhvr>
                                    </p:animEffect>
                                    <p:anim calcmode="lin" valueType="num">
                                      <p:cBhvr>
                                        <p:cTn id="8" dur="1250" fill="hold"/>
                                        <p:tgtEl>
                                          <p:spTgt spid="34"/>
                                        </p:tgtEl>
                                        <p:attrNameLst>
                                          <p:attrName>ppt_x</p:attrName>
                                        </p:attrNameLst>
                                      </p:cBhvr>
                                      <p:tavLst>
                                        <p:tav tm="0">
                                          <p:val>
                                            <p:strVal val="#ppt_x"/>
                                          </p:val>
                                        </p:tav>
                                        <p:tav tm="100000">
                                          <p:val>
                                            <p:strVal val="#ppt_x"/>
                                          </p:val>
                                        </p:tav>
                                      </p:tavLst>
                                    </p:anim>
                                    <p:anim calcmode="lin" valueType="num">
                                      <p:cBhvr>
                                        <p:cTn id="9" dur="12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239373" y="1847634"/>
            <a:ext cx="6338169" cy="1323760"/>
          </a:xfrm>
          <a:prstGeom prst="rect">
            <a:avLst/>
          </a:prstGeom>
        </p:spPr>
        <p:txBody>
          <a:bodyPr wrap="square">
            <a:spAutoFit/>
          </a:bodyPr>
          <a:lstStyle/>
          <a:p>
            <a:pPr>
              <a:defRPr/>
            </a:pPr>
            <a:r>
              <a:rPr lang="zh-CN" altLang="en-US" sz="8002" spc="400" dirty="0">
                <a:solidFill>
                  <a:schemeClr val="tx1">
                    <a:lumMod val="65000"/>
                    <a:lumOff val="35000"/>
                  </a:schemeClr>
                </a:solidFill>
                <a:cs typeface="+mn-ea"/>
                <a:sym typeface="+mn-lt"/>
              </a:rPr>
              <a:t>谢谢大家</a:t>
            </a:r>
          </a:p>
        </p:txBody>
      </p:sp>
      <p:sp>
        <p:nvSpPr>
          <p:cNvPr id="12" name="任意多边形: 形状 11">
            <a:extLst>
              <a:ext uri="{FF2B5EF4-FFF2-40B4-BE49-F238E27FC236}">
                <a16:creationId xmlns:a16="http://schemas.microsoft.com/office/drawing/2014/main" id="{04D0E22E-1456-48A0-9177-70C802CC4ED8}"/>
              </a:ext>
            </a:extLst>
          </p:cNvPr>
          <p:cNvSpPr/>
          <p:nvPr/>
        </p:nvSpPr>
        <p:spPr>
          <a:xfrm rot="18932100">
            <a:off x="6754630" y="-3091439"/>
            <a:ext cx="5052475" cy="505247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3" name="任意多边形: 形状 12">
            <a:extLst>
              <a:ext uri="{FF2B5EF4-FFF2-40B4-BE49-F238E27FC236}">
                <a16:creationId xmlns:a16="http://schemas.microsoft.com/office/drawing/2014/main" id="{D8A0B311-15F6-4E75-8877-949BE12671D7}"/>
              </a:ext>
            </a:extLst>
          </p:cNvPr>
          <p:cNvSpPr/>
          <p:nvPr/>
        </p:nvSpPr>
        <p:spPr>
          <a:xfrm rot="18958199">
            <a:off x="10983705" y="4156167"/>
            <a:ext cx="2417021" cy="2417021"/>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5" name="任意多边形: 形状 14">
            <a:extLst>
              <a:ext uri="{FF2B5EF4-FFF2-40B4-BE49-F238E27FC236}">
                <a16:creationId xmlns:a16="http://schemas.microsoft.com/office/drawing/2014/main" id="{EBE80790-9C5D-48A2-8AC9-A37E12DDE12B}"/>
              </a:ext>
            </a:extLst>
          </p:cNvPr>
          <p:cNvSpPr/>
          <p:nvPr/>
        </p:nvSpPr>
        <p:spPr>
          <a:xfrm rot="18958199">
            <a:off x="9600205" y="3087693"/>
            <a:ext cx="1542638" cy="1542638"/>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6" name="任意多边形: 形状 15">
            <a:extLst>
              <a:ext uri="{FF2B5EF4-FFF2-40B4-BE49-F238E27FC236}">
                <a16:creationId xmlns:a16="http://schemas.microsoft.com/office/drawing/2014/main" id="{C3222A29-4BC6-4C49-A7D6-27140812F464}"/>
              </a:ext>
            </a:extLst>
          </p:cNvPr>
          <p:cNvSpPr/>
          <p:nvPr/>
        </p:nvSpPr>
        <p:spPr>
          <a:xfrm rot="18958199">
            <a:off x="10848878" y="2262077"/>
            <a:ext cx="617399" cy="617399"/>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7" name="任意多边形: 形状 16">
            <a:extLst>
              <a:ext uri="{FF2B5EF4-FFF2-40B4-BE49-F238E27FC236}">
                <a16:creationId xmlns:a16="http://schemas.microsoft.com/office/drawing/2014/main" id="{F7D403BE-05CA-417C-A0BA-F367555671AF}"/>
              </a:ext>
            </a:extLst>
          </p:cNvPr>
          <p:cNvSpPr/>
          <p:nvPr/>
        </p:nvSpPr>
        <p:spPr>
          <a:xfrm rot="18932100">
            <a:off x="4463223" y="4075402"/>
            <a:ext cx="5750251" cy="5750251"/>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8" name="任意多边形: 形状 17">
            <a:extLst>
              <a:ext uri="{FF2B5EF4-FFF2-40B4-BE49-F238E27FC236}">
                <a16:creationId xmlns:a16="http://schemas.microsoft.com/office/drawing/2014/main" id="{4CABA8C1-3794-4E63-A8A6-9EFC5F2F575F}"/>
              </a:ext>
            </a:extLst>
          </p:cNvPr>
          <p:cNvSpPr/>
          <p:nvPr/>
        </p:nvSpPr>
        <p:spPr>
          <a:xfrm rot="18958199">
            <a:off x="960461" y="4690235"/>
            <a:ext cx="1542638" cy="1542638"/>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9" name="任意多边形: 形状 18">
            <a:extLst>
              <a:ext uri="{FF2B5EF4-FFF2-40B4-BE49-F238E27FC236}">
                <a16:creationId xmlns:a16="http://schemas.microsoft.com/office/drawing/2014/main" id="{376429E5-FB88-477B-84B2-275BFC631D50}"/>
              </a:ext>
            </a:extLst>
          </p:cNvPr>
          <p:cNvSpPr/>
          <p:nvPr/>
        </p:nvSpPr>
        <p:spPr>
          <a:xfrm rot="18958199">
            <a:off x="3357793" y="5069479"/>
            <a:ext cx="617399" cy="617399"/>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Tree>
    <p:extLst>
      <p:ext uri="{BB962C8B-B14F-4D97-AF65-F5344CB8AC3E}">
        <p14:creationId xmlns:p14="http://schemas.microsoft.com/office/powerpoint/2010/main" val="8849632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heckerboard(across)">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任意多边形: 形状 48">
            <a:extLst>
              <a:ext uri="{FF2B5EF4-FFF2-40B4-BE49-F238E27FC236}">
                <a16:creationId xmlns:a16="http://schemas.microsoft.com/office/drawing/2014/main" id="{26AFB8F6-DB41-4253-9365-C8C7682806C7}"/>
              </a:ext>
            </a:extLst>
          </p:cNvPr>
          <p:cNvSpPr/>
          <p:nvPr/>
        </p:nvSpPr>
        <p:spPr>
          <a:xfrm rot="17230580">
            <a:off x="-1663978" y="116881"/>
            <a:ext cx="3684877" cy="3684877"/>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50" name="任意多边形: 形状 49">
            <a:extLst>
              <a:ext uri="{FF2B5EF4-FFF2-40B4-BE49-F238E27FC236}">
                <a16:creationId xmlns:a16="http://schemas.microsoft.com/office/drawing/2014/main" id="{ADBFECC6-D37C-443D-8BA8-B05B0758BBB0}"/>
              </a:ext>
            </a:extLst>
          </p:cNvPr>
          <p:cNvSpPr/>
          <p:nvPr/>
        </p:nvSpPr>
        <p:spPr>
          <a:xfrm rot="18958199">
            <a:off x="8144795" y="4040938"/>
            <a:ext cx="1542638" cy="1542638"/>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51" name="任意多边形: 形状 50">
            <a:extLst>
              <a:ext uri="{FF2B5EF4-FFF2-40B4-BE49-F238E27FC236}">
                <a16:creationId xmlns:a16="http://schemas.microsoft.com/office/drawing/2014/main" id="{35F6B6B3-3BC2-4173-9863-A60C3D184FF0}"/>
              </a:ext>
            </a:extLst>
          </p:cNvPr>
          <p:cNvSpPr/>
          <p:nvPr/>
        </p:nvSpPr>
        <p:spPr>
          <a:xfrm rot="18932100">
            <a:off x="2828095" y="4356058"/>
            <a:ext cx="1546290" cy="1546290"/>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52" name="任意多边形: 形状 51">
            <a:extLst>
              <a:ext uri="{FF2B5EF4-FFF2-40B4-BE49-F238E27FC236}">
                <a16:creationId xmlns:a16="http://schemas.microsoft.com/office/drawing/2014/main" id="{B59A4432-9AEB-4B6E-82E7-6D0C0C279148}"/>
              </a:ext>
            </a:extLst>
          </p:cNvPr>
          <p:cNvSpPr/>
          <p:nvPr/>
        </p:nvSpPr>
        <p:spPr>
          <a:xfrm rot="18958199">
            <a:off x="8035383" y="2087125"/>
            <a:ext cx="617399" cy="617399"/>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55" name="TextBox 48">
            <a:extLst>
              <a:ext uri="{FF2B5EF4-FFF2-40B4-BE49-F238E27FC236}">
                <a16:creationId xmlns:a16="http://schemas.microsoft.com/office/drawing/2014/main" id="{F32813E9-810B-4B1B-923D-E9BB5B3A4ECD}"/>
              </a:ext>
            </a:extLst>
          </p:cNvPr>
          <p:cNvSpPr txBox="1"/>
          <p:nvPr/>
        </p:nvSpPr>
        <p:spPr>
          <a:xfrm>
            <a:off x="5236110" y="1449049"/>
            <a:ext cx="1979906" cy="1641860"/>
          </a:xfrm>
          <a:prstGeom prst="rect">
            <a:avLst/>
          </a:prstGeom>
          <a:noFill/>
        </p:spPr>
        <p:txBody>
          <a:bodyPr wrap="square" lIns="0" tIns="0" rIns="0" bIns="0" rtlCol="0">
            <a:spAutoFit/>
          </a:bodyPr>
          <a:lstStyle/>
          <a:p>
            <a:r>
              <a:rPr lang="en-US" altLang="zh-CN" sz="10669" b="1" dirty="0">
                <a:solidFill>
                  <a:schemeClr val="tx1">
                    <a:lumMod val="65000"/>
                    <a:lumOff val="35000"/>
                  </a:schemeClr>
                </a:solidFill>
                <a:cs typeface="+mn-ea"/>
                <a:sym typeface="+mn-lt"/>
              </a:rPr>
              <a:t>02</a:t>
            </a:r>
            <a:endParaRPr lang="en-GB" altLang="zh-CN" sz="10669" b="1" dirty="0">
              <a:solidFill>
                <a:schemeClr val="tx1">
                  <a:lumMod val="65000"/>
                  <a:lumOff val="35000"/>
                </a:schemeClr>
              </a:solidFill>
              <a:cs typeface="+mn-ea"/>
              <a:sym typeface="+mn-lt"/>
            </a:endParaRPr>
          </a:p>
        </p:txBody>
      </p:sp>
      <p:sp>
        <p:nvSpPr>
          <p:cNvPr id="56" name="任意多边形: 形状 55">
            <a:extLst>
              <a:ext uri="{FF2B5EF4-FFF2-40B4-BE49-F238E27FC236}">
                <a16:creationId xmlns:a16="http://schemas.microsoft.com/office/drawing/2014/main" id="{1A1BD4B0-E1B4-4BFB-8769-D51941A16872}"/>
              </a:ext>
            </a:extLst>
          </p:cNvPr>
          <p:cNvSpPr/>
          <p:nvPr/>
        </p:nvSpPr>
        <p:spPr>
          <a:xfrm rot="17471221">
            <a:off x="10823991" y="3211711"/>
            <a:ext cx="3834982" cy="38349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sp>
        <p:nvSpPr>
          <p:cNvPr id="10" name="TextBox 48">
            <a:extLst>
              <a:ext uri="{FF2B5EF4-FFF2-40B4-BE49-F238E27FC236}">
                <a16:creationId xmlns:a16="http://schemas.microsoft.com/office/drawing/2014/main" id="{076CF13C-8240-47BE-A662-C0448F38CCF3}"/>
              </a:ext>
            </a:extLst>
          </p:cNvPr>
          <p:cNvSpPr txBox="1"/>
          <p:nvPr/>
        </p:nvSpPr>
        <p:spPr>
          <a:xfrm>
            <a:off x="3314221" y="2967195"/>
            <a:ext cx="5569908" cy="820866"/>
          </a:xfrm>
          <a:prstGeom prst="rect">
            <a:avLst/>
          </a:prstGeom>
          <a:noFill/>
        </p:spPr>
        <p:txBody>
          <a:bodyPr wrap="square" lIns="0" tIns="0" rIns="0" bIns="0" rtlCol="0">
            <a:spAutoFit/>
          </a:bodyPr>
          <a:lstStyle/>
          <a:p>
            <a:pPr algn="ctr"/>
            <a:r>
              <a:rPr lang="zh-CN" altLang="en-US" sz="5334" dirty="0">
                <a:solidFill>
                  <a:schemeClr val="tx1">
                    <a:lumMod val="65000"/>
                    <a:lumOff val="35000"/>
                  </a:schemeClr>
                </a:solidFill>
                <a:cs typeface="+mn-ea"/>
                <a:sym typeface="+mn-lt"/>
              </a:rPr>
              <a:t>平台资源</a:t>
            </a:r>
            <a:endParaRPr lang="en-GB" altLang="zh-CN" sz="5334"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352556617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44707" y="2522110"/>
            <a:ext cx="11543712" cy="3252801"/>
            <a:chOff x="242888" y="2044994"/>
            <a:chExt cx="11541040" cy="3057792"/>
          </a:xfrm>
        </p:grpSpPr>
        <p:sp>
          <p:nvSpPr>
            <p:cNvPr id="17" name="矩形 16"/>
            <p:cNvSpPr/>
            <p:nvPr/>
          </p:nvSpPr>
          <p:spPr>
            <a:xfrm>
              <a:off x="242888" y="2048993"/>
              <a:ext cx="3644868" cy="1353880"/>
            </a:xfrm>
            <a:prstGeom prst="rect">
              <a:avLst/>
            </a:prstGeom>
          </p:spPr>
          <p:txBody>
            <a:bodyPr wrap="none" lIns="96022" tIns="0" rIns="96022" bIns="0">
              <a:normAutofit/>
            </a:bodyPr>
            <a:lstStyle/>
            <a:p>
              <a:pPr algn="r" defTabSz="1219415">
                <a:lnSpc>
                  <a:spcPct val="150000"/>
                </a:lnSpc>
                <a:spcBef>
                  <a:spcPct val="0"/>
                </a:spcBef>
                <a:defRPr/>
              </a:pPr>
              <a:r>
                <a:rPr lang="zh-CN" altLang="en-US" sz="2400" b="1" dirty="0">
                  <a:solidFill>
                    <a:schemeClr val="accent1"/>
                  </a:solidFill>
                  <a:latin typeface="+mn-ea"/>
                  <a:cs typeface="+mn-ea"/>
                  <a:sym typeface="+mn-lt"/>
                </a:rPr>
                <a:t>外文期刊  </a:t>
              </a:r>
              <a:r>
                <a:rPr lang="en-US" altLang="zh-CN" sz="2400" b="1" dirty="0">
                  <a:solidFill>
                    <a:schemeClr val="accent1"/>
                  </a:solidFill>
                  <a:latin typeface="+mn-ea"/>
                  <a:cs typeface="+mn-ea"/>
                  <a:sym typeface="+mn-lt"/>
                </a:rPr>
                <a:t>1553</a:t>
              </a:r>
              <a:r>
                <a:rPr lang="zh-CN" altLang="en-US" sz="2400" b="1" dirty="0">
                  <a:solidFill>
                    <a:schemeClr val="accent1"/>
                  </a:solidFill>
                  <a:latin typeface="+mn-ea"/>
                  <a:cs typeface="+mn-ea"/>
                  <a:sym typeface="+mn-lt"/>
                </a:rPr>
                <a:t>万余篇</a:t>
              </a:r>
              <a:endParaRPr lang="en-US" altLang="zh-CN" sz="2400" b="1" dirty="0">
                <a:solidFill>
                  <a:schemeClr val="accent1"/>
                </a:solidFill>
                <a:latin typeface="+mn-ea"/>
                <a:cs typeface="+mn-ea"/>
                <a:sym typeface="+mn-lt"/>
              </a:endParaRPr>
            </a:p>
            <a:p>
              <a:pPr algn="r" defTabSz="1219415">
                <a:lnSpc>
                  <a:spcPct val="150000"/>
                </a:lnSpc>
                <a:spcBef>
                  <a:spcPct val="0"/>
                </a:spcBef>
                <a:defRPr/>
              </a:pPr>
              <a:r>
                <a:rPr lang="zh-CN" altLang="en-US" sz="2400" b="1" dirty="0">
                  <a:solidFill>
                    <a:schemeClr val="accent1"/>
                  </a:solidFill>
                  <a:latin typeface="+mn-ea"/>
                  <a:cs typeface="+mn-ea"/>
                  <a:sym typeface="+mn-lt"/>
                </a:rPr>
                <a:t>中文期刊  </a:t>
              </a:r>
              <a:r>
                <a:rPr lang="en-US" altLang="zh-CN" sz="2400" b="1" dirty="0">
                  <a:solidFill>
                    <a:schemeClr val="accent1"/>
                  </a:solidFill>
                  <a:latin typeface="+mn-ea"/>
                  <a:cs typeface="+mn-ea"/>
                  <a:sym typeface="+mn-lt"/>
                </a:rPr>
                <a:t>2043</a:t>
              </a:r>
              <a:r>
                <a:rPr lang="zh-CN" altLang="en-US" sz="2400" b="1" dirty="0">
                  <a:solidFill>
                    <a:schemeClr val="accent1"/>
                  </a:solidFill>
                  <a:latin typeface="+mn-ea"/>
                  <a:cs typeface="+mn-ea"/>
                  <a:sym typeface="+mn-lt"/>
                </a:rPr>
                <a:t>万余篇</a:t>
              </a:r>
            </a:p>
          </p:txBody>
        </p:sp>
        <p:sp>
          <p:nvSpPr>
            <p:cNvPr id="15" name="矩形 14"/>
            <p:cNvSpPr/>
            <p:nvPr/>
          </p:nvSpPr>
          <p:spPr>
            <a:xfrm>
              <a:off x="8486321" y="2044994"/>
              <a:ext cx="3297607" cy="636627"/>
            </a:xfrm>
            <a:prstGeom prst="rect">
              <a:avLst/>
            </a:prstGeom>
          </p:spPr>
          <p:txBody>
            <a:bodyPr wrap="none" lIns="96022" tIns="0" rIns="96022" bIns="0">
              <a:normAutofit/>
            </a:bodyPr>
            <a:lstStyle/>
            <a:p>
              <a:pPr defTabSz="1219415">
                <a:lnSpc>
                  <a:spcPct val="150000"/>
                </a:lnSpc>
                <a:spcBef>
                  <a:spcPct val="0"/>
                </a:spcBef>
              </a:pPr>
              <a:r>
                <a:rPr lang="zh-CN" altLang="en-US" sz="2400" b="1" dirty="0">
                  <a:solidFill>
                    <a:schemeClr val="tx1">
                      <a:lumMod val="65000"/>
                      <a:lumOff val="35000"/>
                    </a:schemeClr>
                  </a:solidFill>
                  <a:latin typeface="+mn-ea"/>
                  <a:cs typeface="+mn-ea"/>
                  <a:sym typeface="+mn-lt"/>
                </a:rPr>
                <a:t>会议论文  </a:t>
              </a:r>
              <a:r>
                <a:rPr lang="en-US" altLang="zh-CN" sz="2400" b="1" dirty="0">
                  <a:solidFill>
                    <a:schemeClr val="tx1">
                      <a:lumMod val="65000"/>
                      <a:lumOff val="35000"/>
                    </a:schemeClr>
                  </a:solidFill>
                  <a:latin typeface="+mn-ea"/>
                  <a:cs typeface="+mn-ea"/>
                  <a:sym typeface="+mn-lt"/>
                </a:rPr>
                <a:t>173</a:t>
              </a:r>
              <a:r>
                <a:rPr lang="zh-CN" altLang="en-US" sz="2400" b="1" dirty="0">
                  <a:solidFill>
                    <a:schemeClr val="tx1">
                      <a:lumMod val="65000"/>
                      <a:lumOff val="35000"/>
                    </a:schemeClr>
                  </a:solidFill>
                  <a:latin typeface="+mn-ea"/>
                  <a:cs typeface="+mn-ea"/>
                  <a:sym typeface="+mn-lt"/>
                </a:rPr>
                <a:t>万余篇</a:t>
              </a:r>
            </a:p>
          </p:txBody>
        </p:sp>
        <p:sp>
          <p:nvSpPr>
            <p:cNvPr id="13" name="矩形 12"/>
            <p:cNvSpPr/>
            <p:nvPr/>
          </p:nvSpPr>
          <p:spPr>
            <a:xfrm>
              <a:off x="242888" y="4006736"/>
              <a:ext cx="3644868" cy="540928"/>
            </a:xfrm>
            <a:prstGeom prst="rect">
              <a:avLst/>
            </a:prstGeom>
          </p:spPr>
          <p:txBody>
            <a:bodyPr wrap="none" lIns="96022" tIns="0" rIns="96022" bIns="0">
              <a:normAutofit/>
            </a:bodyPr>
            <a:lstStyle/>
            <a:p>
              <a:pPr algn="r" defTabSz="1219415">
                <a:lnSpc>
                  <a:spcPct val="150000"/>
                </a:lnSpc>
                <a:spcBef>
                  <a:spcPct val="0"/>
                </a:spcBef>
              </a:pPr>
              <a:r>
                <a:rPr lang="en-US" altLang="zh-CN" sz="2400" b="1" dirty="0">
                  <a:solidFill>
                    <a:schemeClr val="tx1">
                      <a:lumMod val="65000"/>
                      <a:lumOff val="35000"/>
                    </a:schemeClr>
                  </a:solidFill>
                  <a:latin typeface="+mn-ea"/>
                  <a:cs typeface="+mn-ea"/>
                  <a:sym typeface="+mn-lt"/>
                </a:rPr>
                <a:t>OA</a:t>
              </a:r>
              <a:r>
                <a:rPr lang="zh-CN" altLang="en-US" sz="2400" b="1" dirty="0">
                  <a:solidFill>
                    <a:schemeClr val="tx1">
                      <a:lumMod val="65000"/>
                      <a:lumOff val="35000"/>
                    </a:schemeClr>
                  </a:solidFill>
                  <a:latin typeface="+mn-ea"/>
                  <a:cs typeface="+mn-ea"/>
                  <a:sym typeface="+mn-lt"/>
                </a:rPr>
                <a:t>期刊  </a:t>
              </a:r>
              <a:r>
                <a:rPr lang="en-US" altLang="zh-CN" sz="2400" b="1" dirty="0">
                  <a:solidFill>
                    <a:schemeClr val="tx1">
                      <a:lumMod val="65000"/>
                      <a:lumOff val="35000"/>
                    </a:schemeClr>
                  </a:solidFill>
                  <a:latin typeface="+mn-ea"/>
                  <a:cs typeface="+mn-ea"/>
                  <a:sym typeface="+mn-lt"/>
                </a:rPr>
                <a:t>167</a:t>
              </a:r>
              <a:r>
                <a:rPr lang="zh-CN" altLang="en-US" sz="2400" b="1" dirty="0">
                  <a:solidFill>
                    <a:schemeClr val="tx1">
                      <a:lumMod val="65000"/>
                      <a:lumOff val="35000"/>
                    </a:schemeClr>
                  </a:solidFill>
                  <a:latin typeface="+mn-ea"/>
                  <a:cs typeface="+mn-ea"/>
                  <a:sym typeface="+mn-lt"/>
                </a:rPr>
                <a:t>万余篇</a:t>
              </a:r>
            </a:p>
          </p:txBody>
        </p:sp>
        <p:sp>
          <p:nvSpPr>
            <p:cNvPr id="11" name="矩形 10"/>
            <p:cNvSpPr/>
            <p:nvPr/>
          </p:nvSpPr>
          <p:spPr>
            <a:xfrm>
              <a:off x="8486321" y="4004749"/>
              <a:ext cx="3297606" cy="1098037"/>
            </a:xfrm>
            <a:prstGeom prst="rect">
              <a:avLst/>
            </a:prstGeom>
          </p:spPr>
          <p:txBody>
            <a:bodyPr wrap="none" lIns="96022" tIns="0" rIns="96022" bIns="0">
              <a:noAutofit/>
            </a:bodyPr>
            <a:lstStyle/>
            <a:p>
              <a:pPr defTabSz="1219415">
                <a:lnSpc>
                  <a:spcPct val="150000"/>
                </a:lnSpc>
                <a:spcBef>
                  <a:spcPct val="0"/>
                </a:spcBef>
              </a:pPr>
              <a:r>
                <a:rPr lang="zh-CN" altLang="en-US" sz="2400" b="1" dirty="0">
                  <a:solidFill>
                    <a:schemeClr val="accent1"/>
                  </a:solidFill>
                  <a:latin typeface="+mn-ea"/>
                  <a:cs typeface="+mn-ea"/>
                  <a:sym typeface="+mn-lt"/>
                </a:rPr>
                <a:t>电子课程  </a:t>
              </a:r>
              <a:r>
                <a:rPr lang="en-US" altLang="zh-CN" sz="2400" b="1" dirty="0">
                  <a:solidFill>
                    <a:schemeClr val="accent1"/>
                  </a:solidFill>
                  <a:latin typeface="+mn-ea"/>
                  <a:cs typeface="+mn-ea"/>
                  <a:sym typeface="+mn-lt"/>
                </a:rPr>
                <a:t>254</a:t>
              </a:r>
              <a:r>
                <a:rPr lang="zh-CN" altLang="en-US" sz="2400" b="1" dirty="0">
                  <a:solidFill>
                    <a:schemeClr val="accent1"/>
                  </a:solidFill>
                  <a:latin typeface="+mn-ea"/>
                  <a:cs typeface="+mn-ea"/>
                  <a:sym typeface="+mn-lt"/>
                </a:rPr>
                <a:t>个</a:t>
              </a:r>
              <a:endParaRPr lang="en-US" altLang="zh-CN" sz="2400" b="1" dirty="0">
                <a:solidFill>
                  <a:schemeClr val="accent1"/>
                </a:solidFill>
                <a:latin typeface="+mn-ea"/>
                <a:cs typeface="+mn-ea"/>
                <a:sym typeface="+mn-lt"/>
              </a:endParaRPr>
            </a:p>
            <a:p>
              <a:pPr defTabSz="1219415">
                <a:lnSpc>
                  <a:spcPct val="150000"/>
                </a:lnSpc>
                <a:spcBef>
                  <a:spcPct val="0"/>
                </a:spcBef>
              </a:pPr>
              <a:r>
                <a:rPr lang="zh-CN" altLang="en-US" sz="2400" b="1" dirty="0">
                  <a:solidFill>
                    <a:schemeClr val="accent1"/>
                  </a:solidFill>
                  <a:latin typeface="+mn-ea"/>
                  <a:cs typeface="+mn-ea"/>
                  <a:sym typeface="+mn-lt"/>
                </a:rPr>
                <a:t>农业科学数据集  </a:t>
              </a:r>
              <a:r>
                <a:rPr lang="en-US" altLang="zh-CN" sz="2400" b="1" dirty="0">
                  <a:solidFill>
                    <a:schemeClr val="accent1"/>
                  </a:solidFill>
                  <a:latin typeface="+mn-ea"/>
                  <a:cs typeface="+mn-ea"/>
                  <a:sym typeface="+mn-lt"/>
                </a:rPr>
                <a:t>395</a:t>
              </a:r>
              <a:r>
                <a:rPr lang="zh-CN" altLang="en-US" sz="2400" b="1" dirty="0">
                  <a:solidFill>
                    <a:schemeClr val="accent1"/>
                  </a:solidFill>
                  <a:latin typeface="+mn-ea"/>
                  <a:cs typeface="+mn-ea"/>
                  <a:sym typeface="+mn-lt"/>
                </a:rPr>
                <a:t>个</a:t>
              </a:r>
            </a:p>
          </p:txBody>
        </p:sp>
      </p:grpSp>
      <p:grpSp>
        <p:nvGrpSpPr>
          <p:cNvPr id="51" name="组合 50">
            <a:extLst>
              <a:ext uri="{FF2B5EF4-FFF2-40B4-BE49-F238E27FC236}">
                <a16:creationId xmlns:a16="http://schemas.microsoft.com/office/drawing/2014/main" id="{DD771710-712A-4DA9-8CAE-E10DA8F07F3C}"/>
              </a:ext>
            </a:extLst>
          </p:cNvPr>
          <p:cNvGrpSpPr/>
          <p:nvPr/>
        </p:nvGrpSpPr>
        <p:grpSpPr>
          <a:xfrm>
            <a:off x="241169" y="234249"/>
            <a:ext cx="3416780" cy="506086"/>
            <a:chOff x="179512" y="175643"/>
            <a:chExt cx="2561992" cy="379477"/>
          </a:xfrm>
        </p:grpSpPr>
        <p:sp>
          <p:nvSpPr>
            <p:cNvPr id="34" name="Title 1"/>
            <p:cNvSpPr txBox="1">
              <a:spLocks/>
            </p:cNvSpPr>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mn-lt"/>
                  <a:ea typeface="+mn-ea"/>
                  <a:cs typeface="+mn-ea"/>
                  <a:sym typeface="+mn-lt"/>
                </a:rPr>
                <a:t>平台资源</a:t>
              </a:r>
              <a:endParaRPr lang="en-GB" altLang="zh-CN" sz="2400" dirty="0">
                <a:solidFill>
                  <a:schemeClr val="tx1">
                    <a:lumMod val="65000"/>
                    <a:lumOff val="35000"/>
                  </a:schemeClr>
                </a:solidFill>
                <a:latin typeface="+mn-lt"/>
                <a:ea typeface="+mn-ea"/>
                <a:cs typeface="+mn-ea"/>
                <a:sym typeface="+mn-lt"/>
              </a:endParaRPr>
            </a:p>
          </p:txBody>
        </p:sp>
        <p:grpSp>
          <p:nvGrpSpPr>
            <p:cNvPr id="35" name="组合 34">
              <a:extLst>
                <a:ext uri="{FF2B5EF4-FFF2-40B4-BE49-F238E27FC236}">
                  <a16:creationId xmlns:a16="http://schemas.microsoft.com/office/drawing/2014/main" id="{628DC34A-7BA2-427C-9F17-F9047B2F1717}"/>
                </a:ext>
              </a:extLst>
            </p:cNvPr>
            <p:cNvGrpSpPr/>
            <p:nvPr/>
          </p:nvGrpSpPr>
          <p:grpSpPr>
            <a:xfrm>
              <a:off x="179512" y="239963"/>
              <a:ext cx="363995" cy="250835"/>
              <a:chOff x="1311557" y="1084208"/>
              <a:chExt cx="363995" cy="250835"/>
            </a:xfrm>
          </p:grpSpPr>
          <p:sp>
            <p:nvSpPr>
              <p:cNvPr id="36" name="任意多边形: 形状 35">
                <a:extLst>
                  <a:ext uri="{FF2B5EF4-FFF2-40B4-BE49-F238E27FC236}">
                    <a16:creationId xmlns:a16="http://schemas.microsoft.com/office/drawing/2014/main" id="{A9DD0C55-9083-4B04-9AAF-19565D7D0410}"/>
                  </a:ext>
                </a:extLst>
              </p:cNvPr>
              <p:cNvSpPr/>
              <p:nvPr/>
            </p:nvSpPr>
            <p:spPr>
              <a:xfrm rot="18958199">
                <a:off x="1456870" y="1097746"/>
                <a:ext cx="218682" cy="218682"/>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dirty="0"/>
              </a:p>
            </p:txBody>
          </p:sp>
          <p:sp>
            <p:nvSpPr>
              <p:cNvPr id="37" name="任意多边形: 形状 36">
                <a:extLst>
                  <a:ext uri="{FF2B5EF4-FFF2-40B4-BE49-F238E27FC236}">
                    <a16:creationId xmlns:a16="http://schemas.microsoft.com/office/drawing/2014/main" id="{49B886F1-A126-49C1-80E8-7632121B195A}"/>
                  </a:ext>
                </a:extLst>
              </p:cNvPr>
              <p:cNvSpPr/>
              <p:nvPr/>
            </p:nvSpPr>
            <p:spPr>
              <a:xfrm rot="18958199">
                <a:off x="1311557" y="1084208"/>
                <a:ext cx="250835" cy="250835"/>
              </a:xfrm>
              <a:custGeom>
                <a:avLst/>
                <a:gdLst>
                  <a:gd name="connsiteX0" fmla="*/ 638672 w 2160240"/>
                  <a:gd name="connsiteY0" fmla="*/ 411048 h 2160240"/>
                  <a:gd name="connsiteX1" fmla="*/ 417942 w 2160240"/>
                  <a:gd name="connsiteY1" fmla="*/ 631778 h 2160240"/>
                  <a:gd name="connsiteX2" fmla="*/ 417942 w 2160240"/>
                  <a:gd name="connsiteY2" fmla="*/ 1514674 h 2160240"/>
                  <a:gd name="connsiteX3" fmla="*/ 638672 w 2160240"/>
                  <a:gd name="connsiteY3" fmla="*/ 1735404 h 2160240"/>
                  <a:gd name="connsiteX4" fmla="*/ 1521568 w 2160240"/>
                  <a:gd name="connsiteY4" fmla="*/ 1735404 h 2160240"/>
                  <a:gd name="connsiteX5" fmla="*/ 1742298 w 2160240"/>
                  <a:gd name="connsiteY5" fmla="*/ 1514674 h 2160240"/>
                  <a:gd name="connsiteX6" fmla="*/ 1742298 w 2160240"/>
                  <a:gd name="connsiteY6" fmla="*/ 631778 h 2160240"/>
                  <a:gd name="connsiteX7" fmla="*/ 1521568 w 2160240"/>
                  <a:gd name="connsiteY7" fmla="*/ 411048 h 2160240"/>
                  <a:gd name="connsiteX8" fmla="*/ 360047 w 2160240"/>
                  <a:gd name="connsiteY8" fmla="*/ 0 h 2160240"/>
                  <a:gd name="connsiteX9" fmla="*/ 1800193 w 2160240"/>
                  <a:gd name="connsiteY9" fmla="*/ 0 h 2160240"/>
                  <a:gd name="connsiteX10" fmla="*/ 2160240 w 2160240"/>
                  <a:gd name="connsiteY10" fmla="*/ 360047 h 2160240"/>
                  <a:gd name="connsiteX11" fmla="*/ 2160240 w 2160240"/>
                  <a:gd name="connsiteY11" fmla="*/ 1800193 h 2160240"/>
                  <a:gd name="connsiteX12" fmla="*/ 1800193 w 2160240"/>
                  <a:gd name="connsiteY12" fmla="*/ 2160240 h 2160240"/>
                  <a:gd name="connsiteX13" fmla="*/ 360047 w 2160240"/>
                  <a:gd name="connsiteY13" fmla="*/ 2160240 h 2160240"/>
                  <a:gd name="connsiteX14" fmla="*/ 0 w 2160240"/>
                  <a:gd name="connsiteY14" fmla="*/ 1800193 h 2160240"/>
                  <a:gd name="connsiteX15" fmla="*/ 0 w 2160240"/>
                  <a:gd name="connsiteY15" fmla="*/ 360047 h 2160240"/>
                  <a:gd name="connsiteX16" fmla="*/ 360047 w 2160240"/>
                  <a:gd name="connsiteY16"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0240" h="2160240">
                    <a:moveTo>
                      <a:pt x="638672" y="411048"/>
                    </a:moveTo>
                    <a:cubicBezTo>
                      <a:pt x="516766" y="411048"/>
                      <a:pt x="417942" y="509872"/>
                      <a:pt x="417942" y="631778"/>
                    </a:cubicBezTo>
                    <a:lnTo>
                      <a:pt x="417942" y="1514674"/>
                    </a:lnTo>
                    <a:cubicBezTo>
                      <a:pt x="417942" y="1636580"/>
                      <a:pt x="516766" y="1735404"/>
                      <a:pt x="638672" y="1735404"/>
                    </a:cubicBezTo>
                    <a:lnTo>
                      <a:pt x="1521568" y="1735404"/>
                    </a:lnTo>
                    <a:cubicBezTo>
                      <a:pt x="1643474" y="1735404"/>
                      <a:pt x="1742298" y="1636580"/>
                      <a:pt x="1742298" y="1514674"/>
                    </a:cubicBezTo>
                    <a:lnTo>
                      <a:pt x="1742298" y="631778"/>
                    </a:lnTo>
                    <a:cubicBezTo>
                      <a:pt x="1742298" y="509872"/>
                      <a:pt x="1643474" y="411048"/>
                      <a:pt x="1521568" y="411048"/>
                    </a:cubicBezTo>
                    <a:close/>
                    <a:moveTo>
                      <a:pt x="360047" y="0"/>
                    </a:moveTo>
                    <a:lnTo>
                      <a:pt x="1800193" y="0"/>
                    </a:lnTo>
                    <a:cubicBezTo>
                      <a:pt x="1999041" y="0"/>
                      <a:pt x="2160240" y="161199"/>
                      <a:pt x="2160240" y="360047"/>
                    </a:cubicBezTo>
                    <a:lnTo>
                      <a:pt x="2160240" y="1800193"/>
                    </a:lnTo>
                    <a:cubicBezTo>
                      <a:pt x="2160240" y="1999041"/>
                      <a:pt x="1999041" y="2160240"/>
                      <a:pt x="1800193" y="2160240"/>
                    </a:cubicBezTo>
                    <a:lnTo>
                      <a:pt x="360047" y="2160240"/>
                    </a:lnTo>
                    <a:cubicBezTo>
                      <a:pt x="161199" y="2160240"/>
                      <a:pt x="0" y="1999041"/>
                      <a:pt x="0" y="1800193"/>
                    </a:cubicBezTo>
                    <a:lnTo>
                      <a:pt x="0" y="360047"/>
                    </a:lnTo>
                    <a:cubicBezTo>
                      <a:pt x="0" y="161199"/>
                      <a:pt x="161199" y="0"/>
                      <a:pt x="360047" y="0"/>
                    </a:cubicBezTo>
                    <a:close/>
                  </a:path>
                </a:pathLst>
              </a:custGeom>
              <a:solidFill>
                <a:schemeClr val="tx1">
                  <a:lumMod val="50000"/>
                  <a:lumOff val="50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2"/>
              </a:p>
            </p:txBody>
          </p:sp>
        </p:grpSp>
      </p:grpSp>
      <p:sp>
        <p:nvSpPr>
          <p:cNvPr id="38" name="文本框 37">
            <a:extLst>
              <a:ext uri="{FF2B5EF4-FFF2-40B4-BE49-F238E27FC236}">
                <a16:creationId xmlns:a16="http://schemas.microsoft.com/office/drawing/2014/main" id="{29DCAD92-EE4D-43B7-808B-15CF4FFC0DF5}"/>
              </a:ext>
            </a:extLst>
          </p:cNvPr>
          <p:cNvSpPr txBox="1"/>
          <p:nvPr/>
        </p:nvSpPr>
        <p:spPr>
          <a:xfrm>
            <a:off x="2394393" y="833723"/>
            <a:ext cx="8258827" cy="1019638"/>
          </a:xfrm>
          <a:prstGeom prst="rect">
            <a:avLst/>
          </a:prstGeom>
          <a:noFill/>
        </p:spPr>
        <p:txBody>
          <a:bodyPr wrap="square">
            <a:spAutoFit/>
          </a:bodyPr>
          <a:lstStyle/>
          <a:p>
            <a:pPr marL="381076" indent="-381076">
              <a:lnSpc>
                <a:spcPct val="150000"/>
              </a:lnSpc>
              <a:buFont typeface="Wingdings" panose="05000000000000000000" pitchFamily="2" charset="2"/>
              <a:buChar char="Ø"/>
            </a:pPr>
            <a:r>
              <a:rPr lang="zh-CN" altLang="zh-CN" sz="2134" kern="100" dirty="0">
                <a:solidFill>
                  <a:schemeClr val="tx1">
                    <a:lumMod val="75000"/>
                    <a:lumOff val="25000"/>
                  </a:schemeClr>
                </a:solidFill>
                <a:latin typeface="+mn-ea"/>
                <a:cs typeface="Times New Roman" panose="02020603050405020304" pitchFamily="18" charset="0"/>
              </a:rPr>
              <a:t>依托</a:t>
            </a:r>
            <a:r>
              <a:rPr lang="zh-CN" altLang="zh-CN" sz="2134" b="1" kern="100" dirty="0">
                <a:solidFill>
                  <a:schemeClr val="tx1">
                    <a:lumMod val="75000"/>
                    <a:lumOff val="25000"/>
                  </a:schemeClr>
                </a:solidFill>
                <a:latin typeface="+mn-ea"/>
                <a:cs typeface="Times New Roman" panose="02020603050405020304" pitchFamily="18" charset="0"/>
              </a:rPr>
              <a:t>国家科技图书文献中心（</a:t>
            </a:r>
            <a:r>
              <a:rPr lang="en-US" altLang="zh-CN" sz="2134" b="1" kern="100" dirty="0">
                <a:solidFill>
                  <a:schemeClr val="tx1">
                    <a:lumMod val="75000"/>
                    <a:lumOff val="25000"/>
                  </a:schemeClr>
                </a:solidFill>
                <a:latin typeface="+mn-ea"/>
                <a:cs typeface="Times New Roman" panose="02020603050405020304" pitchFamily="18" charset="0"/>
              </a:rPr>
              <a:t>NSTL</a:t>
            </a:r>
            <a:r>
              <a:rPr lang="zh-CN" altLang="zh-CN" sz="2134" b="1" kern="100" dirty="0">
                <a:solidFill>
                  <a:schemeClr val="tx1">
                    <a:lumMod val="75000"/>
                    <a:lumOff val="25000"/>
                  </a:schemeClr>
                </a:solidFill>
                <a:latin typeface="+mn-ea"/>
                <a:cs typeface="Times New Roman" panose="02020603050405020304" pitchFamily="18" charset="0"/>
              </a:rPr>
              <a:t>）</a:t>
            </a:r>
            <a:r>
              <a:rPr lang="zh-CN" altLang="zh-CN" sz="2134" kern="100" dirty="0">
                <a:solidFill>
                  <a:schemeClr val="tx1">
                    <a:lumMod val="75000"/>
                    <a:lumOff val="25000"/>
                  </a:schemeClr>
                </a:solidFill>
                <a:latin typeface="+mn-ea"/>
                <a:cs typeface="Times New Roman" panose="02020603050405020304" pitchFamily="18" charset="0"/>
              </a:rPr>
              <a:t>和</a:t>
            </a:r>
            <a:r>
              <a:rPr lang="en-US" altLang="zh-CN" sz="2134" kern="100" dirty="0">
                <a:solidFill>
                  <a:schemeClr val="tx1">
                    <a:lumMod val="75000"/>
                    <a:lumOff val="25000"/>
                  </a:schemeClr>
                </a:solidFill>
                <a:latin typeface="+mn-ea"/>
                <a:cs typeface="Times New Roman" panose="02020603050405020304" pitchFamily="18" charset="0"/>
              </a:rPr>
              <a:t> </a:t>
            </a:r>
            <a:r>
              <a:rPr lang="zh-CN" altLang="zh-CN" sz="2134" b="1" kern="100" dirty="0">
                <a:solidFill>
                  <a:schemeClr val="tx1">
                    <a:lumMod val="75000"/>
                    <a:lumOff val="25000"/>
                  </a:schemeClr>
                </a:solidFill>
                <a:latin typeface="+mn-ea"/>
                <a:cs typeface="Times New Roman" panose="02020603050405020304" pitchFamily="18" charset="0"/>
              </a:rPr>
              <a:t>国家农业图书馆</a:t>
            </a:r>
            <a:endParaRPr lang="en-US" altLang="zh-CN" sz="2134" kern="100" dirty="0">
              <a:solidFill>
                <a:schemeClr val="tx1">
                  <a:lumMod val="75000"/>
                  <a:lumOff val="25000"/>
                </a:schemeClr>
              </a:solidFill>
              <a:latin typeface="+mn-ea"/>
              <a:cs typeface="Times New Roman" panose="02020603050405020304" pitchFamily="18" charset="0"/>
            </a:endParaRPr>
          </a:p>
          <a:p>
            <a:pPr marL="381076" indent="-381076">
              <a:lnSpc>
                <a:spcPct val="150000"/>
              </a:lnSpc>
              <a:buFont typeface="Wingdings" panose="05000000000000000000" pitchFamily="2" charset="2"/>
              <a:buChar char="Ø"/>
            </a:pPr>
            <a:r>
              <a:rPr lang="zh-CN" altLang="zh-CN" sz="2134" b="1" kern="100" dirty="0">
                <a:solidFill>
                  <a:schemeClr val="tx1">
                    <a:lumMod val="75000"/>
                    <a:lumOff val="25000"/>
                  </a:schemeClr>
                </a:solidFill>
                <a:latin typeface="+mn-ea"/>
                <a:cs typeface="Times New Roman" panose="02020603050405020304" pitchFamily="18" charset="0"/>
              </a:rPr>
              <a:t>成员单位</a:t>
            </a:r>
            <a:r>
              <a:rPr lang="zh-CN" altLang="zh-CN" sz="2134" kern="100" dirty="0">
                <a:solidFill>
                  <a:schemeClr val="tx1">
                    <a:lumMod val="75000"/>
                    <a:lumOff val="25000"/>
                  </a:schemeClr>
                </a:solidFill>
                <a:latin typeface="+mn-ea"/>
                <a:cs typeface="Times New Roman" panose="02020603050405020304" pitchFamily="18" charset="0"/>
              </a:rPr>
              <a:t>协同合作共建共享</a:t>
            </a:r>
            <a:endParaRPr lang="zh-CN" altLang="en-US" sz="2134" dirty="0">
              <a:solidFill>
                <a:schemeClr val="tx1">
                  <a:lumMod val="75000"/>
                  <a:lumOff val="25000"/>
                </a:schemeClr>
              </a:solidFill>
              <a:latin typeface="+mn-ea"/>
            </a:endParaRPr>
          </a:p>
        </p:txBody>
      </p:sp>
      <p:grpSp>
        <p:nvGrpSpPr>
          <p:cNvPr id="46" name="组合 45">
            <a:extLst>
              <a:ext uri="{FF2B5EF4-FFF2-40B4-BE49-F238E27FC236}">
                <a16:creationId xmlns:a16="http://schemas.microsoft.com/office/drawing/2014/main" id="{9F036501-488C-4EAD-AB4D-D737A73C86EB}"/>
              </a:ext>
            </a:extLst>
          </p:cNvPr>
          <p:cNvGrpSpPr/>
          <p:nvPr/>
        </p:nvGrpSpPr>
        <p:grpSpPr>
          <a:xfrm>
            <a:off x="4178517" y="2235579"/>
            <a:ext cx="3923879" cy="3921910"/>
            <a:chOff x="3131840" y="1676296"/>
            <a:chExt cx="2942228" cy="2940752"/>
          </a:xfrm>
        </p:grpSpPr>
        <p:sp>
          <p:nvSpPr>
            <p:cNvPr id="18" name="任意多边形: 形状 17"/>
            <p:cNvSpPr>
              <a:spLocks/>
            </p:cNvSpPr>
            <p:nvPr/>
          </p:nvSpPr>
          <p:spPr bwMode="auto">
            <a:xfrm>
              <a:off x="3131840" y="1676296"/>
              <a:ext cx="654074" cy="722652"/>
            </a:xfrm>
            <a:custGeom>
              <a:avLst/>
              <a:gdLst>
                <a:gd name="T0" fmla="*/ 80 w 557"/>
                <a:gd name="T1" fmla="*/ 0 h 617"/>
                <a:gd name="T2" fmla="*/ 477 w 557"/>
                <a:gd name="T3" fmla="*/ 0 h 617"/>
                <a:gd name="T4" fmla="*/ 557 w 557"/>
                <a:gd name="T5" fmla="*/ 80 h 617"/>
                <a:gd name="T6" fmla="*/ 557 w 557"/>
                <a:gd name="T7" fmla="*/ 477 h 617"/>
                <a:gd name="T8" fmla="*/ 477 w 557"/>
                <a:gd name="T9" fmla="*/ 557 h 617"/>
                <a:gd name="T10" fmla="*/ 394 w 557"/>
                <a:gd name="T11" fmla="*/ 557 h 617"/>
                <a:gd name="T12" fmla="*/ 310 w 557"/>
                <a:gd name="T13" fmla="*/ 563 h 617"/>
                <a:gd name="T14" fmla="*/ 309 w 557"/>
                <a:gd name="T15" fmla="*/ 565 h 617"/>
                <a:gd name="T16" fmla="*/ 306 w 557"/>
                <a:gd name="T17" fmla="*/ 569 h 617"/>
                <a:gd name="T18" fmla="*/ 302 w 557"/>
                <a:gd name="T19" fmla="*/ 577 h 617"/>
                <a:gd name="T20" fmla="*/ 302 w 557"/>
                <a:gd name="T21" fmla="*/ 577 h 617"/>
                <a:gd name="T22" fmla="*/ 292 w 557"/>
                <a:gd name="T23" fmla="*/ 593 h 617"/>
                <a:gd name="T24" fmla="*/ 292 w 557"/>
                <a:gd name="T25" fmla="*/ 593 h 617"/>
                <a:gd name="T26" fmla="*/ 279 w 557"/>
                <a:gd name="T27" fmla="*/ 617 h 617"/>
                <a:gd name="T28" fmla="*/ 265 w 557"/>
                <a:gd name="T29" fmla="*/ 593 h 617"/>
                <a:gd name="T30" fmla="*/ 260 w 557"/>
                <a:gd name="T31" fmla="*/ 586 h 617"/>
                <a:gd name="T32" fmla="*/ 255 w 557"/>
                <a:gd name="T33" fmla="*/ 576 h 617"/>
                <a:gd name="T34" fmla="*/ 251 w 557"/>
                <a:gd name="T35" fmla="*/ 570 h 617"/>
                <a:gd name="T36" fmla="*/ 251 w 557"/>
                <a:gd name="T37" fmla="*/ 569 h 617"/>
                <a:gd name="T38" fmla="*/ 250 w 557"/>
                <a:gd name="T39" fmla="*/ 568 h 617"/>
                <a:gd name="T40" fmla="*/ 249 w 557"/>
                <a:gd name="T41" fmla="*/ 566 h 617"/>
                <a:gd name="T42" fmla="*/ 247 w 557"/>
                <a:gd name="T43" fmla="*/ 563 h 617"/>
                <a:gd name="T44" fmla="*/ 163 w 557"/>
                <a:gd name="T45" fmla="*/ 557 h 617"/>
                <a:gd name="T46" fmla="*/ 80 w 557"/>
                <a:gd name="T47" fmla="*/ 557 h 617"/>
                <a:gd name="T48" fmla="*/ 0 w 557"/>
                <a:gd name="T49" fmla="*/ 477 h 617"/>
                <a:gd name="T50" fmla="*/ 0 w 557"/>
                <a:gd name="T51" fmla="*/ 80 h 617"/>
                <a:gd name="T52" fmla="*/ 80 w 557"/>
                <a:gd name="T53"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7" h="617">
                  <a:moveTo>
                    <a:pt x="80" y="0"/>
                  </a:moveTo>
                  <a:cubicBezTo>
                    <a:pt x="477" y="0"/>
                    <a:pt x="477" y="0"/>
                    <a:pt x="477" y="0"/>
                  </a:cubicBezTo>
                  <a:cubicBezTo>
                    <a:pt x="521" y="0"/>
                    <a:pt x="557" y="36"/>
                    <a:pt x="557" y="80"/>
                  </a:cubicBezTo>
                  <a:cubicBezTo>
                    <a:pt x="557" y="477"/>
                    <a:pt x="557" y="477"/>
                    <a:pt x="557" y="477"/>
                  </a:cubicBezTo>
                  <a:cubicBezTo>
                    <a:pt x="557" y="521"/>
                    <a:pt x="521" y="557"/>
                    <a:pt x="477" y="557"/>
                  </a:cubicBezTo>
                  <a:cubicBezTo>
                    <a:pt x="394" y="557"/>
                    <a:pt x="394" y="557"/>
                    <a:pt x="394" y="557"/>
                  </a:cubicBezTo>
                  <a:cubicBezTo>
                    <a:pt x="350" y="557"/>
                    <a:pt x="312" y="560"/>
                    <a:pt x="310" y="563"/>
                  </a:cubicBezTo>
                  <a:cubicBezTo>
                    <a:pt x="310" y="563"/>
                    <a:pt x="309" y="564"/>
                    <a:pt x="309" y="565"/>
                  </a:cubicBezTo>
                  <a:cubicBezTo>
                    <a:pt x="306" y="569"/>
                    <a:pt x="306" y="569"/>
                    <a:pt x="306" y="569"/>
                  </a:cubicBezTo>
                  <a:cubicBezTo>
                    <a:pt x="302" y="577"/>
                    <a:pt x="302" y="577"/>
                    <a:pt x="302" y="577"/>
                  </a:cubicBezTo>
                  <a:cubicBezTo>
                    <a:pt x="302" y="577"/>
                    <a:pt x="302" y="577"/>
                    <a:pt x="302" y="577"/>
                  </a:cubicBezTo>
                  <a:cubicBezTo>
                    <a:pt x="299" y="582"/>
                    <a:pt x="296" y="588"/>
                    <a:pt x="292" y="593"/>
                  </a:cubicBezTo>
                  <a:cubicBezTo>
                    <a:pt x="292" y="593"/>
                    <a:pt x="292" y="593"/>
                    <a:pt x="292" y="593"/>
                  </a:cubicBezTo>
                  <a:cubicBezTo>
                    <a:pt x="279" y="617"/>
                    <a:pt x="279" y="617"/>
                    <a:pt x="279" y="617"/>
                  </a:cubicBezTo>
                  <a:cubicBezTo>
                    <a:pt x="265" y="593"/>
                    <a:pt x="265" y="593"/>
                    <a:pt x="265" y="593"/>
                  </a:cubicBezTo>
                  <a:cubicBezTo>
                    <a:pt x="260" y="586"/>
                    <a:pt x="260" y="586"/>
                    <a:pt x="260" y="586"/>
                  </a:cubicBezTo>
                  <a:cubicBezTo>
                    <a:pt x="255" y="576"/>
                    <a:pt x="255" y="576"/>
                    <a:pt x="255" y="576"/>
                  </a:cubicBezTo>
                  <a:cubicBezTo>
                    <a:pt x="253" y="574"/>
                    <a:pt x="252" y="572"/>
                    <a:pt x="251" y="570"/>
                  </a:cubicBezTo>
                  <a:cubicBezTo>
                    <a:pt x="251" y="569"/>
                    <a:pt x="251" y="569"/>
                    <a:pt x="251" y="569"/>
                  </a:cubicBezTo>
                  <a:cubicBezTo>
                    <a:pt x="250" y="568"/>
                    <a:pt x="250" y="568"/>
                    <a:pt x="250" y="568"/>
                  </a:cubicBezTo>
                  <a:cubicBezTo>
                    <a:pt x="250" y="567"/>
                    <a:pt x="249" y="566"/>
                    <a:pt x="249" y="566"/>
                  </a:cubicBezTo>
                  <a:cubicBezTo>
                    <a:pt x="247" y="563"/>
                    <a:pt x="247" y="563"/>
                    <a:pt x="247" y="563"/>
                  </a:cubicBezTo>
                  <a:cubicBezTo>
                    <a:pt x="245" y="560"/>
                    <a:pt x="207" y="557"/>
                    <a:pt x="163" y="557"/>
                  </a:cubicBezTo>
                  <a:cubicBezTo>
                    <a:pt x="80" y="557"/>
                    <a:pt x="80" y="557"/>
                    <a:pt x="80" y="557"/>
                  </a:cubicBezTo>
                  <a:cubicBezTo>
                    <a:pt x="36" y="557"/>
                    <a:pt x="0" y="521"/>
                    <a:pt x="0" y="477"/>
                  </a:cubicBezTo>
                  <a:cubicBezTo>
                    <a:pt x="0" y="80"/>
                    <a:pt x="0" y="80"/>
                    <a:pt x="0" y="80"/>
                  </a:cubicBezTo>
                  <a:cubicBezTo>
                    <a:pt x="0" y="36"/>
                    <a:pt x="36" y="0"/>
                    <a:pt x="80"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0" rIns="121948" bIns="0" anchor="ctr" anchorCtr="1" compatLnSpc="1">
              <a:prstTxWarp prst="textNoShape">
                <a:avLst/>
              </a:prstTxWarp>
              <a:normAutofit fontScale="77500" lnSpcReduction="20000"/>
            </a:bodyPr>
            <a:lstStyle/>
            <a:p>
              <a:pPr algn="ctr"/>
              <a:r>
                <a:rPr lang="en-US" altLang="zh-CN" sz="5334" dirty="0">
                  <a:solidFill>
                    <a:schemeClr val="bg1"/>
                  </a:solidFill>
                  <a:cs typeface="+mn-ea"/>
                  <a:sym typeface="+mn-lt"/>
                </a:rPr>
                <a:t>01</a:t>
              </a:r>
            </a:p>
          </p:txBody>
        </p:sp>
        <p:sp>
          <p:nvSpPr>
            <p:cNvPr id="19" name="任意多边形: 形状 18"/>
            <p:cNvSpPr>
              <a:spLocks/>
            </p:cNvSpPr>
            <p:nvPr/>
          </p:nvSpPr>
          <p:spPr bwMode="auto">
            <a:xfrm>
              <a:off x="3131840" y="1676296"/>
              <a:ext cx="1471851" cy="1394424"/>
            </a:xfrm>
            <a:custGeom>
              <a:avLst/>
              <a:gdLst>
                <a:gd name="T0" fmla="*/ 712 w 1254"/>
                <a:gd name="T1" fmla="*/ 1190 h 1190"/>
                <a:gd name="T2" fmla="*/ 713 w 1254"/>
                <a:gd name="T3" fmla="*/ 1190 h 1190"/>
                <a:gd name="T4" fmla="*/ 1110 w 1254"/>
                <a:gd name="T5" fmla="*/ 1190 h 1190"/>
                <a:gd name="T6" fmla="*/ 1190 w 1254"/>
                <a:gd name="T7" fmla="*/ 1110 h 1190"/>
                <a:gd name="T8" fmla="*/ 1190 w 1254"/>
                <a:gd name="T9" fmla="*/ 712 h 1190"/>
                <a:gd name="T10" fmla="*/ 1198 w 1254"/>
                <a:gd name="T11" fmla="*/ 628 h 1190"/>
                <a:gd name="T12" fmla="*/ 1211 w 1254"/>
                <a:gd name="T13" fmla="*/ 620 h 1190"/>
                <a:gd name="T14" fmla="*/ 1254 w 1254"/>
                <a:gd name="T15" fmla="*/ 595 h 1190"/>
                <a:gd name="T16" fmla="*/ 1211 w 1254"/>
                <a:gd name="T17" fmla="*/ 570 h 1190"/>
                <a:gd name="T18" fmla="*/ 1198 w 1254"/>
                <a:gd name="T19" fmla="*/ 562 h 1190"/>
                <a:gd name="T20" fmla="*/ 1190 w 1254"/>
                <a:gd name="T21" fmla="*/ 478 h 1190"/>
                <a:gd name="T22" fmla="*/ 1190 w 1254"/>
                <a:gd name="T23" fmla="*/ 80 h 1190"/>
                <a:gd name="T24" fmla="*/ 1190 w 1254"/>
                <a:gd name="T25" fmla="*/ 80 h 1190"/>
                <a:gd name="T26" fmla="*/ 1132 w 1254"/>
                <a:gd name="T27" fmla="*/ 4 h 1190"/>
                <a:gd name="T28" fmla="*/ 1126 w 1254"/>
                <a:gd name="T29" fmla="*/ 2 h 1190"/>
                <a:gd name="T30" fmla="*/ 1110 w 1254"/>
                <a:gd name="T31" fmla="*/ 0 h 1190"/>
                <a:gd name="T32" fmla="*/ 714 w 1254"/>
                <a:gd name="T33" fmla="*/ 0 h 1190"/>
                <a:gd name="T34" fmla="*/ 634 w 1254"/>
                <a:gd name="T35" fmla="*/ 80 h 1190"/>
                <a:gd name="T36" fmla="*/ 634 w 1254"/>
                <a:gd name="T37" fmla="*/ 554 h 1190"/>
                <a:gd name="T38" fmla="*/ 623 w 1254"/>
                <a:gd name="T39" fmla="*/ 595 h 1190"/>
                <a:gd name="T40" fmla="*/ 554 w 1254"/>
                <a:gd name="T41" fmla="*/ 634 h 1190"/>
                <a:gd name="T42" fmla="*/ 80 w 1254"/>
                <a:gd name="T43" fmla="*/ 634 h 1190"/>
                <a:gd name="T44" fmla="*/ 0 w 1254"/>
                <a:gd name="T45" fmla="*/ 714 h 1190"/>
                <a:gd name="T46" fmla="*/ 0 w 1254"/>
                <a:gd name="T47" fmla="*/ 1110 h 1190"/>
                <a:gd name="T48" fmla="*/ 80 w 1254"/>
                <a:gd name="T49" fmla="*/ 1190 h 1190"/>
                <a:gd name="T50" fmla="*/ 478 w 1254"/>
                <a:gd name="T51" fmla="*/ 1190 h 1190"/>
                <a:gd name="T52" fmla="*/ 712 w 1254"/>
                <a:gd name="T53" fmla="*/ 119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4" h="1190">
                  <a:moveTo>
                    <a:pt x="712" y="1190"/>
                  </a:moveTo>
                  <a:cubicBezTo>
                    <a:pt x="713" y="1190"/>
                    <a:pt x="713" y="1190"/>
                    <a:pt x="713" y="1190"/>
                  </a:cubicBezTo>
                  <a:cubicBezTo>
                    <a:pt x="1110" y="1190"/>
                    <a:pt x="1110" y="1190"/>
                    <a:pt x="1110" y="1190"/>
                  </a:cubicBezTo>
                  <a:cubicBezTo>
                    <a:pt x="1154" y="1190"/>
                    <a:pt x="1190" y="1154"/>
                    <a:pt x="1190" y="1110"/>
                  </a:cubicBezTo>
                  <a:cubicBezTo>
                    <a:pt x="1190" y="712"/>
                    <a:pt x="1190" y="712"/>
                    <a:pt x="1190" y="712"/>
                  </a:cubicBezTo>
                  <a:cubicBezTo>
                    <a:pt x="1190" y="668"/>
                    <a:pt x="1193" y="630"/>
                    <a:pt x="1198" y="628"/>
                  </a:cubicBezTo>
                  <a:cubicBezTo>
                    <a:pt x="1200" y="626"/>
                    <a:pt x="1205" y="624"/>
                    <a:pt x="1211" y="620"/>
                  </a:cubicBezTo>
                  <a:cubicBezTo>
                    <a:pt x="1254" y="595"/>
                    <a:pt x="1254" y="595"/>
                    <a:pt x="1254" y="595"/>
                  </a:cubicBezTo>
                  <a:cubicBezTo>
                    <a:pt x="1211" y="570"/>
                    <a:pt x="1211" y="570"/>
                    <a:pt x="1211" y="570"/>
                  </a:cubicBezTo>
                  <a:cubicBezTo>
                    <a:pt x="1205" y="566"/>
                    <a:pt x="1200" y="564"/>
                    <a:pt x="1198" y="562"/>
                  </a:cubicBezTo>
                  <a:cubicBezTo>
                    <a:pt x="1193" y="560"/>
                    <a:pt x="1190" y="522"/>
                    <a:pt x="1190" y="478"/>
                  </a:cubicBezTo>
                  <a:cubicBezTo>
                    <a:pt x="1190" y="80"/>
                    <a:pt x="1190" y="80"/>
                    <a:pt x="1190" y="80"/>
                  </a:cubicBezTo>
                  <a:cubicBezTo>
                    <a:pt x="1190" y="80"/>
                    <a:pt x="1190" y="80"/>
                    <a:pt x="1190" y="80"/>
                  </a:cubicBezTo>
                  <a:cubicBezTo>
                    <a:pt x="1190" y="44"/>
                    <a:pt x="1165" y="13"/>
                    <a:pt x="1132" y="4"/>
                  </a:cubicBezTo>
                  <a:cubicBezTo>
                    <a:pt x="1130" y="3"/>
                    <a:pt x="1128" y="2"/>
                    <a:pt x="1126" y="2"/>
                  </a:cubicBezTo>
                  <a:cubicBezTo>
                    <a:pt x="1121" y="1"/>
                    <a:pt x="1115" y="0"/>
                    <a:pt x="1110" y="0"/>
                  </a:cubicBezTo>
                  <a:cubicBezTo>
                    <a:pt x="714" y="0"/>
                    <a:pt x="714" y="0"/>
                    <a:pt x="714" y="0"/>
                  </a:cubicBezTo>
                  <a:cubicBezTo>
                    <a:pt x="670" y="0"/>
                    <a:pt x="634" y="36"/>
                    <a:pt x="634" y="80"/>
                  </a:cubicBezTo>
                  <a:cubicBezTo>
                    <a:pt x="634" y="554"/>
                    <a:pt x="634" y="554"/>
                    <a:pt x="634" y="554"/>
                  </a:cubicBezTo>
                  <a:cubicBezTo>
                    <a:pt x="634" y="569"/>
                    <a:pt x="630" y="583"/>
                    <a:pt x="623" y="595"/>
                  </a:cubicBezTo>
                  <a:cubicBezTo>
                    <a:pt x="609" y="619"/>
                    <a:pt x="584" y="634"/>
                    <a:pt x="554" y="634"/>
                  </a:cubicBezTo>
                  <a:cubicBezTo>
                    <a:pt x="80" y="634"/>
                    <a:pt x="80" y="634"/>
                    <a:pt x="80" y="634"/>
                  </a:cubicBezTo>
                  <a:cubicBezTo>
                    <a:pt x="36" y="634"/>
                    <a:pt x="0" y="670"/>
                    <a:pt x="0" y="714"/>
                  </a:cubicBezTo>
                  <a:cubicBezTo>
                    <a:pt x="0" y="1110"/>
                    <a:pt x="0" y="1110"/>
                    <a:pt x="0" y="1110"/>
                  </a:cubicBezTo>
                  <a:cubicBezTo>
                    <a:pt x="0" y="1154"/>
                    <a:pt x="36" y="1190"/>
                    <a:pt x="80" y="1190"/>
                  </a:cubicBezTo>
                  <a:cubicBezTo>
                    <a:pt x="478" y="1190"/>
                    <a:pt x="478" y="1190"/>
                    <a:pt x="478" y="1190"/>
                  </a:cubicBezTo>
                  <a:lnTo>
                    <a:pt x="712" y="1190"/>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3202">
                <a:cs typeface="+mn-ea"/>
                <a:sym typeface="+mn-lt"/>
              </a:endParaRPr>
            </a:p>
          </p:txBody>
        </p:sp>
        <p:sp>
          <p:nvSpPr>
            <p:cNvPr id="21" name="任意多边形: 形状 20"/>
            <p:cNvSpPr>
              <a:spLocks/>
            </p:cNvSpPr>
            <p:nvPr/>
          </p:nvSpPr>
          <p:spPr bwMode="auto">
            <a:xfrm>
              <a:off x="4671656" y="1676296"/>
              <a:ext cx="1396636" cy="1469639"/>
            </a:xfrm>
            <a:custGeom>
              <a:avLst/>
              <a:gdLst>
                <a:gd name="T0" fmla="*/ 1110 w 1190"/>
                <a:gd name="T1" fmla="*/ 634 h 1254"/>
                <a:gd name="T2" fmla="*/ 636 w 1190"/>
                <a:gd name="T3" fmla="*/ 634 h 1254"/>
                <a:gd name="T4" fmla="*/ 556 w 1190"/>
                <a:gd name="T5" fmla="*/ 554 h 1254"/>
                <a:gd name="T6" fmla="*/ 556 w 1190"/>
                <a:gd name="T7" fmla="*/ 80 h 1254"/>
                <a:gd name="T8" fmla="*/ 476 w 1190"/>
                <a:gd name="T9" fmla="*/ 0 h 1254"/>
                <a:gd name="T10" fmla="*/ 80 w 1190"/>
                <a:gd name="T11" fmla="*/ 0 h 1254"/>
                <a:gd name="T12" fmla="*/ 0 w 1190"/>
                <a:gd name="T13" fmla="*/ 80 h 1254"/>
                <a:gd name="T14" fmla="*/ 0 w 1190"/>
                <a:gd name="T15" fmla="*/ 1110 h 1254"/>
                <a:gd name="T16" fmla="*/ 80 w 1190"/>
                <a:gd name="T17" fmla="*/ 1190 h 1254"/>
                <a:gd name="T18" fmla="*/ 478 w 1190"/>
                <a:gd name="T19" fmla="*/ 1190 h 1254"/>
                <a:gd name="T20" fmla="*/ 562 w 1190"/>
                <a:gd name="T21" fmla="*/ 1198 h 1254"/>
                <a:gd name="T22" fmla="*/ 570 w 1190"/>
                <a:gd name="T23" fmla="*/ 1211 h 1254"/>
                <a:gd name="T24" fmla="*/ 595 w 1190"/>
                <a:gd name="T25" fmla="*/ 1254 h 1254"/>
                <a:gd name="T26" fmla="*/ 620 w 1190"/>
                <a:gd name="T27" fmla="*/ 1211 h 1254"/>
                <a:gd name="T28" fmla="*/ 628 w 1190"/>
                <a:gd name="T29" fmla="*/ 1198 h 1254"/>
                <a:gd name="T30" fmla="*/ 712 w 1190"/>
                <a:gd name="T31" fmla="*/ 1190 h 1254"/>
                <a:gd name="T32" fmla="*/ 1110 w 1190"/>
                <a:gd name="T33" fmla="*/ 1190 h 1254"/>
                <a:gd name="T34" fmla="*/ 1190 w 1190"/>
                <a:gd name="T35" fmla="*/ 1110 h 1254"/>
                <a:gd name="T36" fmla="*/ 1190 w 1190"/>
                <a:gd name="T37" fmla="*/ 714 h 1254"/>
                <a:gd name="T38" fmla="*/ 1110 w 1190"/>
                <a:gd name="T39" fmla="*/ 634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90" h="1254">
                  <a:moveTo>
                    <a:pt x="1110" y="634"/>
                  </a:moveTo>
                  <a:cubicBezTo>
                    <a:pt x="636" y="634"/>
                    <a:pt x="636" y="634"/>
                    <a:pt x="636" y="634"/>
                  </a:cubicBezTo>
                  <a:cubicBezTo>
                    <a:pt x="592" y="634"/>
                    <a:pt x="556" y="598"/>
                    <a:pt x="556" y="554"/>
                  </a:cubicBezTo>
                  <a:cubicBezTo>
                    <a:pt x="556" y="80"/>
                    <a:pt x="556" y="80"/>
                    <a:pt x="556" y="80"/>
                  </a:cubicBezTo>
                  <a:cubicBezTo>
                    <a:pt x="556" y="36"/>
                    <a:pt x="520" y="0"/>
                    <a:pt x="476" y="0"/>
                  </a:cubicBezTo>
                  <a:cubicBezTo>
                    <a:pt x="80" y="0"/>
                    <a:pt x="80" y="0"/>
                    <a:pt x="80" y="0"/>
                  </a:cubicBezTo>
                  <a:cubicBezTo>
                    <a:pt x="36" y="0"/>
                    <a:pt x="0" y="36"/>
                    <a:pt x="0" y="80"/>
                  </a:cubicBezTo>
                  <a:cubicBezTo>
                    <a:pt x="0" y="1110"/>
                    <a:pt x="0" y="1110"/>
                    <a:pt x="0" y="1110"/>
                  </a:cubicBezTo>
                  <a:cubicBezTo>
                    <a:pt x="0" y="1154"/>
                    <a:pt x="36" y="1190"/>
                    <a:pt x="80" y="1190"/>
                  </a:cubicBezTo>
                  <a:cubicBezTo>
                    <a:pt x="478" y="1190"/>
                    <a:pt x="478" y="1190"/>
                    <a:pt x="478" y="1190"/>
                  </a:cubicBezTo>
                  <a:cubicBezTo>
                    <a:pt x="522" y="1190"/>
                    <a:pt x="560" y="1193"/>
                    <a:pt x="562" y="1198"/>
                  </a:cubicBezTo>
                  <a:cubicBezTo>
                    <a:pt x="564" y="1200"/>
                    <a:pt x="566" y="1205"/>
                    <a:pt x="570" y="1211"/>
                  </a:cubicBezTo>
                  <a:cubicBezTo>
                    <a:pt x="595" y="1254"/>
                    <a:pt x="595" y="1254"/>
                    <a:pt x="595" y="1254"/>
                  </a:cubicBezTo>
                  <a:cubicBezTo>
                    <a:pt x="620" y="1211"/>
                    <a:pt x="620" y="1211"/>
                    <a:pt x="620" y="1211"/>
                  </a:cubicBezTo>
                  <a:cubicBezTo>
                    <a:pt x="624" y="1205"/>
                    <a:pt x="626" y="1200"/>
                    <a:pt x="628" y="1198"/>
                  </a:cubicBezTo>
                  <a:cubicBezTo>
                    <a:pt x="630" y="1193"/>
                    <a:pt x="668" y="1190"/>
                    <a:pt x="712" y="1190"/>
                  </a:cubicBezTo>
                  <a:cubicBezTo>
                    <a:pt x="1110" y="1190"/>
                    <a:pt x="1110" y="1190"/>
                    <a:pt x="1110" y="1190"/>
                  </a:cubicBezTo>
                  <a:cubicBezTo>
                    <a:pt x="1154" y="1190"/>
                    <a:pt x="1190" y="1154"/>
                    <a:pt x="1190" y="1110"/>
                  </a:cubicBezTo>
                  <a:cubicBezTo>
                    <a:pt x="1190" y="714"/>
                    <a:pt x="1190" y="714"/>
                    <a:pt x="1190" y="714"/>
                  </a:cubicBezTo>
                  <a:cubicBezTo>
                    <a:pt x="1190" y="670"/>
                    <a:pt x="1154" y="634"/>
                    <a:pt x="1110" y="634"/>
                  </a:cubicBez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3202">
                <a:cs typeface="+mn-ea"/>
                <a:sym typeface="+mn-lt"/>
              </a:endParaRPr>
            </a:p>
          </p:txBody>
        </p:sp>
        <p:sp>
          <p:nvSpPr>
            <p:cNvPr id="23" name="任意多边形: 形状 22"/>
            <p:cNvSpPr>
              <a:spLocks/>
            </p:cNvSpPr>
            <p:nvPr/>
          </p:nvSpPr>
          <p:spPr bwMode="auto">
            <a:xfrm>
              <a:off x="5414956" y="1676296"/>
              <a:ext cx="653336" cy="722652"/>
            </a:xfrm>
            <a:custGeom>
              <a:avLst/>
              <a:gdLst>
                <a:gd name="T0" fmla="*/ 477 w 557"/>
                <a:gd name="T1" fmla="*/ 0 h 617"/>
                <a:gd name="T2" fmla="*/ 80 w 557"/>
                <a:gd name="T3" fmla="*/ 0 h 617"/>
                <a:gd name="T4" fmla="*/ 0 w 557"/>
                <a:gd name="T5" fmla="*/ 80 h 617"/>
                <a:gd name="T6" fmla="*/ 0 w 557"/>
                <a:gd name="T7" fmla="*/ 477 h 617"/>
                <a:gd name="T8" fmla="*/ 80 w 557"/>
                <a:gd name="T9" fmla="*/ 557 h 617"/>
                <a:gd name="T10" fmla="*/ 163 w 557"/>
                <a:gd name="T11" fmla="*/ 557 h 617"/>
                <a:gd name="T12" fmla="*/ 247 w 557"/>
                <a:gd name="T13" fmla="*/ 563 h 617"/>
                <a:gd name="T14" fmla="*/ 248 w 557"/>
                <a:gd name="T15" fmla="*/ 565 h 617"/>
                <a:gd name="T16" fmla="*/ 251 w 557"/>
                <a:gd name="T17" fmla="*/ 569 h 617"/>
                <a:gd name="T18" fmla="*/ 255 w 557"/>
                <a:gd name="T19" fmla="*/ 577 h 617"/>
                <a:gd name="T20" fmla="*/ 255 w 557"/>
                <a:gd name="T21" fmla="*/ 577 h 617"/>
                <a:gd name="T22" fmla="*/ 265 w 557"/>
                <a:gd name="T23" fmla="*/ 593 h 617"/>
                <a:gd name="T24" fmla="*/ 265 w 557"/>
                <a:gd name="T25" fmla="*/ 593 h 617"/>
                <a:gd name="T26" fmla="*/ 278 w 557"/>
                <a:gd name="T27" fmla="*/ 617 h 617"/>
                <a:gd name="T28" fmla="*/ 292 w 557"/>
                <a:gd name="T29" fmla="*/ 593 h 617"/>
                <a:gd name="T30" fmla="*/ 297 w 557"/>
                <a:gd name="T31" fmla="*/ 586 h 617"/>
                <a:gd name="T32" fmla="*/ 302 w 557"/>
                <a:gd name="T33" fmla="*/ 576 h 617"/>
                <a:gd name="T34" fmla="*/ 306 w 557"/>
                <a:gd name="T35" fmla="*/ 570 h 617"/>
                <a:gd name="T36" fmla="*/ 306 w 557"/>
                <a:gd name="T37" fmla="*/ 569 h 617"/>
                <a:gd name="T38" fmla="*/ 307 w 557"/>
                <a:gd name="T39" fmla="*/ 568 h 617"/>
                <a:gd name="T40" fmla="*/ 308 w 557"/>
                <a:gd name="T41" fmla="*/ 566 h 617"/>
                <a:gd name="T42" fmla="*/ 310 w 557"/>
                <a:gd name="T43" fmla="*/ 563 h 617"/>
                <a:gd name="T44" fmla="*/ 394 w 557"/>
                <a:gd name="T45" fmla="*/ 557 h 617"/>
                <a:gd name="T46" fmla="*/ 477 w 557"/>
                <a:gd name="T47" fmla="*/ 557 h 617"/>
                <a:gd name="T48" fmla="*/ 557 w 557"/>
                <a:gd name="T49" fmla="*/ 477 h 617"/>
                <a:gd name="T50" fmla="*/ 557 w 557"/>
                <a:gd name="T51" fmla="*/ 80 h 617"/>
                <a:gd name="T52" fmla="*/ 477 w 557"/>
                <a:gd name="T53" fmla="*/ 0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7" h="617">
                  <a:moveTo>
                    <a:pt x="477" y="0"/>
                  </a:moveTo>
                  <a:cubicBezTo>
                    <a:pt x="80" y="0"/>
                    <a:pt x="80" y="0"/>
                    <a:pt x="80" y="0"/>
                  </a:cubicBezTo>
                  <a:cubicBezTo>
                    <a:pt x="36" y="0"/>
                    <a:pt x="0" y="36"/>
                    <a:pt x="0" y="80"/>
                  </a:cubicBezTo>
                  <a:cubicBezTo>
                    <a:pt x="0" y="477"/>
                    <a:pt x="0" y="477"/>
                    <a:pt x="0" y="477"/>
                  </a:cubicBezTo>
                  <a:cubicBezTo>
                    <a:pt x="0" y="521"/>
                    <a:pt x="36" y="557"/>
                    <a:pt x="80" y="557"/>
                  </a:cubicBezTo>
                  <a:cubicBezTo>
                    <a:pt x="163" y="557"/>
                    <a:pt x="163" y="557"/>
                    <a:pt x="163" y="557"/>
                  </a:cubicBezTo>
                  <a:cubicBezTo>
                    <a:pt x="207" y="557"/>
                    <a:pt x="245" y="560"/>
                    <a:pt x="247" y="563"/>
                  </a:cubicBezTo>
                  <a:cubicBezTo>
                    <a:pt x="247" y="563"/>
                    <a:pt x="248" y="564"/>
                    <a:pt x="248" y="565"/>
                  </a:cubicBezTo>
                  <a:cubicBezTo>
                    <a:pt x="251" y="569"/>
                    <a:pt x="251" y="569"/>
                    <a:pt x="251" y="569"/>
                  </a:cubicBezTo>
                  <a:cubicBezTo>
                    <a:pt x="255" y="577"/>
                    <a:pt x="255" y="577"/>
                    <a:pt x="255" y="577"/>
                  </a:cubicBezTo>
                  <a:cubicBezTo>
                    <a:pt x="255" y="577"/>
                    <a:pt x="255" y="577"/>
                    <a:pt x="255" y="577"/>
                  </a:cubicBezTo>
                  <a:cubicBezTo>
                    <a:pt x="258" y="582"/>
                    <a:pt x="261" y="588"/>
                    <a:pt x="265" y="593"/>
                  </a:cubicBezTo>
                  <a:cubicBezTo>
                    <a:pt x="265" y="593"/>
                    <a:pt x="265" y="593"/>
                    <a:pt x="265" y="593"/>
                  </a:cubicBezTo>
                  <a:cubicBezTo>
                    <a:pt x="278" y="617"/>
                    <a:pt x="278" y="617"/>
                    <a:pt x="278" y="617"/>
                  </a:cubicBezTo>
                  <a:cubicBezTo>
                    <a:pt x="292" y="593"/>
                    <a:pt x="292" y="593"/>
                    <a:pt x="292" y="593"/>
                  </a:cubicBezTo>
                  <a:cubicBezTo>
                    <a:pt x="297" y="586"/>
                    <a:pt x="297" y="586"/>
                    <a:pt x="297" y="586"/>
                  </a:cubicBezTo>
                  <a:cubicBezTo>
                    <a:pt x="302" y="576"/>
                    <a:pt x="302" y="576"/>
                    <a:pt x="302" y="576"/>
                  </a:cubicBezTo>
                  <a:cubicBezTo>
                    <a:pt x="304" y="574"/>
                    <a:pt x="305" y="572"/>
                    <a:pt x="306" y="570"/>
                  </a:cubicBezTo>
                  <a:cubicBezTo>
                    <a:pt x="306" y="569"/>
                    <a:pt x="306" y="569"/>
                    <a:pt x="306" y="569"/>
                  </a:cubicBezTo>
                  <a:cubicBezTo>
                    <a:pt x="307" y="568"/>
                    <a:pt x="307" y="568"/>
                    <a:pt x="307" y="568"/>
                  </a:cubicBezTo>
                  <a:cubicBezTo>
                    <a:pt x="308" y="567"/>
                    <a:pt x="308" y="566"/>
                    <a:pt x="308" y="566"/>
                  </a:cubicBezTo>
                  <a:cubicBezTo>
                    <a:pt x="310" y="563"/>
                    <a:pt x="310" y="563"/>
                    <a:pt x="310" y="563"/>
                  </a:cubicBezTo>
                  <a:cubicBezTo>
                    <a:pt x="312" y="560"/>
                    <a:pt x="350" y="557"/>
                    <a:pt x="394" y="557"/>
                  </a:cubicBezTo>
                  <a:cubicBezTo>
                    <a:pt x="477" y="557"/>
                    <a:pt x="477" y="557"/>
                    <a:pt x="477" y="557"/>
                  </a:cubicBezTo>
                  <a:cubicBezTo>
                    <a:pt x="521" y="557"/>
                    <a:pt x="557" y="521"/>
                    <a:pt x="557" y="477"/>
                  </a:cubicBezTo>
                  <a:cubicBezTo>
                    <a:pt x="557" y="80"/>
                    <a:pt x="557" y="80"/>
                    <a:pt x="557" y="80"/>
                  </a:cubicBezTo>
                  <a:cubicBezTo>
                    <a:pt x="557" y="36"/>
                    <a:pt x="521" y="0"/>
                    <a:pt x="477" y="0"/>
                  </a:cubicBez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48" tIns="0" rIns="121948" bIns="0" anchor="ctr" anchorCtr="1" compatLnSpc="1">
              <a:prstTxWarp prst="textNoShape">
                <a:avLst/>
              </a:prstTxWarp>
              <a:normAutofit fontScale="77500" lnSpcReduction="20000"/>
            </a:bodyPr>
            <a:lstStyle/>
            <a:p>
              <a:pPr algn="ctr"/>
              <a:r>
                <a:rPr lang="en-US" altLang="zh-CN" sz="5334" dirty="0">
                  <a:solidFill>
                    <a:schemeClr val="bg1"/>
                  </a:solidFill>
                  <a:cs typeface="+mn-ea"/>
                  <a:sym typeface="+mn-lt"/>
                </a:rPr>
                <a:t>02</a:t>
              </a:r>
            </a:p>
          </p:txBody>
        </p:sp>
        <p:sp>
          <p:nvSpPr>
            <p:cNvPr id="24" name="任意多边形: 形状 23"/>
            <p:cNvSpPr>
              <a:spLocks/>
            </p:cNvSpPr>
            <p:nvPr/>
          </p:nvSpPr>
          <p:spPr bwMode="auto">
            <a:xfrm>
              <a:off x="3131840" y="3892920"/>
              <a:ext cx="654074" cy="724127"/>
            </a:xfrm>
            <a:custGeom>
              <a:avLst/>
              <a:gdLst>
                <a:gd name="T0" fmla="*/ 80 w 557"/>
                <a:gd name="T1" fmla="*/ 618 h 618"/>
                <a:gd name="T2" fmla="*/ 477 w 557"/>
                <a:gd name="T3" fmla="*/ 618 h 618"/>
                <a:gd name="T4" fmla="*/ 557 w 557"/>
                <a:gd name="T5" fmla="*/ 538 h 618"/>
                <a:gd name="T6" fmla="*/ 557 w 557"/>
                <a:gd name="T7" fmla="*/ 141 h 618"/>
                <a:gd name="T8" fmla="*/ 477 w 557"/>
                <a:gd name="T9" fmla="*/ 61 h 618"/>
                <a:gd name="T10" fmla="*/ 394 w 557"/>
                <a:gd name="T11" fmla="*/ 61 h 618"/>
                <a:gd name="T12" fmla="*/ 310 w 557"/>
                <a:gd name="T13" fmla="*/ 55 h 618"/>
                <a:gd name="T14" fmla="*/ 309 w 557"/>
                <a:gd name="T15" fmla="*/ 53 h 618"/>
                <a:gd name="T16" fmla="*/ 306 w 557"/>
                <a:gd name="T17" fmla="*/ 49 h 618"/>
                <a:gd name="T18" fmla="*/ 302 w 557"/>
                <a:gd name="T19" fmla="*/ 41 h 618"/>
                <a:gd name="T20" fmla="*/ 302 w 557"/>
                <a:gd name="T21" fmla="*/ 41 h 618"/>
                <a:gd name="T22" fmla="*/ 292 w 557"/>
                <a:gd name="T23" fmla="*/ 25 h 618"/>
                <a:gd name="T24" fmla="*/ 292 w 557"/>
                <a:gd name="T25" fmla="*/ 24 h 618"/>
                <a:gd name="T26" fmla="*/ 279 w 557"/>
                <a:gd name="T27" fmla="*/ 0 h 618"/>
                <a:gd name="T28" fmla="*/ 265 w 557"/>
                <a:gd name="T29" fmla="*/ 24 h 618"/>
                <a:gd name="T30" fmla="*/ 260 w 557"/>
                <a:gd name="T31" fmla="*/ 32 h 618"/>
                <a:gd name="T32" fmla="*/ 255 w 557"/>
                <a:gd name="T33" fmla="*/ 42 h 618"/>
                <a:gd name="T34" fmla="*/ 251 w 557"/>
                <a:gd name="T35" fmla="*/ 48 h 618"/>
                <a:gd name="T36" fmla="*/ 251 w 557"/>
                <a:gd name="T37" fmla="*/ 49 h 618"/>
                <a:gd name="T38" fmla="*/ 250 w 557"/>
                <a:gd name="T39" fmla="*/ 50 h 618"/>
                <a:gd name="T40" fmla="*/ 249 w 557"/>
                <a:gd name="T41" fmla="*/ 52 h 618"/>
                <a:gd name="T42" fmla="*/ 247 w 557"/>
                <a:gd name="T43" fmla="*/ 55 h 618"/>
                <a:gd name="T44" fmla="*/ 163 w 557"/>
                <a:gd name="T45" fmla="*/ 61 h 618"/>
                <a:gd name="T46" fmla="*/ 80 w 557"/>
                <a:gd name="T47" fmla="*/ 61 h 618"/>
                <a:gd name="T48" fmla="*/ 0 w 557"/>
                <a:gd name="T49" fmla="*/ 141 h 618"/>
                <a:gd name="T50" fmla="*/ 0 w 557"/>
                <a:gd name="T51" fmla="*/ 538 h 618"/>
                <a:gd name="T52" fmla="*/ 80 w 557"/>
                <a:gd name="T53" fmla="*/ 618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7" h="618">
                  <a:moveTo>
                    <a:pt x="80" y="618"/>
                  </a:moveTo>
                  <a:cubicBezTo>
                    <a:pt x="477" y="618"/>
                    <a:pt x="477" y="618"/>
                    <a:pt x="477" y="618"/>
                  </a:cubicBezTo>
                  <a:cubicBezTo>
                    <a:pt x="521" y="618"/>
                    <a:pt x="557" y="582"/>
                    <a:pt x="557" y="538"/>
                  </a:cubicBezTo>
                  <a:cubicBezTo>
                    <a:pt x="557" y="141"/>
                    <a:pt x="557" y="141"/>
                    <a:pt x="557" y="141"/>
                  </a:cubicBezTo>
                  <a:cubicBezTo>
                    <a:pt x="557" y="97"/>
                    <a:pt x="521" y="61"/>
                    <a:pt x="477" y="61"/>
                  </a:cubicBezTo>
                  <a:cubicBezTo>
                    <a:pt x="394" y="61"/>
                    <a:pt x="394" y="61"/>
                    <a:pt x="394" y="61"/>
                  </a:cubicBezTo>
                  <a:cubicBezTo>
                    <a:pt x="350" y="61"/>
                    <a:pt x="312" y="58"/>
                    <a:pt x="310" y="55"/>
                  </a:cubicBezTo>
                  <a:cubicBezTo>
                    <a:pt x="310" y="54"/>
                    <a:pt x="309" y="54"/>
                    <a:pt x="309" y="53"/>
                  </a:cubicBezTo>
                  <a:cubicBezTo>
                    <a:pt x="306" y="49"/>
                    <a:pt x="306" y="49"/>
                    <a:pt x="306" y="49"/>
                  </a:cubicBezTo>
                  <a:cubicBezTo>
                    <a:pt x="302" y="41"/>
                    <a:pt x="302" y="41"/>
                    <a:pt x="302" y="41"/>
                  </a:cubicBezTo>
                  <a:cubicBezTo>
                    <a:pt x="302" y="41"/>
                    <a:pt x="302" y="41"/>
                    <a:pt x="302" y="41"/>
                  </a:cubicBezTo>
                  <a:cubicBezTo>
                    <a:pt x="299" y="36"/>
                    <a:pt x="296" y="30"/>
                    <a:pt x="292" y="25"/>
                  </a:cubicBezTo>
                  <a:cubicBezTo>
                    <a:pt x="292" y="24"/>
                    <a:pt x="292" y="24"/>
                    <a:pt x="292" y="24"/>
                  </a:cubicBezTo>
                  <a:cubicBezTo>
                    <a:pt x="279" y="0"/>
                    <a:pt x="279" y="0"/>
                    <a:pt x="279" y="0"/>
                  </a:cubicBezTo>
                  <a:cubicBezTo>
                    <a:pt x="265" y="24"/>
                    <a:pt x="265" y="24"/>
                    <a:pt x="265" y="24"/>
                  </a:cubicBezTo>
                  <a:cubicBezTo>
                    <a:pt x="260" y="32"/>
                    <a:pt x="260" y="32"/>
                    <a:pt x="260" y="32"/>
                  </a:cubicBezTo>
                  <a:cubicBezTo>
                    <a:pt x="255" y="42"/>
                    <a:pt x="255" y="42"/>
                    <a:pt x="255" y="42"/>
                  </a:cubicBezTo>
                  <a:cubicBezTo>
                    <a:pt x="253" y="44"/>
                    <a:pt x="252" y="46"/>
                    <a:pt x="251" y="48"/>
                  </a:cubicBezTo>
                  <a:cubicBezTo>
                    <a:pt x="251" y="49"/>
                    <a:pt x="251" y="49"/>
                    <a:pt x="251" y="49"/>
                  </a:cubicBezTo>
                  <a:cubicBezTo>
                    <a:pt x="250" y="50"/>
                    <a:pt x="250" y="50"/>
                    <a:pt x="250" y="50"/>
                  </a:cubicBezTo>
                  <a:cubicBezTo>
                    <a:pt x="250" y="51"/>
                    <a:pt x="249" y="51"/>
                    <a:pt x="249" y="52"/>
                  </a:cubicBezTo>
                  <a:cubicBezTo>
                    <a:pt x="247" y="55"/>
                    <a:pt x="247" y="55"/>
                    <a:pt x="247" y="55"/>
                  </a:cubicBezTo>
                  <a:cubicBezTo>
                    <a:pt x="245" y="58"/>
                    <a:pt x="207" y="61"/>
                    <a:pt x="163" y="61"/>
                  </a:cubicBezTo>
                  <a:cubicBezTo>
                    <a:pt x="80" y="61"/>
                    <a:pt x="80" y="61"/>
                    <a:pt x="80" y="61"/>
                  </a:cubicBezTo>
                  <a:cubicBezTo>
                    <a:pt x="36" y="61"/>
                    <a:pt x="0" y="97"/>
                    <a:pt x="0" y="141"/>
                  </a:cubicBezTo>
                  <a:cubicBezTo>
                    <a:pt x="0" y="538"/>
                    <a:pt x="0" y="538"/>
                    <a:pt x="0" y="538"/>
                  </a:cubicBezTo>
                  <a:cubicBezTo>
                    <a:pt x="0" y="582"/>
                    <a:pt x="36" y="618"/>
                    <a:pt x="80" y="618"/>
                  </a:cubicBezTo>
                  <a:close/>
                </a:path>
              </a:pathLst>
            </a:custGeom>
            <a:solidFill>
              <a:srgbClr val="7F7F7F"/>
            </a:solidFill>
            <a:ln>
              <a:noFill/>
            </a:ln>
          </p:spPr>
          <p:txBody>
            <a:bodyPr vert="horz" wrap="square" lIns="121948" tIns="288067" rIns="121948" bIns="60974" anchor="ctr" anchorCtr="1" compatLnSpc="1">
              <a:prstTxWarp prst="textNoShape">
                <a:avLst/>
              </a:prstTxWarp>
              <a:normAutofit fontScale="77500" lnSpcReduction="20000"/>
            </a:bodyPr>
            <a:lstStyle/>
            <a:p>
              <a:pPr algn="ctr"/>
              <a:r>
                <a:rPr lang="en-US" altLang="zh-CN" sz="5334">
                  <a:solidFill>
                    <a:schemeClr val="bg1"/>
                  </a:solidFill>
                  <a:cs typeface="+mn-ea"/>
                  <a:sym typeface="+mn-lt"/>
                </a:rPr>
                <a:t>03</a:t>
              </a:r>
            </a:p>
          </p:txBody>
        </p:sp>
        <p:sp>
          <p:nvSpPr>
            <p:cNvPr id="25" name="任意多边形: 形状 24"/>
            <p:cNvSpPr>
              <a:spLocks/>
            </p:cNvSpPr>
            <p:nvPr/>
          </p:nvSpPr>
          <p:spPr bwMode="auto">
            <a:xfrm>
              <a:off x="3131840" y="3145935"/>
              <a:ext cx="1396636" cy="1471113"/>
            </a:xfrm>
            <a:custGeom>
              <a:avLst/>
              <a:gdLst>
                <a:gd name="T0" fmla="*/ 80 w 1190"/>
                <a:gd name="T1" fmla="*/ 620 h 1255"/>
                <a:gd name="T2" fmla="*/ 554 w 1190"/>
                <a:gd name="T3" fmla="*/ 620 h 1255"/>
                <a:gd name="T4" fmla="*/ 634 w 1190"/>
                <a:gd name="T5" fmla="*/ 700 h 1255"/>
                <a:gd name="T6" fmla="*/ 634 w 1190"/>
                <a:gd name="T7" fmla="*/ 1175 h 1255"/>
                <a:gd name="T8" fmla="*/ 714 w 1190"/>
                <a:gd name="T9" fmla="*/ 1255 h 1255"/>
                <a:gd name="T10" fmla="*/ 1110 w 1190"/>
                <a:gd name="T11" fmla="*/ 1255 h 1255"/>
                <a:gd name="T12" fmla="*/ 1190 w 1190"/>
                <a:gd name="T13" fmla="*/ 1175 h 1255"/>
                <a:gd name="T14" fmla="*/ 1190 w 1190"/>
                <a:gd name="T15" fmla="*/ 145 h 1255"/>
                <a:gd name="T16" fmla="*/ 1110 w 1190"/>
                <a:gd name="T17" fmla="*/ 65 h 1255"/>
                <a:gd name="T18" fmla="*/ 712 w 1190"/>
                <a:gd name="T19" fmla="*/ 65 h 1255"/>
                <a:gd name="T20" fmla="*/ 628 w 1190"/>
                <a:gd name="T21" fmla="*/ 57 h 1255"/>
                <a:gd name="T22" fmla="*/ 620 w 1190"/>
                <a:gd name="T23" fmla="*/ 44 h 1255"/>
                <a:gd name="T24" fmla="*/ 595 w 1190"/>
                <a:gd name="T25" fmla="*/ 0 h 1255"/>
                <a:gd name="T26" fmla="*/ 570 w 1190"/>
                <a:gd name="T27" fmla="*/ 44 h 1255"/>
                <a:gd name="T28" fmla="*/ 562 w 1190"/>
                <a:gd name="T29" fmla="*/ 57 h 1255"/>
                <a:gd name="T30" fmla="*/ 478 w 1190"/>
                <a:gd name="T31" fmla="*/ 65 h 1255"/>
                <a:gd name="T32" fmla="*/ 80 w 1190"/>
                <a:gd name="T33" fmla="*/ 65 h 1255"/>
                <a:gd name="T34" fmla="*/ 0 w 1190"/>
                <a:gd name="T35" fmla="*/ 145 h 1255"/>
                <a:gd name="T36" fmla="*/ 0 w 1190"/>
                <a:gd name="T37" fmla="*/ 540 h 1255"/>
                <a:gd name="T38" fmla="*/ 80 w 1190"/>
                <a:gd name="T39" fmla="*/ 620 h 1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90" h="1255">
                  <a:moveTo>
                    <a:pt x="80" y="620"/>
                  </a:moveTo>
                  <a:cubicBezTo>
                    <a:pt x="554" y="620"/>
                    <a:pt x="554" y="620"/>
                    <a:pt x="554" y="620"/>
                  </a:cubicBezTo>
                  <a:cubicBezTo>
                    <a:pt x="598" y="620"/>
                    <a:pt x="634" y="656"/>
                    <a:pt x="634" y="700"/>
                  </a:cubicBezTo>
                  <a:cubicBezTo>
                    <a:pt x="634" y="1175"/>
                    <a:pt x="634" y="1175"/>
                    <a:pt x="634" y="1175"/>
                  </a:cubicBezTo>
                  <a:cubicBezTo>
                    <a:pt x="634" y="1219"/>
                    <a:pt x="670" y="1255"/>
                    <a:pt x="714" y="1255"/>
                  </a:cubicBezTo>
                  <a:cubicBezTo>
                    <a:pt x="1110" y="1255"/>
                    <a:pt x="1110" y="1255"/>
                    <a:pt x="1110" y="1255"/>
                  </a:cubicBezTo>
                  <a:cubicBezTo>
                    <a:pt x="1154" y="1255"/>
                    <a:pt x="1190" y="1219"/>
                    <a:pt x="1190" y="1175"/>
                  </a:cubicBezTo>
                  <a:cubicBezTo>
                    <a:pt x="1190" y="145"/>
                    <a:pt x="1190" y="145"/>
                    <a:pt x="1190" y="145"/>
                  </a:cubicBezTo>
                  <a:cubicBezTo>
                    <a:pt x="1190" y="101"/>
                    <a:pt x="1154" y="65"/>
                    <a:pt x="1110" y="65"/>
                  </a:cubicBezTo>
                  <a:cubicBezTo>
                    <a:pt x="712" y="65"/>
                    <a:pt x="712" y="65"/>
                    <a:pt x="712" y="65"/>
                  </a:cubicBezTo>
                  <a:cubicBezTo>
                    <a:pt x="668" y="65"/>
                    <a:pt x="630" y="61"/>
                    <a:pt x="628" y="57"/>
                  </a:cubicBezTo>
                  <a:cubicBezTo>
                    <a:pt x="626" y="55"/>
                    <a:pt x="624" y="50"/>
                    <a:pt x="620" y="44"/>
                  </a:cubicBezTo>
                  <a:cubicBezTo>
                    <a:pt x="595" y="0"/>
                    <a:pt x="595" y="0"/>
                    <a:pt x="595" y="0"/>
                  </a:cubicBezTo>
                  <a:cubicBezTo>
                    <a:pt x="570" y="44"/>
                    <a:pt x="570" y="44"/>
                    <a:pt x="570" y="44"/>
                  </a:cubicBezTo>
                  <a:cubicBezTo>
                    <a:pt x="566" y="50"/>
                    <a:pt x="564" y="55"/>
                    <a:pt x="562" y="57"/>
                  </a:cubicBezTo>
                  <a:cubicBezTo>
                    <a:pt x="560" y="61"/>
                    <a:pt x="522" y="65"/>
                    <a:pt x="478" y="65"/>
                  </a:cubicBezTo>
                  <a:cubicBezTo>
                    <a:pt x="80" y="65"/>
                    <a:pt x="80" y="65"/>
                    <a:pt x="80" y="65"/>
                  </a:cubicBezTo>
                  <a:cubicBezTo>
                    <a:pt x="36" y="65"/>
                    <a:pt x="0" y="101"/>
                    <a:pt x="0" y="145"/>
                  </a:cubicBezTo>
                  <a:cubicBezTo>
                    <a:pt x="0" y="540"/>
                    <a:pt x="0" y="540"/>
                    <a:pt x="0" y="540"/>
                  </a:cubicBezTo>
                  <a:cubicBezTo>
                    <a:pt x="0" y="584"/>
                    <a:pt x="36" y="620"/>
                    <a:pt x="80" y="620"/>
                  </a:cubicBezTo>
                  <a:close/>
                </a:path>
              </a:pathLst>
            </a:custGeom>
            <a:solidFill>
              <a:srgbClr val="7F7F7F"/>
            </a:solidFill>
            <a:ln>
              <a:noFill/>
            </a:ln>
          </p:spPr>
          <p:txBody>
            <a:bodyPr anchor="ctr"/>
            <a:lstStyle/>
            <a:p>
              <a:pPr algn="ctr"/>
              <a:endParaRPr sz="3202">
                <a:cs typeface="+mn-ea"/>
                <a:sym typeface="+mn-lt"/>
              </a:endParaRPr>
            </a:p>
          </p:txBody>
        </p:sp>
        <p:sp>
          <p:nvSpPr>
            <p:cNvPr id="27" name="任意多边形: 形状 26"/>
            <p:cNvSpPr>
              <a:spLocks/>
            </p:cNvSpPr>
            <p:nvPr/>
          </p:nvSpPr>
          <p:spPr bwMode="auto">
            <a:xfrm>
              <a:off x="5420732" y="3887390"/>
              <a:ext cx="653336" cy="724127"/>
            </a:xfrm>
            <a:custGeom>
              <a:avLst/>
              <a:gdLst>
                <a:gd name="T0" fmla="*/ 477 w 557"/>
                <a:gd name="T1" fmla="*/ 618 h 618"/>
                <a:gd name="T2" fmla="*/ 80 w 557"/>
                <a:gd name="T3" fmla="*/ 618 h 618"/>
                <a:gd name="T4" fmla="*/ 0 w 557"/>
                <a:gd name="T5" fmla="*/ 538 h 618"/>
                <a:gd name="T6" fmla="*/ 0 w 557"/>
                <a:gd name="T7" fmla="*/ 141 h 618"/>
                <a:gd name="T8" fmla="*/ 80 w 557"/>
                <a:gd name="T9" fmla="*/ 61 h 618"/>
                <a:gd name="T10" fmla="*/ 163 w 557"/>
                <a:gd name="T11" fmla="*/ 61 h 618"/>
                <a:gd name="T12" fmla="*/ 247 w 557"/>
                <a:gd name="T13" fmla="*/ 55 h 618"/>
                <a:gd name="T14" fmla="*/ 248 w 557"/>
                <a:gd name="T15" fmla="*/ 53 h 618"/>
                <a:gd name="T16" fmla="*/ 251 w 557"/>
                <a:gd name="T17" fmla="*/ 49 h 618"/>
                <a:gd name="T18" fmla="*/ 255 w 557"/>
                <a:gd name="T19" fmla="*/ 41 h 618"/>
                <a:gd name="T20" fmla="*/ 255 w 557"/>
                <a:gd name="T21" fmla="*/ 41 h 618"/>
                <a:gd name="T22" fmla="*/ 265 w 557"/>
                <a:gd name="T23" fmla="*/ 25 h 618"/>
                <a:gd name="T24" fmla="*/ 265 w 557"/>
                <a:gd name="T25" fmla="*/ 24 h 618"/>
                <a:gd name="T26" fmla="*/ 278 w 557"/>
                <a:gd name="T27" fmla="*/ 0 h 618"/>
                <a:gd name="T28" fmla="*/ 292 w 557"/>
                <a:gd name="T29" fmla="*/ 24 h 618"/>
                <a:gd name="T30" fmla="*/ 297 w 557"/>
                <a:gd name="T31" fmla="*/ 32 h 618"/>
                <a:gd name="T32" fmla="*/ 302 w 557"/>
                <a:gd name="T33" fmla="*/ 42 h 618"/>
                <a:gd name="T34" fmla="*/ 306 w 557"/>
                <a:gd name="T35" fmla="*/ 48 h 618"/>
                <a:gd name="T36" fmla="*/ 306 w 557"/>
                <a:gd name="T37" fmla="*/ 49 h 618"/>
                <a:gd name="T38" fmla="*/ 307 w 557"/>
                <a:gd name="T39" fmla="*/ 50 h 618"/>
                <a:gd name="T40" fmla="*/ 308 w 557"/>
                <a:gd name="T41" fmla="*/ 52 h 618"/>
                <a:gd name="T42" fmla="*/ 310 w 557"/>
                <a:gd name="T43" fmla="*/ 55 h 618"/>
                <a:gd name="T44" fmla="*/ 394 w 557"/>
                <a:gd name="T45" fmla="*/ 61 h 618"/>
                <a:gd name="T46" fmla="*/ 477 w 557"/>
                <a:gd name="T47" fmla="*/ 61 h 618"/>
                <a:gd name="T48" fmla="*/ 557 w 557"/>
                <a:gd name="T49" fmla="*/ 141 h 618"/>
                <a:gd name="T50" fmla="*/ 557 w 557"/>
                <a:gd name="T51" fmla="*/ 538 h 618"/>
                <a:gd name="T52" fmla="*/ 477 w 557"/>
                <a:gd name="T53" fmla="*/ 618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7" h="618">
                  <a:moveTo>
                    <a:pt x="477" y="618"/>
                  </a:moveTo>
                  <a:cubicBezTo>
                    <a:pt x="80" y="618"/>
                    <a:pt x="80" y="618"/>
                    <a:pt x="80" y="618"/>
                  </a:cubicBezTo>
                  <a:cubicBezTo>
                    <a:pt x="36" y="618"/>
                    <a:pt x="0" y="582"/>
                    <a:pt x="0" y="538"/>
                  </a:cubicBezTo>
                  <a:cubicBezTo>
                    <a:pt x="0" y="141"/>
                    <a:pt x="0" y="141"/>
                    <a:pt x="0" y="141"/>
                  </a:cubicBezTo>
                  <a:cubicBezTo>
                    <a:pt x="0" y="97"/>
                    <a:pt x="36" y="61"/>
                    <a:pt x="80" y="61"/>
                  </a:cubicBezTo>
                  <a:cubicBezTo>
                    <a:pt x="163" y="61"/>
                    <a:pt x="163" y="61"/>
                    <a:pt x="163" y="61"/>
                  </a:cubicBezTo>
                  <a:cubicBezTo>
                    <a:pt x="207" y="61"/>
                    <a:pt x="245" y="58"/>
                    <a:pt x="247" y="55"/>
                  </a:cubicBezTo>
                  <a:cubicBezTo>
                    <a:pt x="247" y="54"/>
                    <a:pt x="248" y="54"/>
                    <a:pt x="248" y="53"/>
                  </a:cubicBezTo>
                  <a:cubicBezTo>
                    <a:pt x="251" y="49"/>
                    <a:pt x="251" y="49"/>
                    <a:pt x="251" y="49"/>
                  </a:cubicBezTo>
                  <a:cubicBezTo>
                    <a:pt x="255" y="41"/>
                    <a:pt x="255" y="41"/>
                    <a:pt x="255" y="41"/>
                  </a:cubicBezTo>
                  <a:cubicBezTo>
                    <a:pt x="255" y="41"/>
                    <a:pt x="255" y="41"/>
                    <a:pt x="255" y="41"/>
                  </a:cubicBezTo>
                  <a:cubicBezTo>
                    <a:pt x="258" y="36"/>
                    <a:pt x="261" y="30"/>
                    <a:pt x="265" y="25"/>
                  </a:cubicBezTo>
                  <a:cubicBezTo>
                    <a:pt x="265" y="24"/>
                    <a:pt x="265" y="24"/>
                    <a:pt x="265" y="24"/>
                  </a:cubicBezTo>
                  <a:cubicBezTo>
                    <a:pt x="278" y="0"/>
                    <a:pt x="278" y="0"/>
                    <a:pt x="278" y="0"/>
                  </a:cubicBezTo>
                  <a:cubicBezTo>
                    <a:pt x="292" y="24"/>
                    <a:pt x="292" y="24"/>
                    <a:pt x="292" y="24"/>
                  </a:cubicBezTo>
                  <a:cubicBezTo>
                    <a:pt x="297" y="32"/>
                    <a:pt x="297" y="32"/>
                    <a:pt x="297" y="32"/>
                  </a:cubicBezTo>
                  <a:cubicBezTo>
                    <a:pt x="302" y="42"/>
                    <a:pt x="302" y="42"/>
                    <a:pt x="302" y="42"/>
                  </a:cubicBezTo>
                  <a:cubicBezTo>
                    <a:pt x="304" y="44"/>
                    <a:pt x="305" y="46"/>
                    <a:pt x="306" y="48"/>
                  </a:cubicBezTo>
                  <a:cubicBezTo>
                    <a:pt x="306" y="49"/>
                    <a:pt x="306" y="49"/>
                    <a:pt x="306" y="49"/>
                  </a:cubicBezTo>
                  <a:cubicBezTo>
                    <a:pt x="307" y="50"/>
                    <a:pt x="307" y="50"/>
                    <a:pt x="307" y="50"/>
                  </a:cubicBezTo>
                  <a:cubicBezTo>
                    <a:pt x="308" y="51"/>
                    <a:pt x="308" y="51"/>
                    <a:pt x="308" y="52"/>
                  </a:cubicBezTo>
                  <a:cubicBezTo>
                    <a:pt x="310" y="55"/>
                    <a:pt x="310" y="55"/>
                    <a:pt x="310" y="55"/>
                  </a:cubicBezTo>
                  <a:cubicBezTo>
                    <a:pt x="312" y="58"/>
                    <a:pt x="350" y="61"/>
                    <a:pt x="394" y="61"/>
                  </a:cubicBezTo>
                  <a:cubicBezTo>
                    <a:pt x="477" y="61"/>
                    <a:pt x="477" y="61"/>
                    <a:pt x="477" y="61"/>
                  </a:cubicBezTo>
                  <a:cubicBezTo>
                    <a:pt x="521" y="61"/>
                    <a:pt x="557" y="97"/>
                    <a:pt x="557" y="141"/>
                  </a:cubicBezTo>
                  <a:cubicBezTo>
                    <a:pt x="557" y="538"/>
                    <a:pt x="557" y="538"/>
                    <a:pt x="557" y="538"/>
                  </a:cubicBezTo>
                  <a:cubicBezTo>
                    <a:pt x="557" y="582"/>
                    <a:pt x="521" y="618"/>
                    <a:pt x="477" y="618"/>
                  </a:cubicBezTo>
                  <a:close/>
                </a:path>
              </a:pathLst>
            </a:custGeom>
            <a:solidFill>
              <a:srgbClr val="0070C0"/>
            </a:solidFill>
            <a:ln>
              <a:noFill/>
            </a:ln>
          </p:spPr>
          <p:txBody>
            <a:bodyPr vert="horz" wrap="square" lIns="121948" tIns="288067" rIns="121948" bIns="60974" anchor="ctr" anchorCtr="1" compatLnSpc="1">
              <a:prstTxWarp prst="textNoShape">
                <a:avLst/>
              </a:prstTxWarp>
              <a:normAutofit fontScale="77500" lnSpcReduction="20000"/>
            </a:bodyPr>
            <a:lstStyle/>
            <a:p>
              <a:pPr algn="ctr"/>
              <a:r>
                <a:rPr lang="en-US" altLang="zh-CN" sz="5334">
                  <a:solidFill>
                    <a:schemeClr val="bg1"/>
                  </a:solidFill>
                  <a:cs typeface="+mn-ea"/>
                  <a:sym typeface="+mn-lt"/>
                </a:rPr>
                <a:t>04</a:t>
              </a:r>
            </a:p>
          </p:txBody>
        </p:sp>
        <p:sp>
          <p:nvSpPr>
            <p:cNvPr id="28" name="任意多边形: 形状 27"/>
            <p:cNvSpPr>
              <a:spLocks/>
            </p:cNvSpPr>
            <p:nvPr/>
          </p:nvSpPr>
          <p:spPr bwMode="auto">
            <a:xfrm>
              <a:off x="4602217" y="3216357"/>
              <a:ext cx="1471851" cy="1395161"/>
            </a:xfrm>
            <a:custGeom>
              <a:avLst/>
              <a:gdLst>
                <a:gd name="T0" fmla="*/ 542 w 1254"/>
                <a:gd name="T1" fmla="*/ 0 h 1190"/>
                <a:gd name="T2" fmla="*/ 541 w 1254"/>
                <a:gd name="T3" fmla="*/ 0 h 1190"/>
                <a:gd name="T4" fmla="*/ 144 w 1254"/>
                <a:gd name="T5" fmla="*/ 0 h 1190"/>
                <a:gd name="T6" fmla="*/ 64 w 1254"/>
                <a:gd name="T7" fmla="*/ 80 h 1190"/>
                <a:gd name="T8" fmla="*/ 64 w 1254"/>
                <a:gd name="T9" fmla="*/ 477 h 1190"/>
                <a:gd name="T10" fmla="*/ 56 w 1254"/>
                <a:gd name="T11" fmla="*/ 562 h 1190"/>
                <a:gd name="T12" fmla="*/ 43 w 1254"/>
                <a:gd name="T13" fmla="*/ 570 h 1190"/>
                <a:gd name="T14" fmla="*/ 0 w 1254"/>
                <a:gd name="T15" fmla="*/ 595 h 1190"/>
                <a:gd name="T16" fmla="*/ 43 w 1254"/>
                <a:gd name="T17" fmla="*/ 620 h 1190"/>
                <a:gd name="T18" fmla="*/ 56 w 1254"/>
                <a:gd name="T19" fmla="*/ 627 h 1190"/>
                <a:gd name="T20" fmla="*/ 64 w 1254"/>
                <a:gd name="T21" fmla="*/ 712 h 1190"/>
                <a:gd name="T22" fmla="*/ 64 w 1254"/>
                <a:gd name="T23" fmla="*/ 1110 h 1190"/>
                <a:gd name="T24" fmla="*/ 64 w 1254"/>
                <a:gd name="T25" fmla="*/ 1110 h 1190"/>
                <a:gd name="T26" fmla="*/ 122 w 1254"/>
                <a:gd name="T27" fmla="*/ 1186 h 1190"/>
                <a:gd name="T28" fmla="*/ 128 w 1254"/>
                <a:gd name="T29" fmla="*/ 1188 h 1190"/>
                <a:gd name="T30" fmla="*/ 144 w 1254"/>
                <a:gd name="T31" fmla="*/ 1190 h 1190"/>
                <a:gd name="T32" fmla="*/ 540 w 1254"/>
                <a:gd name="T33" fmla="*/ 1190 h 1190"/>
                <a:gd name="T34" fmla="*/ 620 w 1254"/>
                <a:gd name="T35" fmla="*/ 1110 h 1190"/>
                <a:gd name="T36" fmla="*/ 620 w 1254"/>
                <a:gd name="T37" fmla="*/ 635 h 1190"/>
                <a:gd name="T38" fmla="*/ 631 w 1254"/>
                <a:gd name="T39" fmla="*/ 595 h 1190"/>
                <a:gd name="T40" fmla="*/ 700 w 1254"/>
                <a:gd name="T41" fmla="*/ 555 h 1190"/>
                <a:gd name="T42" fmla="*/ 1174 w 1254"/>
                <a:gd name="T43" fmla="*/ 555 h 1190"/>
                <a:gd name="T44" fmla="*/ 1254 w 1254"/>
                <a:gd name="T45" fmla="*/ 475 h 1190"/>
                <a:gd name="T46" fmla="*/ 1254 w 1254"/>
                <a:gd name="T47" fmla="*/ 80 h 1190"/>
                <a:gd name="T48" fmla="*/ 1174 w 1254"/>
                <a:gd name="T49" fmla="*/ 0 h 1190"/>
                <a:gd name="T50" fmla="*/ 776 w 1254"/>
                <a:gd name="T51" fmla="*/ 0 h 1190"/>
                <a:gd name="T52" fmla="*/ 542 w 1254"/>
                <a:gd name="T53"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4" h="1190">
                  <a:moveTo>
                    <a:pt x="542" y="0"/>
                  </a:moveTo>
                  <a:cubicBezTo>
                    <a:pt x="541" y="0"/>
                    <a:pt x="541" y="0"/>
                    <a:pt x="541" y="0"/>
                  </a:cubicBezTo>
                  <a:cubicBezTo>
                    <a:pt x="144" y="0"/>
                    <a:pt x="144" y="0"/>
                    <a:pt x="144" y="0"/>
                  </a:cubicBezTo>
                  <a:cubicBezTo>
                    <a:pt x="100" y="0"/>
                    <a:pt x="64" y="36"/>
                    <a:pt x="64" y="80"/>
                  </a:cubicBezTo>
                  <a:cubicBezTo>
                    <a:pt x="64" y="477"/>
                    <a:pt x="64" y="477"/>
                    <a:pt x="64" y="477"/>
                  </a:cubicBezTo>
                  <a:cubicBezTo>
                    <a:pt x="64" y="521"/>
                    <a:pt x="61" y="560"/>
                    <a:pt x="56" y="562"/>
                  </a:cubicBezTo>
                  <a:cubicBezTo>
                    <a:pt x="54" y="564"/>
                    <a:pt x="49" y="566"/>
                    <a:pt x="43" y="570"/>
                  </a:cubicBezTo>
                  <a:cubicBezTo>
                    <a:pt x="0" y="595"/>
                    <a:pt x="0" y="595"/>
                    <a:pt x="0" y="595"/>
                  </a:cubicBezTo>
                  <a:cubicBezTo>
                    <a:pt x="43" y="620"/>
                    <a:pt x="43" y="620"/>
                    <a:pt x="43" y="620"/>
                  </a:cubicBezTo>
                  <a:cubicBezTo>
                    <a:pt x="49" y="623"/>
                    <a:pt x="54" y="626"/>
                    <a:pt x="56" y="627"/>
                  </a:cubicBezTo>
                  <a:cubicBezTo>
                    <a:pt x="61" y="630"/>
                    <a:pt x="64" y="668"/>
                    <a:pt x="64" y="712"/>
                  </a:cubicBezTo>
                  <a:cubicBezTo>
                    <a:pt x="64" y="1110"/>
                    <a:pt x="64" y="1110"/>
                    <a:pt x="64" y="1110"/>
                  </a:cubicBezTo>
                  <a:cubicBezTo>
                    <a:pt x="64" y="1110"/>
                    <a:pt x="64" y="1110"/>
                    <a:pt x="64" y="1110"/>
                  </a:cubicBezTo>
                  <a:cubicBezTo>
                    <a:pt x="64" y="1146"/>
                    <a:pt x="89" y="1176"/>
                    <a:pt x="122" y="1186"/>
                  </a:cubicBezTo>
                  <a:cubicBezTo>
                    <a:pt x="124" y="1187"/>
                    <a:pt x="126" y="1187"/>
                    <a:pt x="128" y="1188"/>
                  </a:cubicBezTo>
                  <a:cubicBezTo>
                    <a:pt x="133" y="1189"/>
                    <a:pt x="139" y="1190"/>
                    <a:pt x="144" y="1190"/>
                  </a:cubicBezTo>
                  <a:cubicBezTo>
                    <a:pt x="540" y="1190"/>
                    <a:pt x="540" y="1190"/>
                    <a:pt x="540" y="1190"/>
                  </a:cubicBezTo>
                  <a:cubicBezTo>
                    <a:pt x="584" y="1190"/>
                    <a:pt x="620" y="1154"/>
                    <a:pt x="620" y="1110"/>
                  </a:cubicBezTo>
                  <a:cubicBezTo>
                    <a:pt x="620" y="635"/>
                    <a:pt x="620" y="635"/>
                    <a:pt x="620" y="635"/>
                  </a:cubicBezTo>
                  <a:cubicBezTo>
                    <a:pt x="620" y="621"/>
                    <a:pt x="624" y="607"/>
                    <a:pt x="631" y="595"/>
                  </a:cubicBezTo>
                  <a:cubicBezTo>
                    <a:pt x="645" y="571"/>
                    <a:pt x="670" y="555"/>
                    <a:pt x="700" y="555"/>
                  </a:cubicBezTo>
                  <a:cubicBezTo>
                    <a:pt x="1174" y="555"/>
                    <a:pt x="1174" y="555"/>
                    <a:pt x="1174" y="555"/>
                  </a:cubicBezTo>
                  <a:cubicBezTo>
                    <a:pt x="1218" y="555"/>
                    <a:pt x="1254" y="519"/>
                    <a:pt x="1254" y="475"/>
                  </a:cubicBezTo>
                  <a:cubicBezTo>
                    <a:pt x="1254" y="80"/>
                    <a:pt x="1254" y="80"/>
                    <a:pt x="1254" y="80"/>
                  </a:cubicBezTo>
                  <a:cubicBezTo>
                    <a:pt x="1254" y="36"/>
                    <a:pt x="1218" y="0"/>
                    <a:pt x="1174" y="0"/>
                  </a:cubicBezTo>
                  <a:cubicBezTo>
                    <a:pt x="776" y="0"/>
                    <a:pt x="776" y="0"/>
                    <a:pt x="776" y="0"/>
                  </a:cubicBezTo>
                  <a:lnTo>
                    <a:pt x="542" y="0"/>
                  </a:lnTo>
                  <a:close/>
                </a:path>
              </a:pathLst>
            </a:custGeom>
            <a:solidFill>
              <a:srgbClr val="0070C0"/>
            </a:solidFill>
            <a:ln>
              <a:noFill/>
            </a:ln>
          </p:spPr>
          <p:txBody>
            <a:bodyPr anchor="ctr"/>
            <a:lstStyle/>
            <a:p>
              <a:pPr algn="ctr"/>
              <a:endParaRPr sz="3202">
                <a:cs typeface="+mn-ea"/>
                <a:sym typeface="+mn-lt"/>
              </a:endParaRPr>
            </a:p>
          </p:txBody>
        </p:sp>
        <p:sp>
          <p:nvSpPr>
            <p:cNvPr id="30" name="矩形 29"/>
            <p:cNvSpPr/>
            <p:nvPr/>
          </p:nvSpPr>
          <p:spPr>
            <a:xfrm>
              <a:off x="3552176" y="2622696"/>
              <a:ext cx="631178" cy="264688"/>
            </a:xfrm>
            <a:prstGeom prst="rect">
              <a:avLst/>
            </a:prstGeom>
          </p:spPr>
          <p:txBody>
            <a:bodyPr wrap="none" anchor="ctr">
              <a:normAutofit fontScale="77500" lnSpcReduction="20000"/>
            </a:bodyPr>
            <a:lstStyle/>
            <a:p>
              <a:pPr lvl="0" algn="ctr"/>
              <a:r>
                <a:rPr lang="zh-CN" altLang="en-US" sz="2667" dirty="0">
                  <a:solidFill>
                    <a:schemeClr val="bg1"/>
                  </a:solidFill>
                  <a:cs typeface="+mn-ea"/>
                  <a:sym typeface="+mn-lt"/>
                </a:rPr>
                <a:t>期刊资源</a:t>
              </a:r>
            </a:p>
          </p:txBody>
        </p:sp>
        <p:sp>
          <p:nvSpPr>
            <p:cNvPr id="31" name="矩形 30"/>
            <p:cNvSpPr/>
            <p:nvPr/>
          </p:nvSpPr>
          <p:spPr>
            <a:xfrm>
              <a:off x="5054384" y="2622696"/>
              <a:ext cx="631178" cy="264688"/>
            </a:xfrm>
            <a:prstGeom prst="rect">
              <a:avLst/>
            </a:prstGeom>
          </p:spPr>
          <p:txBody>
            <a:bodyPr wrap="none" anchor="ctr">
              <a:normAutofit fontScale="77500" lnSpcReduction="20000"/>
            </a:bodyPr>
            <a:lstStyle/>
            <a:p>
              <a:pPr lvl="0" algn="ctr"/>
              <a:r>
                <a:rPr lang="zh-CN" altLang="en-US" sz="2667" dirty="0">
                  <a:solidFill>
                    <a:schemeClr val="bg1"/>
                  </a:solidFill>
                  <a:cs typeface="+mn-ea"/>
                  <a:sym typeface="+mn-lt"/>
                </a:rPr>
                <a:t>会议论文</a:t>
              </a:r>
            </a:p>
          </p:txBody>
        </p:sp>
        <p:sp>
          <p:nvSpPr>
            <p:cNvPr id="32" name="矩形 31"/>
            <p:cNvSpPr/>
            <p:nvPr/>
          </p:nvSpPr>
          <p:spPr>
            <a:xfrm>
              <a:off x="3552176" y="3396689"/>
              <a:ext cx="631178" cy="264688"/>
            </a:xfrm>
            <a:prstGeom prst="rect">
              <a:avLst/>
            </a:prstGeom>
          </p:spPr>
          <p:txBody>
            <a:bodyPr wrap="none" anchor="ctr">
              <a:normAutofit fontScale="77500" lnSpcReduction="20000"/>
            </a:bodyPr>
            <a:lstStyle/>
            <a:p>
              <a:pPr lvl="0" algn="ctr"/>
              <a:r>
                <a:rPr lang="en-US" altLang="zh-CN" sz="2667" dirty="0">
                  <a:solidFill>
                    <a:schemeClr val="bg1"/>
                  </a:solidFill>
                  <a:cs typeface="+mn-ea"/>
                  <a:sym typeface="+mn-lt"/>
                </a:rPr>
                <a:t>OA</a:t>
              </a:r>
              <a:r>
                <a:rPr lang="zh-CN" altLang="en-US" sz="2667" dirty="0">
                  <a:solidFill>
                    <a:schemeClr val="bg1"/>
                  </a:solidFill>
                  <a:cs typeface="+mn-ea"/>
                  <a:sym typeface="+mn-lt"/>
                </a:rPr>
                <a:t>资源</a:t>
              </a:r>
            </a:p>
          </p:txBody>
        </p:sp>
        <p:sp>
          <p:nvSpPr>
            <p:cNvPr id="33" name="矩形 32"/>
            <p:cNvSpPr/>
            <p:nvPr/>
          </p:nvSpPr>
          <p:spPr>
            <a:xfrm>
              <a:off x="5060160" y="3391159"/>
              <a:ext cx="631178" cy="264688"/>
            </a:xfrm>
            <a:prstGeom prst="rect">
              <a:avLst/>
            </a:prstGeom>
          </p:spPr>
          <p:txBody>
            <a:bodyPr wrap="none" anchor="ctr">
              <a:normAutofit fontScale="77500" lnSpcReduction="20000"/>
            </a:bodyPr>
            <a:lstStyle/>
            <a:p>
              <a:pPr lvl="0" algn="ctr"/>
              <a:r>
                <a:rPr lang="zh-CN" altLang="en-US" sz="2667" dirty="0">
                  <a:solidFill>
                    <a:schemeClr val="bg1"/>
                  </a:solidFill>
                  <a:cs typeface="+mn-ea"/>
                  <a:sym typeface="+mn-lt"/>
                </a:rPr>
                <a:t>科学数据</a:t>
              </a:r>
            </a:p>
          </p:txBody>
        </p:sp>
        <p:sp>
          <p:nvSpPr>
            <p:cNvPr id="3" name="Freeform: Shape 14">
              <a:extLst>
                <a:ext uri="{FF2B5EF4-FFF2-40B4-BE49-F238E27FC236}">
                  <a16:creationId xmlns:a16="http://schemas.microsoft.com/office/drawing/2014/main" id="{C4F3EAFB-447E-48C4-A51B-08C727BBAC73}"/>
                </a:ext>
              </a:extLst>
            </p:cNvPr>
            <p:cNvSpPr/>
            <p:nvPr/>
          </p:nvSpPr>
          <p:spPr>
            <a:xfrm>
              <a:off x="4072439" y="4174111"/>
              <a:ext cx="265857" cy="259798"/>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bg2"/>
            </a:solidFill>
            <a:ln w="12700">
              <a:miter lim="400000"/>
            </a:ln>
          </p:spPr>
          <p:txBody>
            <a:bodyPr anchor="ctr"/>
            <a:lstStyle/>
            <a:p>
              <a:pPr algn="ctr"/>
              <a:endParaRPr sz="3202">
                <a:cs typeface="+mn-ea"/>
                <a:sym typeface="+mn-lt"/>
              </a:endParaRPr>
            </a:p>
          </p:txBody>
        </p:sp>
        <p:sp>
          <p:nvSpPr>
            <p:cNvPr id="41" name="Freeform: Shape 15">
              <a:extLst>
                <a:ext uri="{FF2B5EF4-FFF2-40B4-BE49-F238E27FC236}">
                  <a16:creationId xmlns:a16="http://schemas.microsoft.com/office/drawing/2014/main" id="{18E36809-2219-4DEC-93F1-5526D11EAB4A}"/>
                </a:ext>
              </a:extLst>
            </p:cNvPr>
            <p:cNvSpPr/>
            <p:nvPr/>
          </p:nvSpPr>
          <p:spPr>
            <a:xfrm>
              <a:off x="4099179" y="1883660"/>
              <a:ext cx="217519" cy="265836"/>
            </a:xfrm>
            <a:custGeom>
              <a:avLst/>
              <a:gdLst/>
              <a:ahLst/>
              <a:cxnLst>
                <a:cxn ang="0">
                  <a:pos x="wd2" y="hd2"/>
                </a:cxn>
                <a:cxn ang="5400000">
                  <a:pos x="wd2" y="hd2"/>
                </a:cxn>
                <a:cxn ang="10800000">
                  <a:pos x="wd2" y="hd2"/>
                </a:cxn>
                <a:cxn ang="16200000">
                  <a:pos x="wd2" y="hd2"/>
                </a:cxn>
              </a:cxnLst>
              <a:rect l="0" t="0" r="r" b="b"/>
              <a:pathLst>
                <a:path w="21600" h="21600" extrusionOk="0">
                  <a:moveTo>
                    <a:pt x="15600" y="6076"/>
                  </a:moveTo>
                  <a:cubicBezTo>
                    <a:pt x="14428" y="7109"/>
                    <a:pt x="12685" y="7649"/>
                    <a:pt x="10071" y="7803"/>
                  </a:cubicBezTo>
                  <a:cubicBezTo>
                    <a:pt x="9806" y="7259"/>
                    <a:pt x="9160" y="6873"/>
                    <a:pt x="8400" y="6873"/>
                  </a:cubicBezTo>
                  <a:cubicBezTo>
                    <a:pt x="7640" y="6873"/>
                    <a:pt x="6994" y="7259"/>
                    <a:pt x="6729" y="7803"/>
                  </a:cubicBezTo>
                  <a:cubicBezTo>
                    <a:pt x="4115" y="7649"/>
                    <a:pt x="2372" y="7109"/>
                    <a:pt x="1200" y="6076"/>
                  </a:cubicBezTo>
                  <a:lnTo>
                    <a:pt x="1200" y="5891"/>
                  </a:lnTo>
                  <a:cubicBezTo>
                    <a:pt x="1200" y="5349"/>
                    <a:pt x="1738" y="4909"/>
                    <a:pt x="2400" y="4909"/>
                  </a:cubicBezTo>
                  <a:lnTo>
                    <a:pt x="14400" y="4909"/>
                  </a:lnTo>
                  <a:cubicBezTo>
                    <a:pt x="15062" y="4909"/>
                    <a:pt x="15600" y="5349"/>
                    <a:pt x="15600" y="5891"/>
                  </a:cubicBezTo>
                  <a:cubicBezTo>
                    <a:pt x="15600" y="5891"/>
                    <a:pt x="15600" y="6076"/>
                    <a:pt x="15600" y="6076"/>
                  </a:cubicBezTo>
                  <a:close/>
                  <a:moveTo>
                    <a:pt x="7800" y="8346"/>
                  </a:moveTo>
                  <a:cubicBezTo>
                    <a:pt x="7800" y="8074"/>
                    <a:pt x="8069" y="7855"/>
                    <a:pt x="8400" y="7855"/>
                  </a:cubicBezTo>
                  <a:cubicBezTo>
                    <a:pt x="8731" y="7855"/>
                    <a:pt x="9000" y="8074"/>
                    <a:pt x="9000" y="8346"/>
                  </a:cubicBezTo>
                  <a:cubicBezTo>
                    <a:pt x="9000" y="8617"/>
                    <a:pt x="8731" y="8836"/>
                    <a:pt x="8400" y="8836"/>
                  </a:cubicBezTo>
                  <a:cubicBezTo>
                    <a:pt x="8069" y="8836"/>
                    <a:pt x="7800" y="8617"/>
                    <a:pt x="7800" y="8346"/>
                  </a:cubicBezTo>
                  <a:moveTo>
                    <a:pt x="15600" y="19636"/>
                  </a:moveTo>
                  <a:cubicBezTo>
                    <a:pt x="15600" y="20179"/>
                    <a:pt x="15062" y="20619"/>
                    <a:pt x="14400" y="20619"/>
                  </a:cubicBezTo>
                  <a:lnTo>
                    <a:pt x="2400" y="20619"/>
                  </a:lnTo>
                  <a:cubicBezTo>
                    <a:pt x="1738" y="20619"/>
                    <a:pt x="1200" y="20179"/>
                    <a:pt x="1200" y="19636"/>
                  </a:cubicBezTo>
                  <a:lnTo>
                    <a:pt x="1200" y="7318"/>
                  </a:lnTo>
                  <a:cubicBezTo>
                    <a:pt x="2658" y="8244"/>
                    <a:pt x="4301" y="8666"/>
                    <a:pt x="6693" y="8790"/>
                  </a:cubicBezTo>
                  <a:cubicBezTo>
                    <a:pt x="6924" y="9385"/>
                    <a:pt x="7597" y="9819"/>
                    <a:pt x="8400" y="9819"/>
                  </a:cubicBezTo>
                  <a:cubicBezTo>
                    <a:pt x="9203" y="9819"/>
                    <a:pt x="9875" y="9385"/>
                    <a:pt x="10108" y="8790"/>
                  </a:cubicBezTo>
                  <a:cubicBezTo>
                    <a:pt x="12499" y="8666"/>
                    <a:pt x="14142" y="8244"/>
                    <a:pt x="15600" y="7318"/>
                  </a:cubicBezTo>
                  <a:cubicBezTo>
                    <a:pt x="15600" y="7318"/>
                    <a:pt x="15600" y="19636"/>
                    <a:pt x="15600" y="19636"/>
                  </a:cubicBezTo>
                  <a:close/>
                  <a:moveTo>
                    <a:pt x="14400" y="3927"/>
                  </a:moveTo>
                  <a:lnTo>
                    <a:pt x="2400" y="3927"/>
                  </a:lnTo>
                  <a:cubicBezTo>
                    <a:pt x="1075" y="3927"/>
                    <a:pt x="0" y="4806"/>
                    <a:pt x="0" y="5891"/>
                  </a:cubicBezTo>
                  <a:lnTo>
                    <a:pt x="0" y="19636"/>
                  </a:lnTo>
                  <a:cubicBezTo>
                    <a:pt x="0" y="20721"/>
                    <a:pt x="1075" y="21600"/>
                    <a:pt x="2400" y="21600"/>
                  </a:cubicBezTo>
                  <a:lnTo>
                    <a:pt x="14400" y="21600"/>
                  </a:lnTo>
                  <a:cubicBezTo>
                    <a:pt x="15725" y="21600"/>
                    <a:pt x="16800" y="20721"/>
                    <a:pt x="16800" y="19636"/>
                  </a:cubicBezTo>
                  <a:lnTo>
                    <a:pt x="16800" y="5891"/>
                  </a:lnTo>
                  <a:cubicBezTo>
                    <a:pt x="16800" y="4806"/>
                    <a:pt x="15725" y="3927"/>
                    <a:pt x="14400" y="3927"/>
                  </a:cubicBezTo>
                  <a:moveTo>
                    <a:pt x="5400" y="17673"/>
                  </a:moveTo>
                  <a:lnTo>
                    <a:pt x="4200" y="17673"/>
                  </a:lnTo>
                  <a:cubicBezTo>
                    <a:pt x="3869" y="17673"/>
                    <a:pt x="3600" y="17893"/>
                    <a:pt x="3600" y="18164"/>
                  </a:cubicBezTo>
                  <a:cubicBezTo>
                    <a:pt x="3600" y="18435"/>
                    <a:pt x="3869" y="18655"/>
                    <a:pt x="4200" y="18655"/>
                  </a:cubicBezTo>
                  <a:lnTo>
                    <a:pt x="5400" y="18655"/>
                  </a:lnTo>
                  <a:cubicBezTo>
                    <a:pt x="5731" y="18655"/>
                    <a:pt x="6000" y="18435"/>
                    <a:pt x="6000" y="18164"/>
                  </a:cubicBezTo>
                  <a:cubicBezTo>
                    <a:pt x="6000" y="17893"/>
                    <a:pt x="5731" y="17673"/>
                    <a:pt x="5400" y="17673"/>
                  </a:cubicBezTo>
                  <a:moveTo>
                    <a:pt x="6600" y="15709"/>
                  </a:moveTo>
                  <a:lnTo>
                    <a:pt x="4200" y="15709"/>
                  </a:lnTo>
                  <a:cubicBezTo>
                    <a:pt x="3869" y="15709"/>
                    <a:pt x="3600" y="15929"/>
                    <a:pt x="3600" y="16200"/>
                  </a:cubicBezTo>
                  <a:cubicBezTo>
                    <a:pt x="3600" y="16472"/>
                    <a:pt x="3869" y="16691"/>
                    <a:pt x="4200" y="16691"/>
                  </a:cubicBezTo>
                  <a:lnTo>
                    <a:pt x="6600" y="16691"/>
                  </a:lnTo>
                  <a:cubicBezTo>
                    <a:pt x="6931" y="16691"/>
                    <a:pt x="7200" y="16472"/>
                    <a:pt x="7200" y="16200"/>
                  </a:cubicBezTo>
                  <a:cubicBezTo>
                    <a:pt x="7200" y="15929"/>
                    <a:pt x="6931" y="15709"/>
                    <a:pt x="6600" y="15709"/>
                  </a:cubicBezTo>
                  <a:moveTo>
                    <a:pt x="19200" y="0"/>
                  </a:moveTo>
                  <a:lnTo>
                    <a:pt x="7200" y="0"/>
                  </a:lnTo>
                  <a:cubicBezTo>
                    <a:pt x="5875" y="0"/>
                    <a:pt x="4800" y="879"/>
                    <a:pt x="4800" y="1964"/>
                  </a:cubicBezTo>
                  <a:lnTo>
                    <a:pt x="4800" y="2455"/>
                  </a:lnTo>
                  <a:cubicBezTo>
                    <a:pt x="4800" y="2726"/>
                    <a:pt x="5069" y="2945"/>
                    <a:pt x="5400" y="2945"/>
                  </a:cubicBezTo>
                  <a:cubicBezTo>
                    <a:pt x="5731" y="2945"/>
                    <a:pt x="6000" y="2726"/>
                    <a:pt x="6000" y="2455"/>
                  </a:cubicBezTo>
                  <a:lnTo>
                    <a:pt x="6000" y="1964"/>
                  </a:lnTo>
                  <a:cubicBezTo>
                    <a:pt x="6000" y="1422"/>
                    <a:pt x="6538" y="982"/>
                    <a:pt x="7200" y="982"/>
                  </a:cubicBezTo>
                  <a:lnTo>
                    <a:pt x="19200" y="982"/>
                  </a:lnTo>
                  <a:cubicBezTo>
                    <a:pt x="19862" y="982"/>
                    <a:pt x="20400" y="1422"/>
                    <a:pt x="20400" y="1964"/>
                  </a:cubicBezTo>
                  <a:lnTo>
                    <a:pt x="20400" y="15709"/>
                  </a:lnTo>
                  <a:cubicBezTo>
                    <a:pt x="20400" y="16252"/>
                    <a:pt x="19862" y="16691"/>
                    <a:pt x="19200" y="16691"/>
                  </a:cubicBezTo>
                  <a:lnTo>
                    <a:pt x="18600" y="16691"/>
                  </a:lnTo>
                  <a:cubicBezTo>
                    <a:pt x="18269" y="16691"/>
                    <a:pt x="18000" y="16911"/>
                    <a:pt x="18000" y="17182"/>
                  </a:cubicBezTo>
                  <a:cubicBezTo>
                    <a:pt x="18000" y="17453"/>
                    <a:pt x="18269" y="17673"/>
                    <a:pt x="18600" y="17673"/>
                  </a:cubicBezTo>
                  <a:lnTo>
                    <a:pt x="19200" y="17673"/>
                  </a:lnTo>
                  <a:cubicBezTo>
                    <a:pt x="20525" y="17673"/>
                    <a:pt x="21600" y="16794"/>
                    <a:pt x="21600" y="15709"/>
                  </a:cubicBezTo>
                  <a:lnTo>
                    <a:pt x="21600" y="1964"/>
                  </a:lnTo>
                  <a:cubicBezTo>
                    <a:pt x="21600" y="879"/>
                    <a:pt x="20525" y="0"/>
                    <a:pt x="19200" y="0"/>
                  </a:cubicBezTo>
                </a:path>
              </a:pathLst>
            </a:custGeom>
            <a:solidFill>
              <a:schemeClr val="bg2"/>
            </a:solidFill>
            <a:ln w="12700">
              <a:miter lim="400000"/>
            </a:ln>
          </p:spPr>
          <p:txBody>
            <a:bodyPr anchor="ctr"/>
            <a:lstStyle/>
            <a:p>
              <a:pPr algn="ctr"/>
              <a:endParaRPr sz="3202" dirty="0">
                <a:cs typeface="+mn-ea"/>
                <a:sym typeface="+mn-lt"/>
              </a:endParaRPr>
            </a:p>
          </p:txBody>
        </p:sp>
        <p:sp>
          <p:nvSpPr>
            <p:cNvPr id="43" name="Freeform: Shape 16">
              <a:extLst>
                <a:ext uri="{FF2B5EF4-FFF2-40B4-BE49-F238E27FC236}">
                  <a16:creationId xmlns:a16="http://schemas.microsoft.com/office/drawing/2014/main" id="{21FEF89B-BDEE-4104-9943-5EF2DA57F8F3}"/>
                </a:ext>
              </a:extLst>
            </p:cNvPr>
            <p:cNvSpPr/>
            <p:nvPr/>
          </p:nvSpPr>
          <p:spPr>
            <a:xfrm>
              <a:off x="4864203" y="4174111"/>
              <a:ext cx="265857" cy="265836"/>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2"/>
            </a:solidFill>
            <a:ln w="12700">
              <a:miter lim="400000"/>
            </a:ln>
          </p:spPr>
          <p:txBody>
            <a:bodyPr anchor="ctr"/>
            <a:lstStyle/>
            <a:p>
              <a:pPr algn="ctr"/>
              <a:endParaRPr sz="3202">
                <a:cs typeface="+mn-ea"/>
                <a:sym typeface="+mn-lt"/>
              </a:endParaRPr>
            </a:p>
          </p:txBody>
        </p:sp>
        <p:sp>
          <p:nvSpPr>
            <p:cNvPr id="45" name="Freeform: Shape 17">
              <a:extLst>
                <a:ext uri="{FF2B5EF4-FFF2-40B4-BE49-F238E27FC236}">
                  <a16:creationId xmlns:a16="http://schemas.microsoft.com/office/drawing/2014/main" id="{0F613DF5-A0A2-4AFF-BCFE-FF7A95B180D7}"/>
                </a:ext>
              </a:extLst>
            </p:cNvPr>
            <p:cNvSpPr/>
            <p:nvPr/>
          </p:nvSpPr>
          <p:spPr>
            <a:xfrm>
              <a:off x="4861690" y="1894336"/>
              <a:ext cx="265857" cy="241670"/>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chemeClr val="bg2"/>
            </a:solidFill>
            <a:ln w="12700">
              <a:miter lim="400000"/>
            </a:ln>
          </p:spPr>
          <p:txBody>
            <a:bodyPr anchor="ctr"/>
            <a:lstStyle/>
            <a:p>
              <a:pPr algn="ctr"/>
              <a:endParaRPr sz="3202">
                <a:cs typeface="+mn-ea"/>
                <a:sym typeface="+mn-lt"/>
              </a:endParaRPr>
            </a:p>
          </p:txBody>
        </p:sp>
      </p:grpSp>
      <p:sp>
        <p:nvSpPr>
          <p:cNvPr id="48" name="文本框 148">
            <a:extLst>
              <a:ext uri="{FF2B5EF4-FFF2-40B4-BE49-F238E27FC236}">
                <a16:creationId xmlns:a16="http://schemas.microsoft.com/office/drawing/2014/main" id="{B7C9AFF3-FB8E-4F6A-B30F-D9556154E685}"/>
              </a:ext>
            </a:extLst>
          </p:cNvPr>
          <p:cNvSpPr txBox="1"/>
          <p:nvPr/>
        </p:nvSpPr>
        <p:spPr>
          <a:xfrm>
            <a:off x="8490052" y="3196499"/>
            <a:ext cx="3298370" cy="477741"/>
          </a:xfrm>
          <a:prstGeom prst="rect">
            <a:avLst/>
          </a:prstGeom>
          <a:noFill/>
        </p:spPr>
        <p:txBody>
          <a:bodyPr wrap="square" lIns="96022" tIns="0" rIns="96022" bIns="0">
            <a:normAutofit lnSpcReduction="10000"/>
          </a:bodyPr>
          <a:lstStyle/>
          <a:p>
            <a:pPr defTabSz="1219415">
              <a:lnSpc>
                <a:spcPct val="120000"/>
              </a:lnSpc>
              <a:spcBef>
                <a:spcPct val="0"/>
              </a:spcBef>
              <a:defRPr/>
            </a:pPr>
            <a:r>
              <a:rPr lang="zh-CN" altLang="en-US" sz="1467" dirty="0">
                <a:solidFill>
                  <a:schemeClr val="tx1">
                    <a:lumMod val="50000"/>
                    <a:lumOff val="50000"/>
                  </a:schemeClr>
                </a:solidFill>
                <a:cs typeface="+mn-ea"/>
                <a:sym typeface="+mn-lt"/>
              </a:rPr>
              <a:t>包括英文、日文、法文、德文、西班牙文等</a:t>
            </a:r>
            <a:r>
              <a:rPr lang="en-US" altLang="zh-CN" sz="1467" dirty="0">
                <a:solidFill>
                  <a:schemeClr val="tx1">
                    <a:lumMod val="50000"/>
                    <a:lumOff val="50000"/>
                  </a:schemeClr>
                </a:solidFill>
                <a:cs typeface="+mn-ea"/>
                <a:sym typeface="+mn-lt"/>
              </a:rPr>
              <a:t>11</a:t>
            </a:r>
            <a:r>
              <a:rPr lang="zh-CN" altLang="en-US" sz="1467" dirty="0">
                <a:solidFill>
                  <a:schemeClr val="tx1">
                    <a:lumMod val="50000"/>
                    <a:lumOff val="50000"/>
                  </a:schemeClr>
                </a:solidFill>
                <a:cs typeface="+mn-ea"/>
                <a:sym typeface="+mn-lt"/>
              </a:rPr>
              <a:t>种语言</a:t>
            </a:r>
          </a:p>
        </p:txBody>
      </p:sp>
      <p:sp>
        <p:nvSpPr>
          <p:cNvPr id="50" name="文本框 148">
            <a:extLst>
              <a:ext uri="{FF2B5EF4-FFF2-40B4-BE49-F238E27FC236}">
                <a16:creationId xmlns:a16="http://schemas.microsoft.com/office/drawing/2014/main" id="{2EE605D5-38A5-4BAA-8652-8BB2E2716E33}"/>
              </a:ext>
            </a:extLst>
          </p:cNvPr>
          <p:cNvSpPr txBox="1"/>
          <p:nvPr/>
        </p:nvSpPr>
        <p:spPr>
          <a:xfrm>
            <a:off x="766386" y="5330737"/>
            <a:ext cx="3298370" cy="477741"/>
          </a:xfrm>
          <a:prstGeom prst="rect">
            <a:avLst/>
          </a:prstGeom>
          <a:noFill/>
        </p:spPr>
        <p:txBody>
          <a:bodyPr wrap="square" lIns="96022" tIns="0" rIns="96022" bIns="0">
            <a:normAutofit/>
          </a:bodyPr>
          <a:lstStyle/>
          <a:p>
            <a:pPr defTabSz="1219415">
              <a:lnSpc>
                <a:spcPct val="120000"/>
              </a:lnSpc>
              <a:spcBef>
                <a:spcPct val="0"/>
              </a:spcBef>
              <a:defRPr/>
            </a:pPr>
            <a:r>
              <a:rPr lang="zh-CN" altLang="en-US" sz="1467" dirty="0">
                <a:solidFill>
                  <a:schemeClr val="tx1">
                    <a:lumMod val="50000"/>
                    <a:lumOff val="50000"/>
                  </a:schemeClr>
                </a:solidFill>
                <a:cs typeface="+mn-ea"/>
                <a:sym typeface="+mn-lt"/>
              </a:rPr>
              <a:t>（</a:t>
            </a:r>
            <a:r>
              <a:rPr lang="en-US" altLang="zh-CN" sz="1467" dirty="0">
                <a:solidFill>
                  <a:schemeClr val="tx1">
                    <a:lumMod val="50000"/>
                    <a:lumOff val="50000"/>
                  </a:schemeClr>
                </a:solidFill>
                <a:cs typeface="+mn-ea"/>
                <a:sym typeface="+mn-lt"/>
              </a:rPr>
              <a:t>Open Access</a:t>
            </a:r>
            <a:r>
              <a:rPr lang="zh-CN" altLang="en-US" sz="1467" dirty="0">
                <a:solidFill>
                  <a:schemeClr val="tx1">
                    <a:lumMod val="50000"/>
                    <a:lumOff val="50000"/>
                  </a:schemeClr>
                </a:solidFill>
                <a:cs typeface="+mn-ea"/>
                <a:sym typeface="+mn-lt"/>
              </a:rPr>
              <a:t>）资源，可直接下载</a:t>
            </a:r>
          </a:p>
        </p:txBody>
      </p:sp>
    </p:spTree>
    <p:extLst>
      <p:ext uri="{BB962C8B-B14F-4D97-AF65-F5344CB8AC3E}">
        <p14:creationId xmlns:p14="http://schemas.microsoft.com/office/powerpoint/2010/main" val="41023561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p:cTn id="11" dur="500" fill="hold"/>
                                        <p:tgtEl>
                                          <p:spTgt spid="46"/>
                                        </p:tgtEl>
                                        <p:attrNameLst>
                                          <p:attrName>ppt_w</p:attrName>
                                        </p:attrNameLst>
                                      </p:cBhvr>
                                      <p:tavLst>
                                        <p:tav tm="0">
                                          <p:val>
                                            <p:fltVal val="0"/>
                                          </p:val>
                                        </p:tav>
                                        <p:tav tm="100000">
                                          <p:val>
                                            <p:strVal val="#ppt_w"/>
                                          </p:val>
                                        </p:tav>
                                      </p:tavLst>
                                    </p:anim>
                                    <p:anim calcmode="lin" valueType="num">
                                      <p:cBhvr>
                                        <p:cTn id="12" dur="500" fill="hold"/>
                                        <p:tgtEl>
                                          <p:spTgt spid="46"/>
                                        </p:tgtEl>
                                        <p:attrNameLst>
                                          <p:attrName>ppt_h</p:attrName>
                                        </p:attrNameLst>
                                      </p:cBhvr>
                                      <p:tavLst>
                                        <p:tav tm="0">
                                          <p:val>
                                            <p:fltVal val="0"/>
                                          </p:val>
                                        </p:tav>
                                        <p:tav tm="100000">
                                          <p:val>
                                            <p:strVal val="#ppt_h"/>
                                          </p:val>
                                        </p:tav>
                                      </p:tavLst>
                                    </p:anim>
                                    <p:animEffect transition="in" filter="fade">
                                      <p:cBhvr>
                                        <p:cTn id="13" dur="500"/>
                                        <p:tgtEl>
                                          <p:spTgt spid="46"/>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8" grpId="0"/>
      <p:bldP spid="5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第一PPT模板网-WWW.1PPT.COM"/>
</p:tagLst>
</file>

<file path=ppt/tags/tag10.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3"/>
</p:tagLst>
</file>

<file path=ppt/tags/tag19.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ISLIDE.DIAGRAM" val="246794"/>
</p:tagLst>
</file>

<file path=ppt/tags/tag24.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2"/>
</p:tagLst>
</file>

<file path=ppt/tags/tag28.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4"/>
</p:tagLst>
</file>

<file path=ppt/tags/tag32.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4"/>
</p:tagLst>
</file>

<file path=ppt/tags/tag33.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3"/>
</p:tagLst>
</file>

<file path=ppt/tags/tag37.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2"/>
</p:tagLst>
</file>

<file path=ppt/tags/tag38.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3"/>
</p:tagLst>
</file>

<file path=ppt/tags/tag40.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3"/>
</p:tagLst>
</file>

<file path=ppt/tags/tag41.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4"/>
</p:tagLst>
</file>

<file path=ppt/tags/tag43.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4"/>
</p:tagLst>
</file>

<file path=ppt/tags/tag44.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3"/>
</p:tagLst>
</file>

<file path=ppt/tags/tag48.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2"/>
</p:tagLst>
</file>

<file path=ppt/tags/tag50.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3"/>
</p:tagLst>
</file>

<file path=ppt/tags/tag51.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4"/>
</p:tagLst>
</file>

<file path=ppt/tags/tag53.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4"/>
</p:tagLst>
</file>

<file path=ppt/tags/tag54.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55.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1"/>
</p:tagLst>
</file>

<file path=ppt/tags/tag56.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1"/>
</p:tagLst>
</file>

<file path=ppt/tags/tag57.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3"/>
</p:tagLst>
</file>

<file path=ppt/tags/tag58.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2"/>
</p:tagLst>
</file>

<file path=ppt/tags/tag59.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2"/>
</p:tagLst>
</file>

<file path=ppt/tags/tag60.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3"/>
</p:tagLst>
</file>

<file path=ppt/tags/tag61.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62.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1"/>
</p:tagLst>
</file>

<file path=ppt/tags/tag63.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1"/>
</p:tagLst>
</file>

<file path=ppt/tags/tag64.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3"/>
</p:tagLst>
</file>

<file path=ppt/tags/tag65.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2"/>
</p:tagLst>
</file>

<file path=ppt/tags/tag66.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2"/>
</p:tagLst>
</file>

<file path=ppt/tags/tag67.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3"/>
</p:tagLst>
</file>

<file path=ppt/tags/tag68.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69.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3"/>
</p:tagLst>
</file>

<file path=ppt/tags/tag70.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1"/>
</p:tagLst>
</file>

<file path=ppt/tags/tag71.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3"/>
</p:tagLst>
</file>

<file path=ppt/tags/tag72.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2"/>
</p:tagLst>
</file>

<file path=ppt/tags/tag73.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2"/>
</p:tagLst>
</file>

<file path=ppt/tags/tag74.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3"/>
</p:tagLst>
</file>

<file path=ppt/tags/tag75.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76.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1"/>
</p:tagLst>
</file>

<file path=ppt/tags/tag78.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3"/>
</p:tagLst>
</file>

<file path=ppt/tags/tag79.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80.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2"/>
</p:tagLst>
</file>

<file path=ppt/tags/tag81.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Other"/>
  <p:tag name="MH_ORDER" val="3"/>
</p:tagLst>
</file>

<file path=ppt/tags/tag82.xml><?xml version="1.0" encoding="utf-8"?>
<p:tagLst xmlns:a="http://schemas.openxmlformats.org/drawingml/2006/main" xmlns:r="http://schemas.openxmlformats.org/officeDocument/2006/relationships" xmlns:p="http://schemas.openxmlformats.org/presentationml/2006/main">
  <p:tag name="MH" val="20151024142630"/>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104095858"/>
  <p:tag name="MH_LIBRARY" val="GRAPHIC"/>
  <p:tag name="MH_TYPE" val="SubTitle"/>
  <p:tag name="MH_ORDER" val="4"/>
</p:tagLst>
</file>

<file path=ppt/theme/theme1.xml><?xml version="1.0" encoding="utf-8"?>
<a:theme xmlns:a="http://schemas.openxmlformats.org/drawingml/2006/main" name="第一PPT，www.1ppt.com">
  <a:themeElements>
    <a:clrScheme name="自定义 237">
      <a:dk1>
        <a:srgbClr val="000000"/>
      </a:dk1>
      <a:lt1>
        <a:srgbClr val="FFFFFF"/>
      </a:lt1>
      <a:dk2>
        <a:srgbClr val="778495"/>
      </a:dk2>
      <a:lt2>
        <a:srgbClr val="F0F0F0"/>
      </a:lt2>
      <a:accent1>
        <a:srgbClr val="0070C0"/>
      </a:accent1>
      <a:accent2>
        <a:srgbClr val="7F7F7F"/>
      </a:accent2>
      <a:accent3>
        <a:srgbClr val="0070C0"/>
      </a:accent3>
      <a:accent4>
        <a:srgbClr val="7F7F7F"/>
      </a:accent4>
      <a:accent5>
        <a:srgbClr val="0070C0"/>
      </a:accent5>
      <a:accent6>
        <a:srgbClr val="7F7F7F"/>
      </a:accent6>
      <a:hlink>
        <a:srgbClr val="0070C0"/>
      </a:hlink>
      <a:folHlink>
        <a:srgbClr val="7F7F7F"/>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自定义 237">
    <a:dk1>
      <a:srgbClr val="000000"/>
    </a:dk1>
    <a:lt1>
      <a:srgbClr val="FFFFFF"/>
    </a:lt1>
    <a:dk2>
      <a:srgbClr val="778495"/>
    </a:dk2>
    <a:lt2>
      <a:srgbClr val="F0F0F0"/>
    </a:lt2>
    <a:accent1>
      <a:srgbClr val="0070C0"/>
    </a:accent1>
    <a:accent2>
      <a:srgbClr val="7F7F7F"/>
    </a:accent2>
    <a:accent3>
      <a:srgbClr val="0070C0"/>
    </a:accent3>
    <a:accent4>
      <a:srgbClr val="7F7F7F"/>
    </a:accent4>
    <a:accent5>
      <a:srgbClr val="0070C0"/>
    </a:accent5>
    <a:accent6>
      <a:srgbClr val="7F7F7F"/>
    </a:accent6>
    <a:hlink>
      <a:srgbClr val="0070C0"/>
    </a:hlink>
    <a:folHlink>
      <a:srgbClr val="7F7F7F"/>
    </a:folHlink>
  </a:clrScheme>
</a:themeOverride>
</file>

<file path=ppt/theme/themeOverride2.xml><?xml version="1.0" encoding="utf-8"?>
<a:themeOverride xmlns:a="http://schemas.openxmlformats.org/drawingml/2006/main">
  <a:clrScheme name="自定义 237">
    <a:dk1>
      <a:srgbClr val="000000"/>
    </a:dk1>
    <a:lt1>
      <a:srgbClr val="FFFFFF"/>
    </a:lt1>
    <a:dk2>
      <a:srgbClr val="778495"/>
    </a:dk2>
    <a:lt2>
      <a:srgbClr val="F0F0F0"/>
    </a:lt2>
    <a:accent1>
      <a:srgbClr val="0070C0"/>
    </a:accent1>
    <a:accent2>
      <a:srgbClr val="7F7F7F"/>
    </a:accent2>
    <a:accent3>
      <a:srgbClr val="0070C0"/>
    </a:accent3>
    <a:accent4>
      <a:srgbClr val="7F7F7F"/>
    </a:accent4>
    <a:accent5>
      <a:srgbClr val="0070C0"/>
    </a:accent5>
    <a:accent6>
      <a:srgbClr val="7F7F7F"/>
    </a:accent6>
    <a:hlink>
      <a:srgbClr val="0070C0"/>
    </a:hlink>
    <a:folHlink>
      <a:srgbClr val="7F7F7F"/>
    </a:folHlink>
  </a:clrScheme>
</a:themeOverride>
</file>

<file path=ppt/theme/themeOverride3.xml><?xml version="1.0" encoding="utf-8"?>
<a:themeOverride xmlns:a="http://schemas.openxmlformats.org/drawingml/2006/main">
  <a:clrScheme name="自定义 237">
    <a:dk1>
      <a:srgbClr val="000000"/>
    </a:dk1>
    <a:lt1>
      <a:srgbClr val="FFFFFF"/>
    </a:lt1>
    <a:dk2>
      <a:srgbClr val="778495"/>
    </a:dk2>
    <a:lt2>
      <a:srgbClr val="F0F0F0"/>
    </a:lt2>
    <a:accent1>
      <a:srgbClr val="0070C0"/>
    </a:accent1>
    <a:accent2>
      <a:srgbClr val="7F7F7F"/>
    </a:accent2>
    <a:accent3>
      <a:srgbClr val="0070C0"/>
    </a:accent3>
    <a:accent4>
      <a:srgbClr val="7F7F7F"/>
    </a:accent4>
    <a:accent5>
      <a:srgbClr val="0070C0"/>
    </a:accent5>
    <a:accent6>
      <a:srgbClr val="7F7F7F"/>
    </a:accent6>
    <a:hlink>
      <a:srgbClr val="0070C0"/>
    </a:hlink>
    <a:folHlink>
      <a:srgbClr val="7F7F7F"/>
    </a:folHlink>
  </a:clrScheme>
</a:themeOverride>
</file>

<file path=ppt/theme/themeOverride4.xml><?xml version="1.0" encoding="utf-8"?>
<a:themeOverride xmlns:a="http://schemas.openxmlformats.org/drawingml/2006/main">
  <a:clrScheme name="自定义 237">
    <a:dk1>
      <a:srgbClr val="000000"/>
    </a:dk1>
    <a:lt1>
      <a:srgbClr val="FFFFFF"/>
    </a:lt1>
    <a:dk2>
      <a:srgbClr val="778495"/>
    </a:dk2>
    <a:lt2>
      <a:srgbClr val="F0F0F0"/>
    </a:lt2>
    <a:accent1>
      <a:srgbClr val="0070C0"/>
    </a:accent1>
    <a:accent2>
      <a:srgbClr val="7F7F7F"/>
    </a:accent2>
    <a:accent3>
      <a:srgbClr val="0070C0"/>
    </a:accent3>
    <a:accent4>
      <a:srgbClr val="7F7F7F"/>
    </a:accent4>
    <a:accent5>
      <a:srgbClr val="0070C0"/>
    </a:accent5>
    <a:accent6>
      <a:srgbClr val="7F7F7F"/>
    </a:accent6>
    <a:hlink>
      <a:srgbClr val="0070C0"/>
    </a:hlink>
    <a:folHlink>
      <a:srgbClr val="7F7F7F"/>
    </a:folHlink>
  </a:clrScheme>
</a:themeOverride>
</file>

<file path=ppt/theme/themeOverride5.xml><?xml version="1.0" encoding="utf-8"?>
<a:themeOverride xmlns:a="http://schemas.openxmlformats.org/drawingml/2006/main">
  <a:clrScheme name="自定义 237">
    <a:dk1>
      <a:srgbClr val="000000"/>
    </a:dk1>
    <a:lt1>
      <a:srgbClr val="FFFFFF"/>
    </a:lt1>
    <a:dk2>
      <a:srgbClr val="778495"/>
    </a:dk2>
    <a:lt2>
      <a:srgbClr val="F0F0F0"/>
    </a:lt2>
    <a:accent1>
      <a:srgbClr val="0070C0"/>
    </a:accent1>
    <a:accent2>
      <a:srgbClr val="7F7F7F"/>
    </a:accent2>
    <a:accent3>
      <a:srgbClr val="0070C0"/>
    </a:accent3>
    <a:accent4>
      <a:srgbClr val="7F7F7F"/>
    </a:accent4>
    <a:accent5>
      <a:srgbClr val="0070C0"/>
    </a:accent5>
    <a:accent6>
      <a:srgbClr val="7F7F7F"/>
    </a:accent6>
    <a:hlink>
      <a:srgbClr val="0070C0"/>
    </a:hlink>
    <a:folHlink>
      <a:srgbClr val="7F7F7F"/>
    </a:folHlink>
  </a:clrScheme>
</a:themeOverride>
</file>

<file path=docProps/app.xml><?xml version="1.0" encoding="utf-8"?>
<Properties xmlns="http://schemas.openxmlformats.org/officeDocument/2006/extended-properties" xmlns:vt="http://schemas.openxmlformats.org/officeDocument/2006/docPropsVTypes">
  <Template/>
  <TotalTime>7340</TotalTime>
  <Words>2094</Words>
  <Application>Microsoft Office PowerPoint</Application>
  <PresentationFormat>自定义</PresentationFormat>
  <Paragraphs>502</Paragraphs>
  <Slides>77</Slides>
  <Notes>10</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77</vt:i4>
      </vt:variant>
    </vt:vector>
  </HeadingPairs>
  <TitlesOfParts>
    <vt:vector size="88" baseType="lpstr">
      <vt:lpstr>U.S. 101</vt:lpstr>
      <vt:lpstr>等线</vt:lpstr>
      <vt:lpstr>方正兰亭黑_GBK</vt:lpstr>
      <vt:lpstr>黑体</vt:lpstr>
      <vt:lpstr>宋体</vt:lpstr>
      <vt:lpstr>微软雅黑</vt:lpstr>
      <vt:lpstr>Arial</vt:lpstr>
      <vt:lpstr>Bodoni MT Black</vt:lpstr>
      <vt:lpstr>Calibri</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工作汇报总结类</dc:title>
  <dc:subject>RP</dc:subject>
  <dc:creator>user</dc:creator>
  <cp:keywords>RP</cp:keywords>
  <dc:description>RP</dc:description>
  <cp:lastModifiedBy>胡 亮</cp:lastModifiedBy>
  <cp:revision>435</cp:revision>
  <dcterms:created xsi:type="dcterms:W3CDTF">2015-12-11T17:46:17Z</dcterms:created>
  <dcterms:modified xsi:type="dcterms:W3CDTF">2021-07-14T15:57:28Z</dcterms:modified>
  <cp:category>RP</cp:category>
  <cp:contentStatus>RP</cp:contentStatus>
</cp:coreProperties>
</file>